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diagrams/data25.xml" ContentType="application/vnd.openxmlformats-officedocument.drawingml.diagramData+xml"/>
  <Override PartName="/ppt/diagrams/layout25.xml" ContentType="application/vnd.openxmlformats-officedocument.drawingml.diagramLayout+xml"/>
  <Override PartName="/ppt/diagrams/quickStyle25.xml" ContentType="application/vnd.openxmlformats-officedocument.drawingml.diagramStyle+xml"/>
  <Override PartName="/ppt/diagrams/colors25.xml" ContentType="application/vnd.openxmlformats-officedocument.drawingml.diagramColors+xml"/>
  <Override PartName="/ppt/diagrams/drawing25.xml" ContentType="application/vnd.ms-office.drawingml.diagramDrawing+xml"/>
  <Override PartName="/ppt/diagrams/data26.xml" ContentType="application/vnd.openxmlformats-officedocument.drawingml.diagramData+xml"/>
  <Override PartName="/ppt/diagrams/layout26.xml" ContentType="application/vnd.openxmlformats-officedocument.drawingml.diagramLayout+xml"/>
  <Override PartName="/ppt/diagrams/quickStyle26.xml" ContentType="application/vnd.openxmlformats-officedocument.drawingml.diagramStyle+xml"/>
  <Override PartName="/ppt/diagrams/colors26.xml" ContentType="application/vnd.openxmlformats-officedocument.drawingml.diagramColors+xml"/>
  <Override PartName="/ppt/diagrams/drawing26.xml" ContentType="application/vnd.ms-office.drawingml.diagramDrawing+xml"/>
  <Override PartName="/ppt/diagrams/data27.xml" ContentType="application/vnd.openxmlformats-officedocument.drawingml.diagramData+xml"/>
  <Override PartName="/ppt/diagrams/layout27.xml" ContentType="application/vnd.openxmlformats-officedocument.drawingml.diagramLayout+xml"/>
  <Override PartName="/ppt/diagrams/quickStyle27.xml" ContentType="application/vnd.openxmlformats-officedocument.drawingml.diagramStyle+xml"/>
  <Override PartName="/ppt/diagrams/colors27.xml" ContentType="application/vnd.openxmlformats-officedocument.drawingml.diagramColors+xml"/>
  <Override PartName="/ppt/diagrams/drawing27.xml" ContentType="application/vnd.ms-office.drawingml.diagramDrawing+xml"/>
  <Override PartName="/ppt/diagrams/data28.xml" ContentType="application/vnd.openxmlformats-officedocument.drawingml.diagramData+xml"/>
  <Override PartName="/ppt/diagrams/layout28.xml" ContentType="application/vnd.openxmlformats-officedocument.drawingml.diagramLayout+xml"/>
  <Override PartName="/ppt/diagrams/quickStyle28.xml" ContentType="application/vnd.openxmlformats-officedocument.drawingml.diagramStyle+xml"/>
  <Override PartName="/ppt/diagrams/colors28.xml" ContentType="application/vnd.openxmlformats-officedocument.drawingml.diagramColors+xml"/>
  <Override PartName="/ppt/diagrams/drawing28.xml" ContentType="application/vnd.ms-office.drawingml.diagramDrawing+xml"/>
  <Override PartName="/ppt/diagrams/data29.xml" ContentType="application/vnd.openxmlformats-officedocument.drawingml.diagramData+xml"/>
  <Override PartName="/ppt/diagrams/layout29.xml" ContentType="application/vnd.openxmlformats-officedocument.drawingml.diagramLayout+xml"/>
  <Override PartName="/ppt/diagrams/quickStyle29.xml" ContentType="application/vnd.openxmlformats-officedocument.drawingml.diagramStyle+xml"/>
  <Override PartName="/ppt/diagrams/colors29.xml" ContentType="application/vnd.openxmlformats-officedocument.drawingml.diagramColors+xml"/>
  <Override PartName="/ppt/diagrams/drawing29.xml" ContentType="application/vnd.ms-office.drawingml.diagramDrawing+xml"/>
  <Override PartName="/ppt/diagrams/data30.xml" ContentType="application/vnd.openxmlformats-officedocument.drawingml.diagramData+xml"/>
  <Override PartName="/ppt/diagrams/layout30.xml" ContentType="application/vnd.openxmlformats-officedocument.drawingml.diagramLayout+xml"/>
  <Override PartName="/ppt/diagrams/quickStyle30.xml" ContentType="application/vnd.openxmlformats-officedocument.drawingml.diagramStyle+xml"/>
  <Override PartName="/ppt/diagrams/colors30.xml" ContentType="application/vnd.openxmlformats-officedocument.drawingml.diagramColors+xml"/>
  <Override PartName="/ppt/diagrams/drawing30.xml" ContentType="application/vnd.ms-office.drawingml.diagramDrawing+xml"/>
  <Override PartName="/ppt/diagrams/data31.xml" ContentType="application/vnd.openxmlformats-officedocument.drawingml.diagramData+xml"/>
  <Override PartName="/ppt/diagrams/layout31.xml" ContentType="application/vnd.openxmlformats-officedocument.drawingml.diagramLayout+xml"/>
  <Override PartName="/ppt/diagrams/quickStyle31.xml" ContentType="application/vnd.openxmlformats-officedocument.drawingml.diagramStyle+xml"/>
  <Override PartName="/ppt/diagrams/colors31.xml" ContentType="application/vnd.openxmlformats-officedocument.drawingml.diagramColors+xml"/>
  <Override PartName="/ppt/diagrams/drawing31.xml" ContentType="application/vnd.ms-office.drawingml.diagramDrawing+xml"/>
  <Override PartName="/ppt/diagrams/data32.xml" ContentType="application/vnd.openxmlformats-officedocument.drawingml.diagramData+xml"/>
  <Override PartName="/ppt/diagrams/layout32.xml" ContentType="application/vnd.openxmlformats-officedocument.drawingml.diagramLayout+xml"/>
  <Override PartName="/ppt/diagrams/quickStyle32.xml" ContentType="application/vnd.openxmlformats-officedocument.drawingml.diagramStyle+xml"/>
  <Override PartName="/ppt/diagrams/colors32.xml" ContentType="application/vnd.openxmlformats-officedocument.drawingml.diagramColors+xml"/>
  <Override PartName="/ppt/diagrams/drawing32.xml" ContentType="application/vnd.ms-office.drawingml.diagramDrawing+xml"/>
  <Override PartName="/ppt/diagrams/data33.xml" ContentType="application/vnd.openxmlformats-officedocument.drawingml.diagramData+xml"/>
  <Override PartName="/ppt/diagrams/layout33.xml" ContentType="application/vnd.openxmlformats-officedocument.drawingml.diagramLayout+xml"/>
  <Override PartName="/ppt/diagrams/quickStyle33.xml" ContentType="application/vnd.openxmlformats-officedocument.drawingml.diagramStyle+xml"/>
  <Override PartName="/ppt/diagrams/colors33.xml" ContentType="application/vnd.openxmlformats-officedocument.drawingml.diagramColors+xml"/>
  <Override PartName="/ppt/diagrams/drawing33.xml" ContentType="application/vnd.ms-office.drawingml.diagramDrawing+xml"/>
  <Override PartName="/ppt/diagrams/data34.xml" ContentType="application/vnd.openxmlformats-officedocument.drawingml.diagramData+xml"/>
  <Override PartName="/ppt/diagrams/layout34.xml" ContentType="application/vnd.openxmlformats-officedocument.drawingml.diagramLayout+xml"/>
  <Override PartName="/ppt/diagrams/quickStyle34.xml" ContentType="application/vnd.openxmlformats-officedocument.drawingml.diagramStyle+xml"/>
  <Override PartName="/ppt/diagrams/colors34.xml" ContentType="application/vnd.openxmlformats-officedocument.drawingml.diagramColors+xml"/>
  <Override PartName="/ppt/diagrams/drawing34.xml" ContentType="application/vnd.ms-office.drawingml.diagramDrawing+xml"/>
  <Override PartName="/ppt/diagrams/data35.xml" ContentType="application/vnd.openxmlformats-officedocument.drawingml.diagramData+xml"/>
  <Override PartName="/ppt/diagrams/layout35.xml" ContentType="application/vnd.openxmlformats-officedocument.drawingml.diagramLayout+xml"/>
  <Override PartName="/ppt/diagrams/quickStyle35.xml" ContentType="application/vnd.openxmlformats-officedocument.drawingml.diagramStyle+xml"/>
  <Override PartName="/ppt/diagrams/colors35.xml" ContentType="application/vnd.openxmlformats-officedocument.drawingml.diagramColors+xml"/>
  <Override PartName="/ppt/diagrams/drawing35.xml" ContentType="application/vnd.ms-office.drawingml.diagramDrawing+xml"/>
  <Override PartName="/ppt/diagrams/data36.xml" ContentType="application/vnd.openxmlformats-officedocument.drawingml.diagramData+xml"/>
  <Override PartName="/ppt/diagrams/layout36.xml" ContentType="application/vnd.openxmlformats-officedocument.drawingml.diagramLayout+xml"/>
  <Override PartName="/ppt/diagrams/quickStyle36.xml" ContentType="application/vnd.openxmlformats-officedocument.drawingml.diagramStyle+xml"/>
  <Override PartName="/ppt/diagrams/colors36.xml" ContentType="application/vnd.openxmlformats-officedocument.drawingml.diagramColors+xml"/>
  <Override PartName="/ppt/diagrams/drawing36.xml" ContentType="application/vnd.ms-office.drawingml.diagramDrawing+xml"/>
  <Override PartName="/ppt/diagrams/data37.xml" ContentType="application/vnd.openxmlformats-officedocument.drawingml.diagramData+xml"/>
  <Override PartName="/ppt/diagrams/layout37.xml" ContentType="application/vnd.openxmlformats-officedocument.drawingml.diagramLayout+xml"/>
  <Override PartName="/ppt/diagrams/quickStyle37.xml" ContentType="application/vnd.openxmlformats-officedocument.drawingml.diagramStyle+xml"/>
  <Override PartName="/ppt/diagrams/colors37.xml" ContentType="application/vnd.openxmlformats-officedocument.drawingml.diagramColors+xml"/>
  <Override PartName="/ppt/diagrams/drawing37.xml" ContentType="application/vnd.ms-office.drawingml.diagramDrawing+xml"/>
  <Override PartName="/ppt/diagrams/data38.xml" ContentType="application/vnd.openxmlformats-officedocument.drawingml.diagramData+xml"/>
  <Override PartName="/ppt/diagrams/layout38.xml" ContentType="application/vnd.openxmlformats-officedocument.drawingml.diagramLayout+xml"/>
  <Override PartName="/ppt/diagrams/quickStyle38.xml" ContentType="application/vnd.openxmlformats-officedocument.drawingml.diagramStyle+xml"/>
  <Override PartName="/ppt/diagrams/colors38.xml" ContentType="application/vnd.openxmlformats-officedocument.drawingml.diagramColors+xml"/>
  <Override PartName="/ppt/diagrams/drawing38.xml" ContentType="application/vnd.ms-office.drawingml.diagramDrawing+xml"/>
  <Override PartName="/ppt/diagrams/data39.xml" ContentType="application/vnd.openxmlformats-officedocument.drawingml.diagramData+xml"/>
  <Override PartName="/ppt/diagrams/layout39.xml" ContentType="application/vnd.openxmlformats-officedocument.drawingml.diagramLayout+xml"/>
  <Override PartName="/ppt/diagrams/quickStyle39.xml" ContentType="application/vnd.openxmlformats-officedocument.drawingml.diagramStyle+xml"/>
  <Override PartName="/ppt/diagrams/colors39.xml" ContentType="application/vnd.openxmlformats-officedocument.drawingml.diagramColors+xml"/>
  <Override PartName="/ppt/diagrams/drawing39.xml" ContentType="application/vnd.ms-office.drawingml.diagramDrawing+xml"/>
  <Override PartName="/ppt/diagrams/data40.xml" ContentType="application/vnd.openxmlformats-officedocument.drawingml.diagramData+xml"/>
  <Override PartName="/ppt/diagrams/layout40.xml" ContentType="application/vnd.openxmlformats-officedocument.drawingml.diagramLayout+xml"/>
  <Override PartName="/ppt/diagrams/quickStyle40.xml" ContentType="application/vnd.openxmlformats-officedocument.drawingml.diagramStyle+xml"/>
  <Override PartName="/ppt/diagrams/colors40.xml" ContentType="application/vnd.openxmlformats-officedocument.drawingml.diagramColors+xml"/>
  <Override PartName="/ppt/diagrams/drawing40.xml" ContentType="application/vnd.ms-office.drawingml.diagramDrawing+xml"/>
  <Override PartName="/ppt/diagrams/data41.xml" ContentType="application/vnd.openxmlformats-officedocument.drawingml.diagramData+xml"/>
  <Override PartName="/ppt/diagrams/layout41.xml" ContentType="application/vnd.openxmlformats-officedocument.drawingml.diagramLayout+xml"/>
  <Override PartName="/ppt/diagrams/quickStyle41.xml" ContentType="application/vnd.openxmlformats-officedocument.drawingml.diagramStyle+xml"/>
  <Override PartName="/ppt/diagrams/colors41.xml" ContentType="application/vnd.openxmlformats-officedocument.drawingml.diagramColors+xml"/>
  <Override PartName="/ppt/diagrams/drawing41.xml" ContentType="application/vnd.ms-office.drawingml.diagramDrawing+xml"/>
  <Override PartName="/ppt/diagrams/data42.xml" ContentType="application/vnd.openxmlformats-officedocument.drawingml.diagramData+xml"/>
  <Override PartName="/ppt/diagrams/layout42.xml" ContentType="application/vnd.openxmlformats-officedocument.drawingml.diagramLayout+xml"/>
  <Override PartName="/ppt/diagrams/quickStyle42.xml" ContentType="application/vnd.openxmlformats-officedocument.drawingml.diagramStyle+xml"/>
  <Override PartName="/ppt/diagrams/colors42.xml" ContentType="application/vnd.openxmlformats-officedocument.drawingml.diagramColors+xml"/>
  <Override PartName="/ppt/diagrams/drawing42.xml" ContentType="application/vnd.ms-office.drawingml.diagramDrawing+xml"/>
  <Override PartName="/ppt/diagrams/data43.xml" ContentType="application/vnd.openxmlformats-officedocument.drawingml.diagramData+xml"/>
  <Override PartName="/ppt/diagrams/layout43.xml" ContentType="application/vnd.openxmlformats-officedocument.drawingml.diagramLayout+xml"/>
  <Override PartName="/ppt/diagrams/quickStyle43.xml" ContentType="application/vnd.openxmlformats-officedocument.drawingml.diagramStyle+xml"/>
  <Override PartName="/ppt/diagrams/colors43.xml" ContentType="application/vnd.openxmlformats-officedocument.drawingml.diagramColors+xml"/>
  <Override PartName="/ppt/diagrams/drawing43.xml" ContentType="application/vnd.ms-office.drawingml.diagramDrawing+xml"/>
  <Override PartName="/ppt/diagrams/data44.xml" ContentType="application/vnd.openxmlformats-officedocument.drawingml.diagramData+xml"/>
  <Override PartName="/ppt/diagrams/layout44.xml" ContentType="application/vnd.openxmlformats-officedocument.drawingml.diagramLayout+xml"/>
  <Override PartName="/ppt/diagrams/quickStyle44.xml" ContentType="application/vnd.openxmlformats-officedocument.drawingml.diagramStyle+xml"/>
  <Override PartName="/ppt/diagrams/colors44.xml" ContentType="application/vnd.openxmlformats-officedocument.drawingml.diagramColors+xml"/>
  <Override PartName="/ppt/diagrams/drawing44.xml" ContentType="application/vnd.ms-office.drawingml.diagramDrawing+xml"/>
  <Override PartName="/ppt/diagrams/data45.xml" ContentType="application/vnd.openxmlformats-officedocument.drawingml.diagramData+xml"/>
  <Override PartName="/ppt/diagrams/layout45.xml" ContentType="application/vnd.openxmlformats-officedocument.drawingml.diagramLayout+xml"/>
  <Override PartName="/ppt/diagrams/quickStyle45.xml" ContentType="application/vnd.openxmlformats-officedocument.drawingml.diagramStyle+xml"/>
  <Override PartName="/ppt/diagrams/colors45.xml" ContentType="application/vnd.openxmlformats-officedocument.drawingml.diagramColors+xml"/>
  <Override PartName="/ppt/diagrams/drawing45.xml" ContentType="application/vnd.ms-office.drawingml.diagramDrawing+xml"/>
  <Override PartName="/ppt/diagrams/data46.xml" ContentType="application/vnd.openxmlformats-officedocument.drawingml.diagramData+xml"/>
  <Override PartName="/ppt/diagrams/layout46.xml" ContentType="application/vnd.openxmlformats-officedocument.drawingml.diagramLayout+xml"/>
  <Override PartName="/ppt/diagrams/quickStyle46.xml" ContentType="application/vnd.openxmlformats-officedocument.drawingml.diagramStyle+xml"/>
  <Override PartName="/ppt/diagrams/colors46.xml" ContentType="application/vnd.openxmlformats-officedocument.drawingml.diagramColors+xml"/>
  <Override PartName="/ppt/diagrams/drawing46.xml" ContentType="application/vnd.ms-office.drawingml.diagramDrawing+xml"/>
  <Override PartName="/ppt/diagrams/data47.xml" ContentType="application/vnd.openxmlformats-officedocument.drawingml.diagramData+xml"/>
  <Override PartName="/ppt/diagrams/layout47.xml" ContentType="application/vnd.openxmlformats-officedocument.drawingml.diagramLayout+xml"/>
  <Override PartName="/ppt/diagrams/quickStyle47.xml" ContentType="application/vnd.openxmlformats-officedocument.drawingml.diagramStyle+xml"/>
  <Override PartName="/ppt/diagrams/colors47.xml" ContentType="application/vnd.openxmlformats-officedocument.drawingml.diagramColors+xml"/>
  <Override PartName="/ppt/diagrams/drawing47.xml" ContentType="application/vnd.ms-office.drawingml.diagramDrawing+xml"/>
  <Override PartName="/ppt/diagrams/data48.xml" ContentType="application/vnd.openxmlformats-officedocument.drawingml.diagramData+xml"/>
  <Override PartName="/ppt/diagrams/layout48.xml" ContentType="application/vnd.openxmlformats-officedocument.drawingml.diagramLayout+xml"/>
  <Override PartName="/ppt/diagrams/quickStyle48.xml" ContentType="application/vnd.openxmlformats-officedocument.drawingml.diagramStyle+xml"/>
  <Override PartName="/ppt/diagrams/colors48.xml" ContentType="application/vnd.openxmlformats-officedocument.drawingml.diagramColors+xml"/>
  <Override PartName="/ppt/diagrams/drawing48.xml" ContentType="application/vnd.ms-office.drawingml.diagramDrawing+xml"/>
  <Override PartName="/ppt/diagrams/data49.xml" ContentType="application/vnd.openxmlformats-officedocument.drawingml.diagramData+xml"/>
  <Override PartName="/ppt/diagrams/layout49.xml" ContentType="application/vnd.openxmlformats-officedocument.drawingml.diagramLayout+xml"/>
  <Override PartName="/ppt/diagrams/quickStyle49.xml" ContentType="application/vnd.openxmlformats-officedocument.drawingml.diagramStyle+xml"/>
  <Override PartName="/ppt/diagrams/colors49.xml" ContentType="application/vnd.openxmlformats-officedocument.drawingml.diagramColors+xml"/>
  <Override PartName="/ppt/diagrams/drawing49.xml" ContentType="application/vnd.ms-office.drawingml.diagramDrawing+xml"/>
  <Override PartName="/ppt/diagrams/data50.xml" ContentType="application/vnd.openxmlformats-officedocument.drawingml.diagramData+xml"/>
  <Override PartName="/ppt/diagrams/layout50.xml" ContentType="application/vnd.openxmlformats-officedocument.drawingml.diagramLayout+xml"/>
  <Override PartName="/ppt/diagrams/quickStyle50.xml" ContentType="application/vnd.openxmlformats-officedocument.drawingml.diagramStyle+xml"/>
  <Override PartName="/ppt/diagrams/colors50.xml" ContentType="application/vnd.openxmlformats-officedocument.drawingml.diagramColors+xml"/>
  <Override PartName="/ppt/diagrams/drawing50.xml" ContentType="application/vnd.ms-office.drawingml.diagramDrawing+xml"/>
  <Override PartName="/ppt/diagrams/data51.xml" ContentType="application/vnd.openxmlformats-officedocument.drawingml.diagramData+xml"/>
  <Override PartName="/ppt/diagrams/layout51.xml" ContentType="application/vnd.openxmlformats-officedocument.drawingml.diagramLayout+xml"/>
  <Override PartName="/ppt/diagrams/quickStyle51.xml" ContentType="application/vnd.openxmlformats-officedocument.drawingml.diagramStyle+xml"/>
  <Override PartName="/ppt/diagrams/colors51.xml" ContentType="application/vnd.openxmlformats-officedocument.drawingml.diagramColors+xml"/>
  <Override PartName="/ppt/diagrams/drawing51.xml" ContentType="application/vnd.ms-office.drawingml.diagramDrawing+xml"/>
  <Override PartName="/ppt/diagrams/data52.xml" ContentType="application/vnd.openxmlformats-officedocument.drawingml.diagramData+xml"/>
  <Override PartName="/ppt/diagrams/layout52.xml" ContentType="application/vnd.openxmlformats-officedocument.drawingml.diagramLayout+xml"/>
  <Override PartName="/ppt/diagrams/quickStyle52.xml" ContentType="application/vnd.openxmlformats-officedocument.drawingml.diagramStyle+xml"/>
  <Override PartName="/ppt/diagrams/colors52.xml" ContentType="application/vnd.openxmlformats-officedocument.drawingml.diagramColors+xml"/>
  <Override PartName="/ppt/diagrams/drawing52.xml" ContentType="application/vnd.ms-office.drawingml.diagramDrawing+xml"/>
  <Override PartName="/ppt/diagrams/data53.xml" ContentType="application/vnd.openxmlformats-officedocument.drawingml.diagramData+xml"/>
  <Override PartName="/ppt/diagrams/layout53.xml" ContentType="application/vnd.openxmlformats-officedocument.drawingml.diagramLayout+xml"/>
  <Override PartName="/ppt/diagrams/quickStyle53.xml" ContentType="application/vnd.openxmlformats-officedocument.drawingml.diagramStyle+xml"/>
  <Override PartName="/ppt/diagrams/colors53.xml" ContentType="application/vnd.openxmlformats-officedocument.drawingml.diagramColors+xml"/>
  <Override PartName="/ppt/diagrams/drawing53.xml" ContentType="application/vnd.ms-office.drawingml.diagramDrawing+xml"/>
  <Override PartName="/ppt/diagrams/data54.xml" ContentType="application/vnd.openxmlformats-officedocument.drawingml.diagramData+xml"/>
  <Override PartName="/ppt/diagrams/layout54.xml" ContentType="application/vnd.openxmlformats-officedocument.drawingml.diagramLayout+xml"/>
  <Override PartName="/ppt/diagrams/quickStyle54.xml" ContentType="application/vnd.openxmlformats-officedocument.drawingml.diagramStyle+xml"/>
  <Override PartName="/ppt/diagrams/colors54.xml" ContentType="application/vnd.openxmlformats-officedocument.drawingml.diagramColors+xml"/>
  <Override PartName="/ppt/diagrams/drawing54.xml" ContentType="application/vnd.ms-office.drawingml.diagramDrawing+xml"/>
  <Override PartName="/ppt/diagrams/data55.xml" ContentType="application/vnd.openxmlformats-officedocument.drawingml.diagramData+xml"/>
  <Override PartName="/ppt/diagrams/layout55.xml" ContentType="application/vnd.openxmlformats-officedocument.drawingml.diagramLayout+xml"/>
  <Override PartName="/ppt/diagrams/quickStyle55.xml" ContentType="application/vnd.openxmlformats-officedocument.drawingml.diagramStyle+xml"/>
  <Override PartName="/ppt/diagrams/colors55.xml" ContentType="application/vnd.openxmlformats-officedocument.drawingml.diagramColors+xml"/>
  <Override PartName="/ppt/diagrams/drawing55.xml" ContentType="application/vnd.ms-office.drawingml.diagramDrawing+xml"/>
  <Override PartName="/ppt/diagrams/data56.xml" ContentType="application/vnd.openxmlformats-officedocument.drawingml.diagramData+xml"/>
  <Override PartName="/ppt/diagrams/layout56.xml" ContentType="application/vnd.openxmlformats-officedocument.drawingml.diagramLayout+xml"/>
  <Override PartName="/ppt/diagrams/quickStyle56.xml" ContentType="application/vnd.openxmlformats-officedocument.drawingml.diagramStyle+xml"/>
  <Override PartName="/ppt/diagrams/colors56.xml" ContentType="application/vnd.openxmlformats-officedocument.drawingml.diagramColors+xml"/>
  <Override PartName="/ppt/diagrams/drawing56.xml" ContentType="application/vnd.ms-office.drawingml.diagramDrawing+xml"/>
  <Override PartName="/ppt/diagrams/data57.xml" ContentType="application/vnd.openxmlformats-officedocument.drawingml.diagramData+xml"/>
  <Override PartName="/ppt/diagrams/layout57.xml" ContentType="application/vnd.openxmlformats-officedocument.drawingml.diagramLayout+xml"/>
  <Override PartName="/ppt/diagrams/quickStyle57.xml" ContentType="application/vnd.openxmlformats-officedocument.drawingml.diagramStyle+xml"/>
  <Override PartName="/ppt/diagrams/colors57.xml" ContentType="application/vnd.openxmlformats-officedocument.drawingml.diagramColors+xml"/>
  <Override PartName="/ppt/diagrams/drawing57.xml" ContentType="application/vnd.ms-office.drawingml.diagramDrawing+xml"/>
  <Override PartName="/ppt/diagrams/data58.xml" ContentType="application/vnd.openxmlformats-officedocument.drawingml.diagramData+xml"/>
  <Override PartName="/ppt/diagrams/layout58.xml" ContentType="application/vnd.openxmlformats-officedocument.drawingml.diagramLayout+xml"/>
  <Override PartName="/ppt/diagrams/quickStyle58.xml" ContentType="application/vnd.openxmlformats-officedocument.drawingml.diagramStyle+xml"/>
  <Override PartName="/ppt/diagrams/colors58.xml" ContentType="application/vnd.openxmlformats-officedocument.drawingml.diagramColors+xml"/>
  <Override PartName="/ppt/diagrams/drawing58.xml" ContentType="application/vnd.ms-office.drawingml.diagramDrawing+xml"/>
  <Override PartName="/ppt/diagrams/data59.xml" ContentType="application/vnd.openxmlformats-officedocument.drawingml.diagramData+xml"/>
  <Override PartName="/ppt/diagrams/layout59.xml" ContentType="application/vnd.openxmlformats-officedocument.drawingml.diagramLayout+xml"/>
  <Override PartName="/ppt/diagrams/quickStyle59.xml" ContentType="application/vnd.openxmlformats-officedocument.drawingml.diagramStyle+xml"/>
  <Override PartName="/ppt/diagrams/colors59.xml" ContentType="application/vnd.openxmlformats-officedocument.drawingml.diagramColors+xml"/>
  <Override PartName="/ppt/diagrams/drawing59.xml" ContentType="application/vnd.ms-office.drawingml.diagramDrawing+xml"/>
  <Override PartName="/ppt/diagrams/data60.xml" ContentType="application/vnd.openxmlformats-officedocument.drawingml.diagramData+xml"/>
  <Override PartName="/ppt/diagrams/layout60.xml" ContentType="application/vnd.openxmlformats-officedocument.drawingml.diagramLayout+xml"/>
  <Override PartName="/ppt/diagrams/quickStyle60.xml" ContentType="application/vnd.openxmlformats-officedocument.drawingml.diagramStyle+xml"/>
  <Override PartName="/ppt/diagrams/colors60.xml" ContentType="application/vnd.openxmlformats-officedocument.drawingml.diagramColors+xml"/>
  <Override PartName="/ppt/diagrams/drawing60.xml" ContentType="application/vnd.ms-office.drawingml.diagramDrawing+xml"/>
  <Override PartName="/ppt/diagrams/data61.xml" ContentType="application/vnd.openxmlformats-officedocument.drawingml.diagramData+xml"/>
  <Override PartName="/ppt/diagrams/layout61.xml" ContentType="application/vnd.openxmlformats-officedocument.drawingml.diagramLayout+xml"/>
  <Override PartName="/ppt/diagrams/quickStyle61.xml" ContentType="application/vnd.openxmlformats-officedocument.drawingml.diagramStyle+xml"/>
  <Override PartName="/ppt/diagrams/colors61.xml" ContentType="application/vnd.openxmlformats-officedocument.drawingml.diagramColors+xml"/>
  <Override PartName="/ppt/diagrams/drawing61.xml" ContentType="application/vnd.ms-office.drawingml.diagramDrawing+xml"/>
  <Override PartName="/ppt/diagrams/data62.xml" ContentType="application/vnd.openxmlformats-officedocument.drawingml.diagramData+xml"/>
  <Override PartName="/ppt/diagrams/layout62.xml" ContentType="application/vnd.openxmlformats-officedocument.drawingml.diagramLayout+xml"/>
  <Override PartName="/ppt/diagrams/quickStyle62.xml" ContentType="application/vnd.openxmlformats-officedocument.drawingml.diagramStyle+xml"/>
  <Override PartName="/ppt/diagrams/colors62.xml" ContentType="application/vnd.openxmlformats-officedocument.drawingml.diagramColors+xml"/>
  <Override PartName="/ppt/diagrams/drawing62.xml" ContentType="application/vnd.ms-office.drawingml.diagramDrawing+xml"/>
  <Override PartName="/ppt/diagrams/data63.xml" ContentType="application/vnd.openxmlformats-officedocument.drawingml.diagramData+xml"/>
  <Override PartName="/ppt/diagrams/layout63.xml" ContentType="application/vnd.openxmlformats-officedocument.drawingml.diagramLayout+xml"/>
  <Override PartName="/ppt/diagrams/quickStyle63.xml" ContentType="application/vnd.openxmlformats-officedocument.drawingml.diagramStyle+xml"/>
  <Override PartName="/ppt/diagrams/colors63.xml" ContentType="application/vnd.openxmlformats-officedocument.drawingml.diagramColors+xml"/>
  <Override PartName="/ppt/diagrams/drawing63.xml" ContentType="application/vnd.ms-office.drawingml.diagramDrawing+xml"/>
  <Override PartName="/ppt/diagrams/data64.xml" ContentType="application/vnd.openxmlformats-officedocument.drawingml.diagramData+xml"/>
  <Override PartName="/ppt/diagrams/layout64.xml" ContentType="application/vnd.openxmlformats-officedocument.drawingml.diagramLayout+xml"/>
  <Override PartName="/ppt/diagrams/quickStyle64.xml" ContentType="application/vnd.openxmlformats-officedocument.drawingml.diagramStyle+xml"/>
  <Override PartName="/ppt/diagrams/colors64.xml" ContentType="application/vnd.openxmlformats-officedocument.drawingml.diagramColors+xml"/>
  <Override PartName="/ppt/diagrams/drawing64.xml" ContentType="application/vnd.ms-office.drawingml.diagramDrawing+xml"/>
  <Override PartName="/ppt/diagrams/data65.xml" ContentType="application/vnd.openxmlformats-officedocument.drawingml.diagramData+xml"/>
  <Override PartName="/ppt/diagrams/layout65.xml" ContentType="application/vnd.openxmlformats-officedocument.drawingml.diagramLayout+xml"/>
  <Override PartName="/ppt/diagrams/quickStyle65.xml" ContentType="application/vnd.openxmlformats-officedocument.drawingml.diagramStyle+xml"/>
  <Override PartName="/ppt/diagrams/colors65.xml" ContentType="application/vnd.openxmlformats-officedocument.drawingml.diagramColors+xml"/>
  <Override PartName="/ppt/diagrams/drawing65.xml" ContentType="application/vnd.ms-office.drawingml.diagramDrawing+xml"/>
  <Override PartName="/ppt/diagrams/data66.xml" ContentType="application/vnd.openxmlformats-officedocument.drawingml.diagramData+xml"/>
  <Override PartName="/ppt/diagrams/layout66.xml" ContentType="application/vnd.openxmlformats-officedocument.drawingml.diagramLayout+xml"/>
  <Override PartName="/ppt/diagrams/quickStyle66.xml" ContentType="application/vnd.openxmlformats-officedocument.drawingml.diagramStyle+xml"/>
  <Override PartName="/ppt/diagrams/colors66.xml" ContentType="application/vnd.openxmlformats-officedocument.drawingml.diagramColors+xml"/>
  <Override PartName="/ppt/diagrams/drawing66.xml" ContentType="application/vnd.ms-office.drawingml.diagramDrawing+xml"/>
  <Override PartName="/ppt/diagrams/data67.xml" ContentType="application/vnd.openxmlformats-officedocument.drawingml.diagramData+xml"/>
  <Override PartName="/ppt/diagrams/layout67.xml" ContentType="application/vnd.openxmlformats-officedocument.drawingml.diagramLayout+xml"/>
  <Override PartName="/ppt/diagrams/quickStyle67.xml" ContentType="application/vnd.openxmlformats-officedocument.drawingml.diagramStyle+xml"/>
  <Override PartName="/ppt/diagrams/colors67.xml" ContentType="application/vnd.openxmlformats-officedocument.drawingml.diagramColors+xml"/>
  <Override PartName="/ppt/diagrams/drawing67.xml" ContentType="application/vnd.ms-office.drawingml.diagramDrawing+xml"/>
  <Override PartName="/ppt/diagrams/data68.xml" ContentType="application/vnd.openxmlformats-officedocument.drawingml.diagramData+xml"/>
  <Override PartName="/ppt/diagrams/layout68.xml" ContentType="application/vnd.openxmlformats-officedocument.drawingml.diagramLayout+xml"/>
  <Override PartName="/ppt/diagrams/quickStyle68.xml" ContentType="application/vnd.openxmlformats-officedocument.drawingml.diagramStyle+xml"/>
  <Override PartName="/ppt/diagrams/colors68.xml" ContentType="application/vnd.openxmlformats-officedocument.drawingml.diagramColors+xml"/>
  <Override PartName="/ppt/diagrams/drawing68.xml" ContentType="application/vnd.ms-office.drawingml.diagramDrawing+xml"/>
  <Override PartName="/ppt/diagrams/data69.xml" ContentType="application/vnd.openxmlformats-officedocument.drawingml.diagramData+xml"/>
  <Override PartName="/ppt/diagrams/layout69.xml" ContentType="application/vnd.openxmlformats-officedocument.drawingml.diagramLayout+xml"/>
  <Override PartName="/ppt/diagrams/quickStyle69.xml" ContentType="application/vnd.openxmlformats-officedocument.drawingml.diagramStyle+xml"/>
  <Override PartName="/ppt/diagrams/colors69.xml" ContentType="application/vnd.openxmlformats-officedocument.drawingml.diagramColors+xml"/>
  <Override PartName="/ppt/diagrams/drawing69.xml" ContentType="application/vnd.ms-office.drawingml.diagramDrawing+xml"/>
  <Override PartName="/ppt/diagrams/data70.xml" ContentType="application/vnd.openxmlformats-officedocument.drawingml.diagramData+xml"/>
  <Override PartName="/ppt/diagrams/layout70.xml" ContentType="application/vnd.openxmlformats-officedocument.drawingml.diagramLayout+xml"/>
  <Override PartName="/ppt/diagrams/quickStyle70.xml" ContentType="application/vnd.openxmlformats-officedocument.drawingml.diagramStyle+xml"/>
  <Override PartName="/ppt/diagrams/colors70.xml" ContentType="application/vnd.openxmlformats-officedocument.drawingml.diagramColors+xml"/>
  <Override PartName="/ppt/diagrams/drawing70.xml" ContentType="application/vnd.ms-office.drawingml.diagramDrawing+xml"/>
  <Override PartName="/ppt/notesSlides/notesSlide1.xml" ContentType="application/vnd.openxmlformats-officedocument.presentationml.notesSlide+xml"/>
  <Override PartName="/ppt/diagrams/data71.xml" ContentType="application/vnd.openxmlformats-officedocument.drawingml.diagramData+xml"/>
  <Override PartName="/ppt/diagrams/layout71.xml" ContentType="application/vnd.openxmlformats-officedocument.drawingml.diagramLayout+xml"/>
  <Override PartName="/ppt/diagrams/quickStyle71.xml" ContentType="application/vnd.openxmlformats-officedocument.drawingml.diagramStyle+xml"/>
  <Override PartName="/ppt/diagrams/colors71.xml" ContentType="application/vnd.openxmlformats-officedocument.drawingml.diagramColors+xml"/>
  <Override PartName="/ppt/diagrams/drawing71.xml" ContentType="application/vnd.ms-office.drawingml.diagramDrawing+xml"/>
  <Override PartName="/ppt/diagrams/data72.xml" ContentType="application/vnd.openxmlformats-officedocument.drawingml.diagramData+xml"/>
  <Override PartName="/ppt/diagrams/layout72.xml" ContentType="application/vnd.openxmlformats-officedocument.drawingml.diagramLayout+xml"/>
  <Override PartName="/ppt/diagrams/quickStyle72.xml" ContentType="application/vnd.openxmlformats-officedocument.drawingml.diagramStyle+xml"/>
  <Override PartName="/ppt/diagrams/colors72.xml" ContentType="application/vnd.openxmlformats-officedocument.drawingml.diagramColors+xml"/>
  <Override PartName="/ppt/diagrams/drawing72.xml" ContentType="application/vnd.ms-office.drawingml.diagramDrawing+xml"/>
  <Override PartName="/ppt/diagrams/data73.xml" ContentType="application/vnd.openxmlformats-officedocument.drawingml.diagramData+xml"/>
  <Override PartName="/ppt/diagrams/layout73.xml" ContentType="application/vnd.openxmlformats-officedocument.drawingml.diagramLayout+xml"/>
  <Override PartName="/ppt/diagrams/quickStyle73.xml" ContentType="application/vnd.openxmlformats-officedocument.drawingml.diagramStyle+xml"/>
  <Override PartName="/ppt/diagrams/colors73.xml" ContentType="application/vnd.openxmlformats-officedocument.drawingml.diagramColors+xml"/>
  <Override PartName="/ppt/diagrams/drawing73.xml" ContentType="application/vnd.ms-office.drawingml.diagramDrawing+xml"/>
  <Override PartName="/ppt/diagrams/data74.xml" ContentType="application/vnd.openxmlformats-officedocument.drawingml.diagramData+xml"/>
  <Override PartName="/ppt/diagrams/layout74.xml" ContentType="application/vnd.openxmlformats-officedocument.drawingml.diagramLayout+xml"/>
  <Override PartName="/ppt/diagrams/quickStyle74.xml" ContentType="application/vnd.openxmlformats-officedocument.drawingml.diagramStyle+xml"/>
  <Override PartName="/ppt/diagrams/colors74.xml" ContentType="application/vnd.openxmlformats-officedocument.drawingml.diagramColors+xml"/>
  <Override PartName="/ppt/diagrams/drawing74.xml" ContentType="application/vnd.ms-office.drawingml.diagramDrawing+xml"/>
  <Override PartName="/ppt/notesSlides/notesSlide2.xml" ContentType="application/vnd.openxmlformats-officedocument.presentationml.notesSlide+xml"/>
  <Override PartName="/ppt/diagrams/data75.xml" ContentType="application/vnd.openxmlformats-officedocument.drawingml.diagramData+xml"/>
  <Override PartName="/ppt/diagrams/layout75.xml" ContentType="application/vnd.openxmlformats-officedocument.drawingml.diagramLayout+xml"/>
  <Override PartName="/ppt/diagrams/quickStyle75.xml" ContentType="application/vnd.openxmlformats-officedocument.drawingml.diagramStyle+xml"/>
  <Override PartName="/ppt/diagrams/colors75.xml" ContentType="application/vnd.openxmlformats-officedocument.drawingml.diagramColors+xml"/>
  <Override PartName="/ppt/diagrams/drawing75.xml" ContentType="application/vnd.ms-office.drawingml.diagramDrawing+xml"/>
  <Override PartName="/ppt/notesSlides/notesSlide3.xml" ContentType="application/vnd.openxmlformats-officedocument.presentationml.notesSlide+xml"/>
  <Override PartName="/ppt/diagrams/data76.xml" ContentType="application/vnd.openxmlformats-officedocument.drawingml.diagramData+xml"/>
  <Override PartName="/ppt/diagrams/layout76.xml" ContentType="application/vnd.openxmlformats-officedocument.drawingml.diagramLayout+xml"/>
  <Override PartName="/ppt/diagrams/quickStyle76.xml" ContentType="application/vnd.openxmlformats-officedocument.drawingml.diagramStyle+xml"/>
  <Override PartName="/ppt/diagrams/colors76.xml" ContentType="application/vnd.openxmlformats-officedocument.drawingml.diagramColors+xml"/>
  <Override PartName="/ppt/diagrams/drawing76.xml" ContentType="application/vnd.ms-office.drawingml.diagramDrawing+xml"/>
  <Override PartName="/ppt/diagrams/data77.xml" ContentType="application/vnd.openxmlformats-officedocument.drawingml.diagramData+xml"/>
  <Override PartName="/ppt/diagrams/layout77.xml" ContentType="application/vnd.openxmlformats-officedocument.drawingml.diagramLayout+xml"/>
  <Override PartName="/ppt/diagrams/quickStyle77.xml" ContentType="application/vnd.openxmlformats-officedocument.drawingml.diagramStyle+xml"/>
  <Override PartName="/ppt/diagrams/colors77.xml" ContentType="application/vnd.openxmlformats-officedocument.drawingml.diagramColors+xml"/>
  <Override PartName="/ppt/diagrams/drawing77.xml" ContentType="application/vnd.ms-office.drawingml.diagramDrawing+xml"/>
  <Override PartName="/ppt/diagrams/data78.xml" ContentType="application/vnd.openxmlformats-officedocument.drawingml.diagramData+xml"/>
  <Override PartName="/ppt/diagrams/layout78.xml" ContentType="application/vnd.openxmlformats-officedocument.drawingml.diagramLayout+xml"/>
  <Override PartName="/ppt/diagrams/quickStyle78.xml" ContentType="application/vnd.openxmlformats-officedocument.drawingml.diagramStyle+xml"/>
  <Override PartName="/ppt/diagrams/colors78.xml" ContentType="application/vnd.openxmlformats-officedocument.drawingml.diagramColors+xml"/>
  <Override PartName="/ppt/diagrams/drawing78.xml" ContentType="application/vnd.ms-office.drawingml.diagramDrawing+xml"/>
  <Override PartName="/ppt/diagrams/data79.xml" ContentType="application/vnd.openxmlformats-officedocument.drawingml.diagramData+xml"/>
  <Override PartName="/ppt/diagrams/layout79.xml" ContentType="application/vnd.openxmlformats-officedocument.drawingml.diagramLayout+xml"/>
  <Override PartName="/ppt/diagrams/quickStyle79.xml" ContentType="application/vnd.openxmlformats-officedocument.drawingml.diagramStyle+xml"/>
  <Override PartName="/ppt/diagrams/colors79.xml" ContentType="application/vnd.openxmlformats-officedocument.drawingml.diagramColors+xml"/>
  <Override PartName="/ppt/diagrams/drawing79.xml" ContentType="application/vnd.ms-office.drawingml.diagramDrawing+xml"/>
  <Override PartName="/ppt/diagrams/data80.xml" ContentType="application/vnd.openxmlformats-officedocument.drawingml.diagramData+xml"/>
  <Override PartName="/ppt/diagrams/layout80.xml" ContentType="application/vnd.openxmlformats-officedocument.drawingml.diagramLayout+xml"/>
  <Override PartName="/ppt/diagrams/quickStyle80.xml" ContentType="application/vnd.openxmlformats-officedocument.drawingml.diagramStyle+xml"/>
  <Override PartName="/ppt/diagrams/colors80.xml" ContentType="application/vnd.openxmlformats-officedocument.drawingml.diagramColors+xml"/>
  <Override PartName="/ppt/diagrams/drawing80.xml" ContentType="application/vnd.ms-office.drawingml.diagramDrawing+xml"/>
  <Override PartName="/ppt/diagrams/data81.xml" ContentType="application/vnd.openxmlformats-officedocument.drawingml.diagramData+xml"/>
  <Override PartName="/ppt/diagrams/layout81.xml" ContentType="application/vnd.openxmlformats-officedocument.drawingml.diagramLayout+xml"/>
  <Override PartName="/ppt/diagrams/quickStyle81.xml" ContentType="application/vnd.openxmlformats-officedocument.drawingml.diagramStyle+xml"/>
  <Override PartName="/ppt/diagrams/colors81.xml" ContentType="application/vnd.openxmlformats-officedocument.drawingml.diagramColors+xml"/>
  <Override PartName="/ppt/diagrams/drawing81.xml" ContentType="application/vnd.ms-office.drawingml.diagramDrawing+xml"/>
  <Override PartName="/ppt/diagrams/data82.xml" ContentType="application/vnd.openxmlformats-officedocument.drawingml.diagramData+xml"/>
  <Override PartName="/ppt/diagrams/layout82.xml" ContentType="application/vnd.openxmlformats-officedocument.drawingml.diagramLayout+xml"/>
  <Override PartName="/ppt/diagrams/quickStyle82.xml" ContentType="application/vnd.openxmlformats-officedocument.drawingml.diagramStyle+xml"/>
  <Override PartName="/ppt/diagrams/colors82.xml" ContentType="application/vnd.openxmlformats-officedocument.drawingml.diagramColors+xml"/>
  <Override PartName="/ppt/diagrams/drawing82.xml" ContentType="application/vnd.ms-office.drawingml.diagramDrawing+xml"/>
  <Override PartName="/ppt/diagrams/data83.xml" ContentType="application/vnd.openxmlformats-officedocument.drawingml.diagramData+xml"/>
  <Override PartName="/ppt/diagrams/layout83.xml" ContentType="application/vnd.openxmlformats-officedocument.drawingml.diagramLayout+xml"/>
  <Override PartName="/ppt/diagrams/quickStyle83.xml" ContentType="application/vnd.openxmlformats-officedocument.drawingml.diagramStyle+xml"/>
  <Override PartName="/ppt/diagrams/colors83.xml" ContentType="application/vnd.openxmlformats-officedocument.drawingml.diagramColors+xml"/>
  <Override PartName="/ppt/diagrams/drawing83.xml" ContentType="application/vnd.ms-office.drawingml.diagramDrawing+xml"/>
  <Override PartName="/ppt/diagrams/data84.xml" ContentType="application/vnd.openxmlformats-officedocument.drawingml.diagramData+xml"/>
  <Override PartName="/ppt/diagrams/layout84.xml" ContentType="application/vnd.openxmlformats-officedocument.drawingml.diagramLayout+xml"/>
  <Override PartName="/ppt/diagrams/quickStyle84.xml" ContentType="application/vnd.openxmlformats-officedocument.drawingml.diagramStyle+xml"/>
  <Override PartName="/ppt/diagrams/colors84.xml" ContentType="application/vnd.openxmlformats-officedocument.drawingml.diagramColors+xml"/>
  <Override PartName="/ppt/diagrams/drawing84.xml" ContentType="application/vnd.ms-office.drawingml.diagramDrawing+xml"/>
  <Override PartName="/ppt/diagrams/data85.xml" ContentType="application/vnd.openxmlformats-officedocument.drawingml.diagramData+xml"/>
  <Override PartName="/ppt/diagrams/layout85.xml" ContentType="application/vnd.openxmlformats-officedocument.drawingml.diagramLayout+xml"/>
  <Override PartName="/ppt/diagrams/quickStyle85.xml" ContentType="application/vnd.openxmlformats-officedocument.drawingml.diagramStyle+xml"/>
  <Override PartName="/ppt/diagrams/colors85.xml" ContentType="application/vnd.openxmlformats-officedocument.drawingml.diagramColors+xml"/>
  <Override PartName="/ppt/diagrams/drawing85.xml" ContentType="application/vnd.ms-office.drawingml.diagramDrawing+xml"/>
  <Override PartName="/ppt/diagrams/data86.xml" ContentType="application/vnd.openxmlformats-officedocument.drawingml.diagramData+xml"/>
  <Override PartName="/ppt/diagrams/layout86.xml" ContentType="application/vnd.openxmlformats-officedocument.drawingml.diagramLayout+xml"/>
  <Override PartName="/ppt/diagrams/quickStyle86.xml" ContentType="application/vnd.openxmlformats-officedocument.drawingml.diagramStyle+xml"/>
  <Override PartName="/ppt/diagrams/colors86.xml" ContentType="application/vnd.openxmlformats-officedocument.drawingml.diagramColors+xml"/>
  <Override PartName="/ppt/diagrams/drawing86.xml" ContentType="application/vnd.ms-office.drawingml.diagramDrawing+xml"/>
  <Override PartName="/ppt/diagrams/data87.xml" ContentType="application/vnd.openxmlformats-officedocument.drawingml.diagramData+xml"/>
  <Override PartName="/ppt/diagrams/layout87.xml" ContentType="application/vnd.openxmlformats-officedocument.drawingml.diagramLayout+xml"/>
  <Override PartName="/ppt/diagrams/quickStyle87.xml" ContentType="application/vnd.openxmlformats-officedocument.drawingml.diagramStyle+xml"/>
  <Override PartName="/ppt/diagrams/colors87.xml" ContentType="application/vnd.openxmlformats-officedocument.drawingml.diagramColors+xml"/>
  <Override PartName="/ppt/diagrams/drawing87.xml" ContentType="application/vnd.ms-office.drawingml.diagramDrawing+xml"/>
  <Override PartName="/ppt/diagrams/data88.xml" ContentType="application/vnd.openxmlformats-officedocument.drawingml.diagramData+xml"/>
  <Override PartName="/ppt/diagrams/layout88.xml" ContentType="application/vnd.openxmlformats-officedocument.drawingml.diagramLayout+xml"/>
  <Override PartName="/ppt/diagrams/quickStyle88.xml" ContentType="application/vnd.openxmlformats-officedocument.drawingml.diagramStyle+xml"/>
  <Override PartName="/ppt/diagrams/colors88.xml" ContentType="application/vnd.openxmlformats-officedocument.drawingml.diagramColors+xml"/>
  <Override PartName="/ppt/diagrams/drawing88.xml" ContentType="application/vnd.ms-office.drawingml.diagramDrawing+xml"/>
  <Override PartName="/ppt/diagrams/data89.xml" ContentType="application/vnd.openxmlformats-officedocument.drawingml.diagramData+xml"/>
  <Override PartName="/ppt/diagrams/layout89.xml" ContentType="application/vnd.openxmlformats-officedocument.drawingml.diagramLayout+xml"/>
  <Override PartName="/ppt/diagrams/quickStyle89.xml" ContentType="application/vnd.openxmlformats-officedocument.drawingml.diagramStyle+xml"/>
  <Override PartName="/ppt/diagrams/colors89.xml" ContentType="application/vnd.openxmlformats-officedocument.drawingml.diagramColors+xml"/>
  <Override PartName="/ppt/diagrams/drawing89.xml" ContentType="application/vnd.ms-office.drawingml.diagramDrawing+xml"/>
  <Override PartName="/ppt/diagrams/data90.xml" ContentType="application/vnd.openxmlformats-officedocument.drawingml.diagramData+xml"/>
  <Override PartName="/ppt/diagrams/layout90.xml" ContentType="application/vnd.openxmlformats-officedocument.drawingml.diagramLayout+xml"/>
  <Override PartName="/ppt/diagrams/quickStyle90.xml" ContentType="application/vnd.openxmlformats-officedocument.drawingml.diagramStyle+xml"/>
  <Override PartName="/ppt/diagrams/colors90.xml" ContentType="application/vnd.openxmlformats-officedocument.drawingml.diagramColors+xml"/>
  <Override PartName="/ppt/diagrams/drawing90.xml" ContentType="application/vnd.ms-office.drawingml.diagramDrawing+xml"/>
  <Override PartName="/ppt/diagrams/data91.xml" ContentType="application/vnd.openxmlformats-officedocument.drawingml.diagramData+xml"/>
  <Override PartName="/ppt/diagrams/layout91.xml" ContentType="application/vnd.openxmlformats-officedocument.drawingml.diagramLayout+xml"/>
  <Override PartName="/ppt/diagrams/quickStyle91.xml" ContentType="application/vnd.openxmlformats-officedocument.drawingml.diagramStyle+xml"/>
  <Override PartName="/ppt/diagrams/colors91.xml" ContentType="application/vnd.openxmlformats-officedocument.drawingml.diagramColors+xml"/>
  <Override PartName="/ppt/diagrams/drawing91.xml" ContentType="application/vnd.ms-office.drawingml.diagramDrawing+xml"/>
  <Override PartName="/ppt/diagrams/data92.xml" ContentType="application/vnd.openxmlformats-officedocument.drawingml.diagramData+xml"/>
  <Override PartName="/ppt/diagrams/layout92.xml" ContentType="application/vnd.openxmlformats-officedocument.drawingml.diagramLayout+xml"/>
  <Override PartName="/ppt/diagrams/quickStyle92.xml" ContentType="application/vnd.openxmlformats-officedocument.drawingml.diagramStyle+xml"/>
  <Override PartName="/ppt/diagrams/colors92.xml" ContentType="application/vnd.openxmlformats-officedocument.drawingml.diagramColors+xml"/>
  <Override PartName="/ppt/diagrams/drawing92.xml" ContentType="application/vnd.ms-office.drawingml.diagramDrawing+xml"/>
  <Override PartName="/ppt/diagrams/data93.xml" ContentType="application/vnd.openxmlformats-officedocument.drawingml.diagramData+xml"/>
  <Override PartName="/ppt/diagrams/layout93.xml" ContentType="application/vnd.openxmlformats-officedocument.drawingml.diagramLayout+xml"/>
  <Override PartName="/ppt/diagrams/quickStyle93.xml" ContentType="application/vnd.openxmlformats-officedocument.drawingml.diagramStyle+xml"/>
  <Override PartName="/ppt/diagrams/colors93.xml" ContentType="application/vnd.openxmlformats-officedocument.drawingml.diagramColors+xml"/>
  <Override PartName="/ppt/diagrams/drawing93.xml" ContentType="application/vnd.ms-office.drawingml.diagramDrawing+xml"/>
  <Override PartName="/ppt/diagrams/data94.xml" ContentType="application/vnd.openxmlformats-officedocument.drawingml.diagramData+xml"/>
  <Override PartName="/ppt/diagrams/layout94.xml" ContentType="application/vnd.openxmlformats-officedocument.drawingml.diagramLayout+xml"/>
  <Override PartName="/ppt/diagrams/quickStyle94.xml" ContentType="application/vnd.openxmlformats-officedocument.drawingml.diagramStyle+xml"/>
  <Override PartName="/ppt/diagrams/colors94.xml" ContentType="application/vnd.openxmlformats-officedocument.drawingml.diagramColors+xml"/>
  <Override PartName="/ppt/diagrams/drawing9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95"/>
  </p:notesMasterIdLst>
  <p:sldIdLst>
    <p:sldId id="256" r:id="rId2"/>
    <p:sldId id="258" r:id="rId3"/>
    <p:sldId id="259" r:id="rId4"/>
    <p:sldId id="263" r:id="rId5"/>
    <p:sldId id="260" r:id="rId6"/>
    <p:sldId id="354" r:id="rId7"/>
    <p:sldId id="357" r:id="rId8"/>
    <p:sldId id="355" r:id="rId9"/>
    <p:sldId id="356" r:id="rId10"/>
    <p:sldId id="383" r:id="rId11"/>
    <p:sldId id="385" r:id="rId12"/>
    <p:sldId id="386" r:id="rId13"/>
    <p:sldId id="318" r:id="rId14"/>
    <p:sldId id="266" r:id="rId15"/>
    <p:sldId id="269" r:id="rId16"/>
    <p:sldId id="268" r:id="rId17"/>
    <p:sldId id="270" r:id="rId18"/>
    <p:sldId id="273" r:id="rId19"/>
    <p:sldId id="272" r:id="rId20"/>
    <p:sldId id="277" r:id="rId21"/>
    <p:sldId id="262" r:id="rId22"/>
    <p:sldId id="274" r:id="rId23"/>
    <p:sldId id="271" r:id="rId24"/>
    <p:sldId id="365" r:id="rId25"/>
    <p:sldId id="275" r:id="rId26"/>
    <p:sldId id="283" r:id="rId27"/>
    <p:sldId id="276" r:id="rId28"/>
    <p:sldId id="284" r:id="rId29"/>
    <p:sldId id="285" r:id="rId30"/>
    <p:sldId id="286" r:id="rId31"/>
    <p:sldId id="290" r:id="rId32"/>
    <p:sldId id="281" r:id="rId33"/>
    <p:sldId id="306" r:id="rId34"/>
    <p:sldId id="387" r:id="rId35"/>
    <p:sldId id="349" r:id="rId36"/>
    <p:sldId id="299" r:id="rId37"/>
    <p:sldId id="351" r:id="rId38"/>
    <p:sldId id="350" r:id="rId39"/>
    <p:sldId id="358" r:id="rId40"/>
    <p:sldId id="352" r:id="rId41"/>
    <p:sldId id="353" r:id="rId42"/>
    <p:sldId id="304" r:id="rId43"/>
    <p:sldId id="301" r:id="rId44"/>
    <p:sldId id="359" r:id="rId45"/>
    <p:sldId id="388" r:id="rId46"/>
    <p:sldId id="341" r:id="rId47"/>
    <p:sldId id="342" r:id="rId48"/>
    <p:sldId id="343" r:id="rId49"/>
    <p:sldId id="344" r:id="rId50"/>
    <p:sldId id="346" r:id="rId51"/>
    <p:sldId id="347" r:id="rId52"/>
    <p:sldId id="345" r:id="rId53"/>
    <p:sldId id="348" r:id="rId54"/>
    <p:sldId id="360" r:id="rId55"/>
    <p:sldId id="389" r:id="rId56"/>
    <p:sldId id="294" r:id="rId57"/>
    <p:sldId id="296" r:id="rId58"/>
    <p:sldId id="308" r:id="rId59"/>
    <p:sldId id="297" r:id="rId60"/>
    <p:sldId id="298" r:id="rId61"/>
    <p:sldId id="361" r:id="rId62"/>
    <p:sldId id="362" r:id="rId63"/>
    <p:sldId id="363" r:id="rId64"/>
    <p:sldId id="289" r:id="rId65"/>
    <p:sldId id="364" r:id="rId66"/>
    <p:sldId id="366" r:id="rId67"/>
    <p:sldId id="382" r:id="rId68"/>
    <p:sldId id="370" r:id="rId69"/>
    <p:sldId id="371" r:id="rId70"/>
    <p:sldId id="287" r:id="rId71"/>
    <p:sldId id="390" r:id="rId72"/>
    <p:sldId id="372" r:id="rId73"/>
    <p:sldId id="373" r:id="rId74"/>
    <p:sldId id="375" r:id="rId75"/>
    <p:sldId id="374" r:id="rId76"/>
    <p:sldId id="376" r:id="rId77"/>
    <p:sldId id="379" r:id="rId78"/>
    <p:sldId id="377" r:id="rId79"/>
    <p:sldId id="378" r:id="rId80"/>
    <p:sldId id="380" r:id="rId81"/>
    <p:sldId id="381" r:id="rId82"/>
    <p:sldId id="309" r:id="rId83"/>
    <p:sldId id="329" r:id="rId84"/>
    <p:sldId id="330" r:id="rId85"/>
    <p:sldId id="331" r:id="rId86"/>
    <p:sldId id="332" r:id="rId87"/>
    <p:sldId id="333" r:id="rId88"/>
    <p:sldId id="334" r:id="rId89"/>
    <p:sldId id="335" r:id="rId90"/>
    <p:sldId id="336" r:id="rId91"/>
    <p:sldId id="337" r:id="rId92"/>
    <p:sldId id="338" r:id="rId93"/>
    <p:sldId id="339" r:id="rId9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 and Bio" id="{16DA5086-D48D-42E5-8F4C-47112B8A893C}">
          <p14:sldIdLst>
            <p14:sldId id="256"/>
          </p14:sldIdLst>
        </p14:section>
        <p14:section name="Beyond-CMOS Introduction" id="{1C95707B-DE67-4652-8951-D8F7102EE9A1}">
          <p14:sldIdLst>
            <p14:sldId id="258"/>
            <p14:sldId id="259"/>
            <p14:sldId id="263"/>
            <p14:sldId id="260"/>
            <p14:sldId id="354"/>
            <p14:sldId id="357"/>
            <p14:sldId id="355"/>
            <p14:sldId id="356"/>
            <p14:sldId id="383"/>
            <p14:sldId id="385"/>
          </p14:sldIdLst>
        </p14:section>
        <p14:section name="Cellular Neural Networks" id="{DEABC6C4-6F64-479C-BDA6-99E6FD9BB83F}">
          <p14:sldIdLst>
            <p14:sldId id="386"/>
            <p14:sldId id="318"/>
            <p14:sldId id="266"/>
            <p14:sldId id="269"/>
            <p14:sldId id="268"/>
            <p14:sldId id="270"/>
            <p14:sldId id="273"/>
            <p14:sldId id="272"/>
            <p14:sldId id="277"/>
            <p14:sldId id="262"/>
            <p14:sldId id="274"/>
            <p14:sldId id="271"/>
            <p14:sldId id="365"/>
            <p14:sldId id="275"/>
            <p14:sldId id="283"/>
            <p14:sldId id="276"/>
            <p14:sldId id="284"/>
            <p14:sldId id="285"/>
            <p14:sldId id="286"/>
            <p14:sldId id="290"/>
            <p14:sldId id="281"/>
            <p14:sldId id="306"/>
          </p14:sldIdLst>
        </p14:section>
        <p14:section name="Graphene Diode" id="{8B9BC83D-2098-46F7-921B-3F3A54A29CDB}">
          <p14:sldIdLst>
            <p14:sldId id="387"/>
            <p14:sldId id="349"/>
            <p14:sldId id="299"/>
            <p14:sldId id="351"/>
            <p14:sldId id="350"/>
            <p14:sldId id="358"/>
            <p14:sldId id="352"/>
            <p14:sldId id="353"/>
            <p14:sldId id="304"/>
            <p14:sldId id="301"/>
            <p14:sldId id="359"/>
          </p14:sldIdLst>
        </p14:section>
        <p14:section name="Graphene Coupler" id="{591758A9-69CF-4C85-9F5F-30F53BCF1ADB}">
          <p14:sldIdLst>
            <p14:sldId id="388"/>
            <p14:sldId id="341"/>
            <p14:sldId id="342"/>
            <p14:sldId id="343"/>
            <p14:sldId id="344"/>
            <p14:sldId id="346"/>
            <p14:sldId id="347"/>
            <p14:sldId id="345"/>
            <p14:sldId id="348"/>
            <p14:sldId id="360"/>
          </p14:sldIdLst>
        </p14:section>
        <p14:section name="Technological Limitations" id="{2BD8144D-8BA4-4B7F-86A1-CCC2AD86971A}">
          <p14:sldIdLst>
            <p14:sldId id="389"/>
            <p14:sldId id="294"/>
            <p14:sldId id="296"/>
            <p14:sldId id="308"/>
            <p14:sldId id="297"/>
            <p14:sldId id="298"/>
            <p14:sldId id="361"/>
            <p14:sldId id="362"/>
            <p14:sldId id="363"/>
            <p14:sldId id="289"/>
            <p14:sldId id="364"/>
            <p14:sldId id="366"/>
            <p14:sldId id="382"/>
            <p14:sldId id="370"/>
            <p14:sldId id="371"/>
            <p14:sldId id="287"/>
          </p14:sldIdLst>
        </p14:section>
        <p14:section name="Conclusion and Future Work" id="{71A04E6E-8998-4ACE-A2CE-85061CA8F328}">
          <p14:sldIdLst>
            <p14:sldId id="390"/>
            <p14:sldId id="372"/>
            <p14:sldId id="373"/>
            <p14:sldId id="375"/>
            <p14:sldId id="374"/>
          </p14:sldIdLst>
        </p14:section>
        <p14:section name="Acknowledgements" id="{9129E28E-3AE1-4D59-8085-66BFE069D98A}">
          <p14:sldIdLst>
            <p14:sldId id="376"/>
            <p14:sldId id="379"/>
            <p14:sldId id="377"/>
            <p14:sldId id="378"/>
            <p14:sldId id="380"/>
            <p14:sldId id="381"/>
          </p14:sldIdLst>
        </p14:section>
        <p14:section name="Questions" id="{30D63155-A91A-4D5A-9313-DAD24823EB89}">
          <p14:sldIdLst>
            <p14:sldId id="309"/>
          </p14:sldIdLst>
        </p14:section>
        <p14:section name="Backup" id="{F4525C0D-6488-4190-91EA-24588B883131}">
          <p14:sldIdLst>
            <p14:sldId id="329"/>
            <p14:sldId id="330"/>
            <p14:sldId id="331"/>
            <p14:sldId id="332"/>
            <p14:sldId id="333"/>
            <p14:sldId id="334"/>
            <p14:sldId id="335"/>
            <p14:sldId id="336"/>
            <p14:sldId id="337"/>
            <p14:sldId id="338"/>
            <p14:sldId id="33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7" autoAdjust="0"/>
    <p:restoredTop sz="94660"/>
  </p:normalViewPr>
  <p:slideViewPr>
    <p:cSldViewPr snapToGrid="0">
      <p:cViewPr>
        <p:scale>
          <a:sx n="57" d="100"/>
          <a:sy n="57" d="100"/>
        </p:scale>
        <p:origin x="878" y="5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97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diagrams/_rels/data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2.png"/><Relationship Id="rId4" Type="http://schemas.openxmlformats.org/officeDocument/2006/relationships/image" Target="../media/image15.png"/></Relationships>
</file>

<file path=ppt/diagrams/_rels/data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2.png"/><Relationship Id="rId4" Type="http://schemas.openxmlformats.org/officeDocument/2006/relationships/image" Target="../media/image15.png"/></Relationships>
</file>

<file path=ppt/diagrams/_rels/data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2.png"/><Relationship Id="rId4" Type="http://schemas.openxmlformats.org/officeDocument/2006/relationships/image" Target="../media/image15.png"/></Relationships>
</file>

<file path=ppt/diagrams/_rels/data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2.png"/><Relationship Id="rId4" Type="http://schemas.openxmlformats.org/officeDocument/2006/relationships/image" Target="../media/image15.png"/></Relationships>
</file>

<file path=ppt/diagrams/_rels/data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2.png"/><Relationship Id="rId4" Type="http://schemas.openxmlformats.org/officeDocument/2006/relationships/image" Target="../media/image15.png"/></Relationships>
</file>

<file path=ppt/diagrams/_rels/drawing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2.png"/><Relationship Id="rId4" Type="http://schemas.openxmlformats.org/officeDocument/2006/relationships/image" Target="../media/image15.png"/></Relationships>
</file>

<file path=ppt/diagrams/_rels/drawing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2.png"/><Relationship Id="rId4" Type="http://schemas.openxmlformats.org/officeDocument/2006/relationships/image" Target="../media/image15.png"/></Relationships>
</file>

<file path=ppt/diagrams/_rels/drawing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2.png"/><Relationship Id="rId4" Type="http://schemas.openxmlformats.org/officeDocument/2006/relationships/image" Target="../media/image15.png"/></Relationships>
</file>

<file path=ppt/diagrams/_rels/drawing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2.png"/><Relationship Id="rId4" Type="http://schemas.openxmlformats.org/officeDocument/2006/relationships/image" Target="../media/image15.png"/></Relationships>
</file>

<file path=ppt/diagrams/_rels/drawing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2.png"/><Relationship Id="rId4" Type="http://schemas.openxmlformats.org/officeDocument/2006/relationships/image" Target="../media/image15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7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8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9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0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7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8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9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7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8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9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0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7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8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9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0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7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8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9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0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7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8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9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0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7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8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9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0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E5FF950-2A0D-4F42-91D4-9B993F113AC7}" type="doc">
      <dgm:prSet loTypeId="urn:microsoft.com/office/officeart/2005/8/layout/chevron1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1DBD1DAE-67BF-4B77-A4BB-55C53488C8DC}">
      <dgm:prSet phldrT="[Text]"/>
      <dgm:spPr/>
      <dgm:t>
        <a:bodyPr/>
        <a:lstStyle/>
        <a:p>
          <a:r>
            <a:rPr lang="en-US" dirty="0" smtClean="0"/>
            <a:t>Introduction</a:t>
          </a:r>
          <a:endParaRPr lang="en-US" dirty="0"/>
        </a:p>
      </dgm:t>
    </dgm:pt>
    <dgm:pt modelId="{74EC9D49-1EC2-4957-84F9-8A022B8B0C28}" type="parTrans" cxnId="{14F85737-5C87-4069-B374-290DBC46FDBC}">
      <dgm:prSet/>
      <dgm:spPr/>
      <dgm:t>
        <a:bodyPr/>
        <a:lstStyle/>
        <a:p>
          <a:endParaRPr lang="en-US"/>
        </a:p>
      </dgm:t>
    </dgm:pt>
    <dgm:pt modelId="{0DD9B238-0696-479A-94A2-B6D1786E5B9F}" type="sibTrans" cxnId="{14F85737-5C87-4069-B374-290DBC46FDBC}">
      <dgm:prSet/>
      <dgm:spPr/>
      <dgm:t>
        <a:bodyPr/>
        <a:lstStyle/>
        <a:p>
          <a:endParaRPr lang="en-US"/>
        </a:p>
      </dgm:t>
    </dgm:pt>
    <dgm:pt modelId="{907D46D8-0AC8-40F3-9AEE-ADF6FBDBE8B7}">
      <dgm:prSet phldrT="[Text]"/>
      <dgm:spPr>
        <a:solidFill>
          <a:schemeClr val="accent3">
            <a:lumMod val="20000"/>
            <a:lumOff val="80000"/>
          </a:schemeClr>
        </a:solidFill>
      </dgm:spPr>
      <dgm:t>
        <a:bodyPr/>
        <a:lstStyle/>
        <a:p>
          <a:r>
            <a:rPr lang="en-US" dirty="0" smtClean="0"/>
            <a:t>Graphene CNN</a:t>
          </a:r>
          <a:endParaRPr lang="en-US" dirty="0"/>
        </a:p>
      </dgm:t>
    </dgm:pt>
    <dgm:pt modelId="{5B3CE2EA-5E87-4365-B64A-EA35F44F493B}" type="parTrans" cxnId="{9F23AE52-01A6-44E1-A279-F95BA52723D5}">
      <dgm:prSet/>
      <dgm:spPr/>
      <dgm:t>
        <a:bodyPr/>
        <a:lstStyle/>
        <a:p>
          <a:endParaRPr lang="en-US"/>
        </a:p>
      </dgm:t>
    </dgm:pt>
    <dgm:pt modelId="{FBF95CD8-F13B-4642-ABC6-BE835C700054}" type="sibTrans" cxnId="{9F23AE52-01A6-44E1-A279-F95BA52723D5}">
      <dgm:prSet/>
      <dgm:spPr/>
      <dgm:t>
        <a:bodyPr/>
        <a:lstStyle/>
        <a:p>
          <a:endParaRPr lang="en-US"/>
        </a:p>
      </dgm:t>
    </dgm:pt>
    <dgm:pt modelId="{035A559D-0505-4FB0-B923-0796A157069B}">
      <dgm:prSet phldrT="[Text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en-US" dirty="0" smtClean="0"/>
            <a:t>Low-loss Diode</a:t>
          </a:r>
          <a:endParaRPr lang="en-US" dirty="0"/>
        </a:p>
      </dgm:t>
    </dgm:pt>
    <dgm:pt modelId="{5319D9B5-D035-4C8D-8DB3-D9FDC2A0F4FB}" type="parTrans" cxnId="{4EF5110F-7EA6-4501-AE3E-1288F7B9D891}">
      <dgm:prSet/>
      <dgm:spPr/>
      <dgm:t>
        <a:bodyPr/>
        <a:lstStyle/>
        <a:p>
          <a:endParaRPr lang="en-US"/>
        </a:p>
      </dgm:t>
    </dgm:pt>
    <dgm:pt modelId="{2ED04320-4A65-4710-A327-5A68CE0C4FE6}" type="sibTrans" cxnId="{4EF5110F-7EA6-4501-AE3E-1288F7B9D891}">
      <dgm:prSet/>
      <dgm:spPr/>
      <dgm:t>
        <a:bodyPr/>
        <a:lstStyle/>
        <a:p>
          <a:endParaRPr lang="en-US"/>
        </a:p>
      </dgm:t>
    </dgm:pt>
    <dgm:pt modelId="{40CD313F-31F7-48F3-9E4F-B3A7C957EE47}">
      <dgm:prSet phldrT="[Text]"/>
      <dgm:spPr>
        <a:solidFill>
          <a:schemeClr val="accent5">
            <a:lumMod val="20000"/>
            <a:lumOff val="80000"/>
          </a:schemeClr>
        </a:solidFill>
      </dgm:spPr>
      <dgm:t>
        <a:bodyPr/>
        <a:lstStyle/>
        <a:p>
          <a:r>
            <a:rPr lang="en-US" dirty="0" smtClean="0"/>
            <a:t>Diffusive Coupler</a:t>
          </a:r>
          <a:endParaRPr lang="en-US" dirty="0"/>
        </a:p>
      </dgm:t>
    </dgm:pt>
    <dgm:pt modelId="{995A6824-2EA9-4FD4-9ADF-88960B70E26B}" type="parTrans" cxnId="{0628C1E7-3DD9-4962-BA36-CEBBF6753F0F}">
      <dgm:prSet/>
      <dgm:spPr/>
      <dgm:t>
        <a:bodyPr/>
        <a:lstStyle/>
        <a:p>
          <a:endParaRPr lang="en-US"/>
        </a:p>
      </dgm:t>
    </dgm:pt>
    <dgm:pt modelId="{8AAD685E-575F-44BD-99C7-BF61A131180F}" type="sibTrans" cxnId="{0628C1E7-3DD9-4962-BA36-CEBBF6753F0F}">
      <dgm:prSet/>
      <dgm:spPr/>
      <dgm:t>
        <a:bodyPr/>
        <a:lstStyle/>
        <a:p>
          <a:endParaRPr lang="en-US"/>
        </a:p>
      </dgm:t>
    </dgm:pt>
    <dgm:pt modelId="{929734ED-2348-487A-949A-0F56079C82C1}">
      <dgm:prSet/>
      <dgm:spPr>
        <a:solidFill>
          <a:schemeClr val="accent6">
            <a:lumMod val="20000"/>
            <a:lumOff val="80000"/>
          </a:schemeClr>
        </a:solidFill>
      </dgm:spPr>
      <dgm:t>
        <a:bodyPr/>
        <a:lstStyle/>
        <a:p>
          <a:r>
            <a:rPr lang="en-US" dirty="0" smtClean="0"/>
            <a:t>Tech. Limitations</a:t>
          </a:r>
          <a:endParaRPr lang="en-US" dirty="0"/>
        </a:p>
      </dgm:t>
    </dgm:pt>
    <dgm:pt modelId="{48B8BA3B-1331-45CA-8493-3C9A9737D652}" type="parTrans" cxnId="{C319A84A-7418-4AB8-ABA4-A0AA46CF45D7}">
      <dgm:prSet/>
      <dgm:spPr/>
      <dgm:t>
        <a:bodyPr/>
        <a:lstStyle/>
        <a:p>
          <a:endParaRPr lang="en-US"/>
        </a:p>
      </dgm:t>
    </dgm:pt>
    <dgm:pt modelId="{CEBC7F3C-006B-4B10-9B93-0E2AF59C2B53}" type="sibTrans" cxnId="{C319A84A-7418-4AB8-ABA4-A0AA46CF45D7}">
      <dgm:prSet/>
      <dgm:spPr/>
      <dgm:t>
        <a:bodyPr/>
        <a:lstStyle/>
        <a:p>
          <a:endParaRPr lang="en-US"/>
        </a:p>
      </dgm:t>
    </dgm:pt>
    <dgm:pt modelId="{5FAE34C6-C642-443E-AB55-8DB27C897452}">
      <dgm:prSet/>
      <dgm:spPr>
        <a:solidFill>
          <a:schemeClr val="tx2">
            <a:lumMod val="20000"/>
            <a:lumOff val="80000"/>
          </a:schemeClr>
        </a:solidFill>
      </dgm:spPr>
      <dgm:t>
        <a:bodyPr/>
        <a:lstStyle/>
        <a:p>
          <a:r>
            <a:rPr lang="en-US" dirty="0" smtClean="0"/>
            <a:t>Future Work</a:t>
          </a:r>
          <a:endParaRPr lang="en-US" dirty="0"/>
        </a:p>
      </dgm:t>
    </dgm:pt>
    <dgm:pt modelId="{5FC16576-6BBF-4CE4-9368-2CA0F9CA7496}" type="parTrans" cxnId="{0030CDDC-7882-4D38-B0D4-0ECEE5A710BE}">
      <dgm:prSet/>
      <dgm:spPr/>
      <dgm:t>
        <a:bodyPr/>
        <a:lstStyle/>
        <a:p>
          <a:endParaRPr lang="en-US"/>
        </a:p>
      </dgm:t>
    </dgm:pt>
    <dgm:pt modelId="{5D738C3A-C2B9-4E6E-BDD0-E6786063C119}" type="sibTrans" cxnId="{0030CDDC-7882-4D38-B0D4-0ECEE5A710BE}">
      <dgm:prSet/>
      <dgm:spPr/>
      <dgm:t>
        <a:bodyPr/>
        <a:lstStyle/>
        <a:p>
          <a:endParaRPr lang="en-US"/>
        </a:p>
      </dgm:t>
    </dgm:pt>
    <dgm:pt modelId="{1443765F-5E94-4158-B9B2-7B31D3C23507}" type="pres">
      <dgm:prSet presAssocID="{BE5FF950-2A0D-4F42-91D4-9B993F113AC7}" presName="Name0" presStyleCnt="0">
        <dgm:presLayoutVars>
          <dgm:dir/>
          <dgm:animLvl val="lvl"/>
          <dgm:resizeHandles val="exact"/>
        </dgm:presLayoutVars>
      </dgm:prSet>
      <dgm:spPr/>
    </dgm:pt>
    <dgm:pt modelId="{005E62C2-FDC7-422C-9DCF-48970522C1BA}" type="pres">
      <dgm:prSet presAssocID="{1DBD1DAE-67BF-4B77-A4BB-55C53488C8DC}" presName="parTxOnly" presStyleLbl="node1" presStyleIdx="0" presStyleCnt="6" custLinFactNeighborY="-1116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E6D7877-5E05-4E5C-B9C7-1984B7C8ECEB}" type="pres">
      <dgm:prSet presAssocID="{0DD9B238-0696-479A-94A2-B6D1786E5B9F}" presName="parTxOnlySpace" presStyleCnt="0"/>
      <dgm:spPr/>
    </dgm:pt>
    <dgm:pt modelId="{8119E358-620E-455E-A0A3-C57835FB82DD}" type="pres">
      <dgm:prSet presAssocID="{907D46D8-0AC8-40F3-9AEE-ADF6FBDBE8B7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9C3C6AA-2D99-49FD-B9EC-0DF003C920FE}" type="pres">
      <dgm:prSet presAssocID="{FBF95CD8-F13B-4642-ABC6-BE835C700054}" presName="parTxOnlySpace" presStyleCnt="0"/>
      <dgm:spPr/>
    </dgm:pt>
    <dgm:pt modelId="{DDAF493E-6026-449D-AF9A-D88CC8DEE280}" type="pres">
      <dgm:prSet presAssocID="{035A559D-0505-4FB0-B923-0796A157069B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09948A4-0026-4EAC-8370-8952007C5742}" type="pres">
      <dgm:prSet presAssocID="{2ED04320-4A65-4710-A327-5A68CE0C4FE6}" presName="parTxOnlySpace" presStyleCnt="0"/>
      <dgm:spPr/>
    </dgm:pt>
    <dgm:pt modelId="{188CE91C-CE85-47EE-9AEA-5E2783DD1EEF}" type="pres">
      <dgm:prSet presAssocID="{40CD313F-31F7-48F3-9E4F-B3A7C957EE47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D911C2-B152-488B-B00B-FA4C99E8C008}" type="pres">
      <dgm:prSet presAssocID="{8AAD685E-575F-44BD-99C7-BF61A131180F}" presName="parTxOnlySpace" presStyleCnt="0"/>
      <dgm:spPr/>
    </dgm:pt>
    <dgm:pt modelId="{D54F7E50-DEDA-4284-8A75-BD45409D9D1C}" type="pres">
      <dgm:prSet presAssocID="{929734ED-2348-487A-949A-0F56079C82C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F5E47A2-12B2-42BB-A498-D446C2985056}" type="pres">
      <dgm:prSet presAssocID="{CEBC7F3C-006B-4B10-9B93-0E2AF59C2B53}" presName="parTxOnlySpace" presStyleCnt="0"/>
      <dgm:spPr/>
    </dgm:pt>
    <dgm:pt modelId="{6ECE6DE6-EACE-4310-9AC5-A4713BFACF5F}" type="pres">
      <dgm:prSet presAssocID="{5FAE34C6-C642-443E-AB55-8DB27C897452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0628C1E7-3DD9-4962-BA36-CEBBF6753F0F}" srcId="{BE5FF950-2A0D-4F42-91D4-9B993F113AC7}" destId="{40CD313F-31F7-48F3-9E4F-B3A7C957EE47}" srcOrd="3" destOrd="0" parTransId="{995A6824-2EA9-4FD4-9ADF-88960B70E26B}" sibTransId="{8AAD685E-575F-44BD-99C7-BF61A131180F}"/>
    <dgm:cxn modelId="{B41878D1-7DF3-40C1-8F96-F093B1472827}" type="presOf" srcId="{1DBD1DAE-67BF-4B77-A4BB-55C53488C8DC}" destId="{005E62C2-FDC7-422C-9DCF-48970522C1BA}" srcOrd="0" destOrd="0" presId="urn:microsoft.com/office/officeart/2005/8/layout/chevron1"/>
    <dgm:cxn modelId="{0030CDDC-7882-4D38-B0D4-0ECEE5A710BE}" srcId="{BE5FF950-2A0D-4F42-91D4-9B993F113AC7}" destId="{5FAE34C6-C642-443E-AB55-8DB27C897452}" srcOrd="5" destOrd="0" parTransId="{5FC16576-6BBF-4CE4-9368-2CA0F9CA7496}" sibTransId="{5D738C3A-C2B9-4E6E-BDD0-E6786063C119}"/>
    <dgm:cxn modelId="{B288B1A3-A7F8-4C7A-B474-96A4F111221E}" type="presOf" srcId="{5FAE34C6-C642-443E-AB55-8DB27C897452}" destId="{6ECE6DE6-EACE-4310-9AC5-A4713BFACF5F}" srcOrd="0" destOrd="0" presId="urn:microsoft.com/office/officeart/2005/8/layout/chevron1"/>
    <dgm:cxn modelId="{23D73535-B37D-43BB-A2F6-01B3B5107887}" type="presOf" srcId="{907D46D8-0AC8-40F3-9AEE-ADF6FBDBE8B7}" destId="{8119E358-620E-455E-A0A3-C57835FB82DD}" srcOrd="0" destOrd="0" presId="urn:microsoft.com/office/officeart/2005/8/layout/chevron1"/>
    <dgm:cxn modelId="{77295FB0-845D-4AD7-B46B-BA5AEC5B92B9}" type="presOf" srcId="{BE5FF950-2A0D-4F42-91D4-9B993F113AC7}" destId="{1443765F-5E94-4158-B9B2-7B31D3C23507}" srcOrd="0" destOrd="0" presId="urn:microsoft.com/office/officeart/2005/8/layout/chevron1"/>
    <dgm:cxn modelId="{E603134F-5F51-485B-8C0E-F8F12D1E58D3}" type="presOf" srcId="{929734ED-2348-487A-949A-0F56079C82C1}" destId="{D54F7E50-DEDA-4284-8A75-BD45409D9D1C}" srcOrd="0" destOrd="0" presId="urn:microsoft.com/office/officeart/2005/8/layout/chevron1"/>
    <dgm:cxn modelId="{9F23AE52-01A6-44E1-A279-F95BA52723D5}" srcId="{BE5FF950-2A0D-4F42-91D4-9B993F113AC7}" destId="{907D46D8-0AC8-40F3-9AEE-ADF6FBDBE8B7}" srcOrd="1" destOrd="0" parTransId="{5B3CE2EA-5E87-4365-B64A-EA35F44F493B}" sibTransId="{FBF95CD8-F13B-4642-ABC6-BE835C700054}"/>
    <dgm:cxn modelId="{F767CF43-A1CC-40BB-B47F-A58068834474}" type="presOf" srcId="{40CD313F-31F7-48F3-9E4F-B3A7C957EE47}" destId="{188CE91C-CE85-47EE-9AEA-5E2783DD1EEF}" srcOrd="0" destOrd="0" presId="urn:microsoft.com/office/officeart/2005/8/layout/chevron1"/>
    <dgm:cxn modelId="{14F85737-5C87-4069-B374-290DBC46FDBC}" srcId="{BE5FF950-2A0D-4F42-91D4-9B993F113AC7}" destId="{1DBD1DAE-67BF-4B77-A4BB-55C53488C8DC}" srcOrd="0" destOrd="0" parTransId="{74EC9D49-1EC2-4957-84F9-8A022B8B0C28}" sibTransId="{0DD9B238-0696-479A-94A2-B6D1786E5B9F}"/>
    <dgm:cxn modelId="{4AFA92D8-2D4C-486A-8878-2698F6E0433A}" type="presOf" srcId="{035A559D-0505-4FB0-B923-0796A157069B}" destId="{DDAF493E-6026-449D-AF9A-D88CC8DEE280}" srcOrd="0" destOrd="0" presId="urn:microsoft.com/office/officeart/2005/8/layout/chevron1"/>
    <dgm:cxn modelId="{4EF5110F-7EA6-4501-AE3E-1288F7B9D891}" srcId="{BE5FF950-2A0D-4F42-91D4-9B993F113AC7}" destId="{035A559D-0505-4FB0-B923-0796A157069B}" srcOrd="2" destOrd="0" parTransId="{5319D9B5-D035-4C8D-8DB3-D9FDC2A0F4FB}" sibTransId="{2ED04320-4A65-4710-A327-5A68CE0C4FE6}"/>
    <dgm:cxn modelId="{C319A84A-7418-4AB8-ABA4-A0AA46CF45D7}" srcId="{BE5FF950-2A0D-4F42-91D4-9B993F113AC7}" destId="{929734ED-2348-487A-949A-0F56079C82C1}" srcOrd="4" destOrd="0" parTransId="{48B8BA3B-1331-45CA-8493-3C9A9737D652}" sibTransId="{CEBC7F3C-006B-4B10-9B93-0E2AF59C2B53}"/>
    <dgm:cxn modelId="{9C687F61-7FAD-4144-B44E-604043480AEC}" type="presParOf" srcId="{1443765F-5E94-4158-B9B2-7B31D3C23507}" destId="{005E62C2-FDC7-422C-9DCF-48970522C1BA}" srcOrd="0" destOrd="0" presId="urn:microsoft.com/office/officeart/2005/8/layout/chevron1"/>
    <dgm:cxn modelId="{F75BC78E-8C53-4C27-ABBC-56C8D6EFE65D}" type="presParOf" srcId="{1443765F-5E94-4158-B9B2-7B31D3C23507}" destId="{3E6D7877-5E05-4E5C-B9C7-1984B7C8ECEB}" srcOrd="1" destOrd="0" presId="urn:microsoft.com/office/officeart/2005/8/layout/chevron1"/>
    <dgm:cxn modelId="{5EA8761E-9D77-4E43-B682-073181F1F497}" type="presParOf" srcId="{1443765F-5E94-4158-B9B2-7B31D3C23507}" destId="{8119E358-620E-455E-A0A3-C57835FB82DD}" srcOrd="2" destOrd="0" presId="urn:microsoft.com/office/officeart/2005/8/layout/chevron1"/>
    <dgm:cxn modelId="{3943BDC7-A2AB-48D4-9BA3-618A85E41024}" type="presParOf" srcId="{1443765F-5E94-4158-B9B2-7B31D3C23507}" destId="{C9C3C6AA-2D99-49FD-B9EC-0DF003C920FE}" srcOrd="3" destOrd="0" presId="urn:microsoft.com/office/officeart/2005/8/layout/chevron1"/>
    <dgm:cxn modelId="{7DA792BB-3EF4-4D5E-87F7-5F87939E7848}" type="presParOf" srcId="{1443765F-5E94-4158-B9B2-7B31D3C23507}" destId="{DDAF493E-6026-449D-AF9A-D88CC8DEE280}" srcOrd="4" destOrd="0" presId="urn:microsoft.com/office/officeart/2005/8/layout/chevron1"/>
    <dgm:cxn modelId="{4D26CB34-179F-4AC5-BE70-F7A420739B5F}" type="presParOf" srcId="{1443765F-5E94-4158-B9B2-7B31D3C23507}" destId="{B09948A4-0026-4EAC-8370-8952007C5742}" srcOrd="5" destOrd="0" presId="urn:microsoft.com/office/officeart/2005/8/layout/chevron1"/>
    <dgm:cxn modelId="{1091061A-D287-4267-90F1-A9D520D9E8AD}" type="presParOf" srcId="{1443765F-5E94-4158-B9B2-7B31D3C23507}" destId="{188CE91C-CE85-47EE-9AEA-5E2783DD1EEF}" srcOrd="6" destOrd="0" presId="urn:microsoft.com/office/officeart/2005/8/layout/chevron1"/>
    <dgm:cxn modelId="{99020851-D515-429A-B47F-90ECD0923F83}" type="presParOf" srcId="{1443765F-5E94-4158-B9B2-7B31D3C23507}" destId="{1ED911C2-B152-488B-B00B-FA4C99E8C008}" srcOrd="7" destOrd="0" presId="urn:microsoft.com/office/officeart/2005/8/layout/chevron1"/>
    <dgm:cxn modelId="{03DDE1B7-2676-4FBA-A31E-EA6D4534E8EF}" type="presParOf" srcId="{1443765F-5E94-4158-B9B2-7B31D3C23507}" destId="{D54F7E50-DEDA-4284-8A75-BD45409D9D1C}" srcOrd="8" destOrd="0" presId="urn:microsoft.com/office/officeart/2005/8/layout/chevron1"/>
    <dgm:cxn modelId="{AA92ABB9-BAA7-40E8-A026-2501EB47DF17}" type="presParOf" srcId="{1443765F-5E94-4158-B9B2-7B31D3C23507}" destId="{BF5E47A2-12B2-42BB-A498-D446C2985056}" srcOrd="9" destOrd="0" presId="urn:microsoft.com/office/officeart/2005/8/layout/chevron1"/>
    <dgm:cxn modelId="{429C8923-A738-4948-A49D-59F646E38CE6}" type="presParOf" srcId="{1443765F-5E94-4158-B9B2-7B31D3C23507}" destId="{6ECE6DE6-EACE-4310-9AC5-A4713BFACF5F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BE5FF950-2A0D-4F42-91D4-9B993F113AC7}" type="doc">
      <dgm:prSet loTypeId="urn:microsoft.com/office/officeart/2005/8/layout/chevron1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1DBD1DAE-67BF-4B77-A4BB-55C53488C8DC}">
      <dgm:prSet phldrT="[Text]"/>
      <dgm:spPr/>
      <dgm:t>
        <a:bodyPr/>
        <a:lstStyle/>
        <a:p>
          <a:r>
            <a:rPr lang="en-US" dirty="0" smtClean="0"/>
            <a:t>Introduction</a:t>
          </a:r>
          <a:endParaRPr lang="en-US" dirty="0"/>
        </a:p>
      </dgm:t>
    </dgm:pt>
    <dgm:pt modelId="{74EC9D49-1EC2-4957-84F9-8A022B8B0C28}" type="parTrans" cxnId="{14F85737-5C87-4069-B374-290DBC46FDBC}">
      <dgm:prSet/>
      <dgm:spPr/>
      <dgm:t>
        <a:bodyPr/>
        <a:lstStyle/>
        <a:p>
          <a:endParaRPr lang="en-US"/>
        </a:p>
      </dgm:t>
    </dgm:pt>
    <dgm:pt modelId="{0DD9B238-0696-479A-94A2-B6D1786E5B9F}" type="sibTrans" cxnId="{14F85737-5C87-4069-B374-290DBC46FDBC}">
      <dgm:prSet/>
      <dgm:spPr/>
      <dgm:t>
        <a:bodyPr/>
        <a:lstStyle/>
        <a:p>
          <a:endParaRPr lang="en-US"/>
        </a:p>
      </dgm:t>
    </dgm:pt>
    <dgm:pt modelId="{907D46D8-0AC8-40F3-9AEE-ADF6FBDBE8B7}">
      <dgm:prSet phldrT="[Text]"/>
      <dgm:spPr>
        <a:solidFill>
          <a:schemeClr val="accent3">
            <a:lumMod val="20000"/>
            <a:lumOff val="80000"/>
          </a:schemeClr>
        </a:solidFill>
      </dgm:spPr>
      <dgm:t>
        <a:bodyPr/>
        <a:lstStyle/>
        <a:p>
          <a:r>
            <a:rPr lang="en-US" dirty="0" smtClean="0"/>
            <a:t>Graphene CNN</a:t>
          </a:r>
          <a:endParaRPr lang="en-US" dirty="0"/>
        </a:p>
      </dgm:t>
    </dgm:pt>
    <dgm:pt modelId="{5B3CE2EA-5E87-4365-B64A-EA35F44F493B}" type="parTrans" cxnId="{9F23AE52-01A6-44E1-A279-F95BA52723D5}">
      <dgm:prSet/>
      <dgm:spPr/>
      <dgm:t>
        <a:bodyPr/>
        <a:lstStyle/>
        <a:p>
          <a:endParaRPr lang="en-US"/>
        </a:p>
      </dgm:t>
    </dgm:pt>
    <dgm:pt modelId="{FBF95CD8-F13B-4642-ABC6-BE835C700054}" type="sibTrans" cxnId="{9F23AE52-01A6-44E1-A279-F95BA52723D5}">
      <dgm:prSet/>
      <dgm:spPr/>
      <dgm:t>
        <a:bodyPr/>
        <a:lstStyle/>
        <a:p>
          <a:endParaRPr lang="en-US"/>
        </a:p>
      </dgm:t>
    </dgm:pt>
    <dgm:pt modelId="{035A559D-0505-4FB0-B923-0796A157069B}">
      <dgm:prSet phldrT="[Text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en-US" dirty="0" smtClean="0"/>
            <a:t>Low-loss Diode</a:t>
          </a:r>
          <a:endParaRPr lang="en-US" dirty="0"/>
        </a:p>
      </dgm:t>
    </dgm:pt>
    <dgm:pt modelId="{5319D9B5-D035-4C8D-8DB3-D9FDC2A0F4FB}" type="parTrans" cxnId="{4EF5110F-7EA6-4501-AE3E-1288F7B9D891}">
      <dgm:prSet/>
      <dgm:spPr/>
      <dgm:t>
        <a:bodyPr/>
        <a:lstStyle/>
        <a:p>
          <a:endParaRPr lang="en-US"/>
        </a:p>
      </dgm:t>
    </dgm:pt>
    <dgm:pt modelId="{2ED04320-4A65-4710-A327-5A68CE0C4FE6}" type="sibTrans" cxnId="{4EF5110F-7EA6-4501-AE3E-1288F7B9D891}">
      <dgm:prSet/>
      <dgm:spPr/>
      <dgm:t>
        <a:bodyPr/>
        <a:lstStyle/>
        <a:p>
          <a:endParaRPr lang="en-US"/>
        </a:p>
      </dgm:t>
    </dgm:pt>
    <dgm:pt modelId="{40CD313F-31F7-48F3-9E4F-B3A7C957EE47}">
      <dgm:prSet phldrT="[Text]"/>
      <dgm:spPr>
        <a:solidFill>
          <a:schemeClr val="accent5">
            <a:lumMod val="20000"/>
            <a:lumOff val="80000"/>
          </a:schemeClr>
        </a:solidFill>
      </dgm:spPr>
      <dgm:t>
        <a:bodyPr/>
        <a:lstStyle/>
        <a:p>
          <a:r>
            <a:rPr lang="en-US" dirty="0" smtClean="0"/>
            <a:t>Diffusive Coupler</a:t>
          </a:r>
          <a:endParaRPr lang="en-US" dirty="0"/>
        </a:p>
      </dgm:t>
    </dgm:pt>
    <dgm:pt modelId="{995A6824-2EA9-4FD4-9ADF-88960B70E26B}" type="parTrans" cxnId="{0628C1E7-3DD9-4962-BA36-CEBBF6753F0F}">
      <dgm:prSet/>
      <dgm:spPr/>
      <dgm:t>
        <a:bodyPr/>
        <a:lstStyle/>
        <a:p>
          <a:endParaRPr lang="en-US"/>
        </a:p>
      </dgm:t>
    </dgm:pt>
    <dgm:pt modelId="{8AAD685E-575F-44BD-99C7-BF61A131180F}" type="sibTrans" cxnId="{0628C1E7-3DD9-4962-BA36-CEBBF6753F0F}">
      <dgm:prSet/>
      <dgm:spPr/>
      <dgm:t>
        <a:bodyPr/>
        <a:lstStyle/>
        <a:p>
          <a:endParaRPr lang="en-US"/>
        </a:p>
      </dgm:t>
    </dgm:pt>
    <dgm:pt modelId="{929734ED-2348-487A-949A-0F56079C82C1}">
      <dgm:prSet/>
      <dgm:spPr>
        <a:solidFill>
          <a:schemeClr val="accent6">
            <a:lumMod val="20000"/>
            <a:lumOff val="80000"/>
          </a:schemeClr>
        </a:solidFill>
      </dgm:spPr>
      <dgm:t>
        <a:bodyPr/>
        <a:lstStyle/>
        <a:p>
          <a:r>
            <a:rPr lang="en-US" dirty="0" smtClean="0"/>
            <a:t>Tech. Limitations</a:t>
          </a:r>
          <a:endParaRPr lang="en-US" dirty="0"/>
        </a:p>
      </dgm:t>
    </dgm:pt>
    <dgm:pt modelId="{48B8BA3B-1331-45CA-8493-3C9A9737D652}" type="parTrans" cxnId="{C319A84A-7418-4AB8-ABA4-A0AA46CF45D7}">
      <dgm:prSet/>
      <dgm:spPr/>
      <dgm:t>
        <a:bodyPr/>
        <a:lstStyle/>
        <a:p>
          <a:endParaRPr lang="en-US"/>
        </a:p>
      </dgm:t>
    </dgm:pt>
    <dgm:pt modelId="{CEBC7F3C-006B-4B10-9B93-0E2AF59C2B53}" type="sibTrans" cxnId="{C319A84A-7418-4AB8-ABA4-A0AA46CF45D7}">
      <dgm:prSet/>
      <dgm:spPr/>
      <dgm:t>
        <a:bodyPr/>
        <a:lstStyle/>
        <a:p>
          <a:endParaRPr lang="en-US"/>
        </a:p>
      </dgm:t>
    </dgm:pt>
    <dgm:pt modelId="{5FAE34C6-C642-443E-AB55-8DB27C897452}">
      <dgm:prSet/>
      <dgm:spPr>
        <a:solidFill>
          <a:schemeClr val="tx2">
            <a:lumMod val="20000"/>
            <a:lumOff val="80000"/>
          </a:schemeClr>
        </a:solidFill>
      </dgm:spPr>
      <dgm:t>
        <a:bodyPr/>
        <a:lstStyle/>
        <a:p>
          <a:r>
            <a:rPr lang="en-US" dirty="0" smtClean="0"/>
            <a:t>Future Work</a:t>
          </a:r>
          <a:endParaRPr lang="en-US" dirty="0"/>
        </a:p>
      </dgm:t>
    </dgm:pt>
    <dgm:pt modelId="{5FC16576-6BBF-4CE4-9368-2CA0F9CA7496}" type="parTrans" cxnId="{0030CDDC-7882-4D38-B0D4-0ECEE5A710BE}">
      <dgm:prSet/>
      <dgm:spPr/>
      <dgm:t>
        <a:bodyPr/>
        <a:lstStyle/>
        <a:p>
          <a:endParaRPr lang="en-US"/>
        </a:p>
      </dgm:t>
    </dgm:pt>
    <dgm:pt modelId="{5D738C3A-C2B9-4E6E-BDD0-E6786063C119}" type="sibTrans" cxnId="{0030CDDC-7882-4D38-B0D4-0ECEE5A710BE}">
      <dgm:prSet/>
      <dgm:spPr/>
      <dgm:t>
        <a:bodyPr/>
        <a:lstStyle/>
        <a:p>
          <a:endParaRPr lang="en-US"/>
        </a:p>
      </dgm:t>
    </dgm:pt>
    <dgm:pt modelId="{1443765F-5E94-4158-B9B2-7B31D3C23507}" type="pres">
      <dgm:prSet presAssocID="{BE5FF950-2A0D-4F42-91D4-9B993F113AC7}" presName="Name0" presStyleCnt="0">
        <dgm:presLayoutVars>
          <dgm:dir/>
          <dgm:animLvl val="lvl"/>
          <dgm:resizeHandles val="exact"/>
        </dgm:presLayoutVars>
      </dgm:prSet>
      <dgm:spPr/>
    </dgm:pt>
    <dgm:pt modelId="{005E62C2-FDC7-422C-9DCF-48970522C1BA}" type="pres">
      <dgm:prSet presAssocID="{1DBD1DAE-67BF-4B77-A4BB-55C53488C8DC}" presName="parTxOnly" presStyleLbl="node1" presStyleIdx="0" presStyleCnt="6" custLinFactNeighborY="-1116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E6D7877-5E05-4E5C-B9C7-1984B7C8ECEB}" type="pres">
      <dgm:prSet presAssocID="{0DD9B238-0696-479A-94A2-B6D1786E5B9F}" presName="parTxOnlySpace" presStyleCnt="0"/>
      <dgm:spPr/>
    </dgm:pt>
    <dgm:pt modelId="{8119E358-620E-455E-A0A3-C57835FB82DD}" type="pres">
      <dgm:prSet presAssocID="{907D46D8-0AC8-40F3-9AEE-ADF6FBDBE8B7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9C3C6AA-2D99-49FD-B9EC-0DF003C920FE}" type="pres">
      <dgm:prSet presAssocID="{FBF95CD8-F13B-4642-ABC6-BE835C700054}" presName="parTxOnlySpace" presStyleCnt="0"/>
      <dgm:spPr/>
    </dgm:pt>
    <dgm:pt modelId="{DDAF493E-6026-449D-AF9A-D88CC8DEE280}" type="pres">
      <dgm:prSet presAssocID="{035A559D-0505-4FB0-B923-0796A157069B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09948A4-0026-4EAC-8370-8952007C5742}" type="pres">
      <dgm:prSet presAssocID="{2ED04320-4A65-4710-A327-5A68CE0C4FE6}" presName="parTxOnlySpace" presStyleCnt="0"/>
      <dgm:spPr/>
    </dgm:pt>
    <dgm:pt modelId="{188CE91C-CE85-47EE-9AEA-5E2783DD1EEF}" type="pres">
      <dgm:prSet presAssocID="{40CD313F-31F7-48F3-9E4F-B3A7C957EE47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D911C2-B152-488B-B00B-FA4C99E8C008}" type="pres">
      <dgm:prSet presAssocID="{8AAD685E-575F-44BD-99C7-BF61A131180F}" presName="parTxOnlySpace" presStyleCnt="0"/>
      <dgm:spPr/>
    </dgm:pt>
    <dgm:pt modelId="{D54F7E50-DEDA-4284-8A75-BD45409D9D1C}" type="pres">
      <dgm:prSet presAssocID="{929734ED-2348-487A-949A-0F56079C82C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F5E47A2-12B2-42BB-A498-D446C2985056}" type="pres">
      <dgm:prSet presAssocID="{CEBC7F3C-006B-4B10-9B93-0E2AF59C2B53}" presName="parTxOnlySpace" presStyleCnt="0"/>
      <dgm:spPr/>
    </dgm:pt>
    <dgm:pt modelId="{6ECE6DE6-EACE-4310-9AC5-A4713BFACF5F}" type="pres">
      <dgm:prSet presAssocID="{5FAE34C6-C642-443E-AB55-8DB27C897452}" presName="parTxOnly" presStyleLbl="node1" presStyleIdx="5" presStyleCnt="6" custLinFactNeighborY="-11169">
        <dgm:presLayoutVars>
          <dgm:chMax val="0"/>
          <dgm:chPref val="0"/>
          <dgm:bulletEnabled val="1"/>
        </dgm:presLayoutVars>
      </dgm:prSet>
      <dgm:spPr/>
    </dgm:pt>
  </dgm:ptLst>
  <dgm:cxnLst>
    <dgm:cxn modelId="{0628C1E7-3DD9-4962-BA36-CEBBF6753F0F}" srcId="{BE5FF950-2A0D-4F42-91D4-9B993F113AC7}" destId="{40CD313F-31F7-48F3-9E4F-B3A7C957EE47}" srcOrd="3" destOrd="0" parTransId="{995A6824-2EA9-4FD4-9ADF-88960B70E26B}" sibTransId="{8AAD685E-575F-44BD-99C7-BF61A131180F}"/>
    <dgm:cxn modelId="{B41878D1-7DF3-40C1-8F96-F093B1472827}" type="presOf" srcId="{1DBD1DAE-67BF-4B77-A4BB-55C53488C8DC}" destId="{005E62C2-FDC7-422C-9DCF-48970522C1BA}" srcOrd="0" destOrd="0" presId="urn:microsoft.com/office/officeart/2005/8/layout/chevron1"/>
    <dgm:cxn modelId="{0030CDDC-7882-4D38-B0D4-0ECEE5A710BE}" srcId="{BE5FF950-2A0D-4F42-91D4-9B993F113AC7}" destId="{5FAE34C6-C642-443E-AB55-8DB27C897452}" srcOrd="5" destOrd="0" parTransId="{5FC16576-6BBF-4CE4-9368-2CA0F9CA7496}" sibTransId="{5D738C3A-C2B9-4E6E-BDD0-E6786063C119}"/>
    <dgm:cxn modelId="{B288B1A3-A7F8-4C7A-B474-96A4F111221E}" type="presOf" srcId="{5FAE34C6-C642-443E-AB55-8DB27C897452}" destId="{6ECE6DE6-EACE-4310-9AC5-A4713BFACF5F}" srcOrd="0" destOrd="0" presId="urn:microsoft.com/office/officeart/2005/8/layout/chevron1"/>
    <dgm:cxn modelId="{23D73535-B37D-43BB-A2F6-01B3B5107887}" type="presOf" srcId="{907D46D8-0AC8-40F3-9AEE-ADF6FBDBE8B7}" destId="{8119E358-620E-455E-A0A3-C57835FB82DD}" srcOrd="0" destOrd="0" presId="urn:microsoft.com/office/officeart/2005/8/layout/chevron1"/>
    <dgm:cxn modelId="{77295FB0-845D-4AD7-B46B-BA5AEC5B92B9}" type="presOf" srcId="{BE5FF950-2A0D-4F42-91D4-9B993F113AC7}" destId="{1443765F-5E94-4158-B9B2-7B31D3C23507}" srcOrd="0" destOrd="0" presId="urn:microsoft.com/office/officeart/2005/8/layout/chevron1"/>
    <dgm:cxn modelId="{E603134F-5F51-485B-8C0E-F8F12D1E58D3}" type="presOf" srcId="{929734ED-2348-487A-949A-0F56079C82C1}" destId="{D54F7E50-DEDA-4284-8A75-BD45409D9D1C}" srcOrd="0" destOrd="0" presId="urn:microsoft.com/office/officeart/2005/8/layout/chevron1"/>
    <dgm:cxn modelId="{9F23AE52-01A6-44E1-A279-F95BA52723D5}" srcId="{BE5FF950-2A0D-4F42-91D4-9B993F113AC7}" destId="{907D46D8-0AC8-40F3-9AEE-ADF6FBDBE8B7}" srcOrd="1" destOrd="0" parTransId="{5B3CE2EA-5E87-4365-B64A-EA35F44F493B}" sibTransId="{FBF95CD8-F13B-4642-ABC6-BE835C700054}"/>
    <dgm:cxn modelId="{F767CF43-A1CC-40BB-B47F-A58068834474}" type="presOf" srcId="{40CD313F-31F7-48F3-9E4F-B3A7C957EE47}" destId="{188CE91C-CE85-47EE-9AEA-5E2783DD1EEF}" srcOrd="0" destOrd="0" presId="urn:microsoft.com/office/officeart/2005/8/layout/chevron1"/>
    <dgm:cxn modelId="{14F85737-5C87-4069-B374-290DBC46FDBC}" srcId="{BE5FF950-2A0D-4F42-91D4-9B993F113AC7}" destId="{1DBD1DAE-67BF-4B77-A4BB-55C53488C8DC}" srcOrd="0" destOrd="0" parTransId="{74EC9D49-1EC2-4957-84F9-8A022B8B0C28}" sibTransId="{0DD9B238-0696-479A-94A2-B6D1786E5B9F}"/>
    <dgm:cxn modelId="{4AFA92D8-2D4C-486A-8878-2698F6E0433A}" type="presOf" srcId="{035A559D-0505-4FB0-B923-0796A157069B}" destId="{DDAF493E-6026-449D-AF9A-D88CC8DEE280}" srcOrd="0" destOrd="0" presId="urn:microsoft.com/office/officeart/2005/8/layout/chevron1"/>
    <dgm:cxn modelId="{4EF5110F-7EA6-4501-AE3E-1288F7B9D891}" srcId="{BE5FF950-2A0D-4F42-91D4-9B993F113AC7}" destId="{035A559D-0505-4FB0-B923-0796A157069B}" srcOrd="2" destOrd="0" parTransId="{5319D9B5-D035-4C8D-8DB3-D9FDC2A0F4FB}" sibTransId="{2ED04320-4A65-4710-A327-5A68CE0C4FE6}"/>
    <dgm:cxn modelId="{C319A84A-7418-4AB8-ABA4-A0AA46CF45D7}" srcId="{BE5FF950-2A0D-4F42-91D4-9B993F113AC7}" destId="{929734ED-2348-487A-949A-0F56079C82C1}" srcOrd="4" destOrd="0" parTransId="{48B8BA3B-1331-45CA-8493-3C9A9737D652}" sibTransId="{CEBC7F3C-006B-4B10-9B93-0E2AF59C2B53}"/>
    <dgm:cxn modelId="{9C687F61-7FAD-4144-B44E-604043480AEC}" type="presParOf" srcId="{1443765F-5E94-4158-B9B2-7B31D3C23507}" destId="{005E62C2-FDC7-422C-9DCF-48970522C1BA}" srcOrd="0" destOrd="0" presId="urn:microsoft.com/office/officeart/2005/8/layout/chevron1"/>
    <dgm:cxn modelId="{F75BC78E-8C53-4C27-ABBC-56C8D6EFE65D}" type="presParOf" srcId="{1443765F-5E94-4158-B9B2-7B31D3C23507}" destId="{3E6D7877-5E05-4E5C-B9C7-1984B7C8ECEB}" srcOrd="1" destOrd="0" presId="urn:microsoft.com/office/officeart/2005/8/layout/chevron1"/>
    <dgm:cxn modelId="{5EA8761E-9D77-4E43-B682-073181F1F497}" type="presParOf" srcId="{1443765F-5E94-4158-B9B2-7B31D3C23507}" destId="{8119E358-620E-455E-A0A3-C57835FB82DD}" srcOrd="2" destOrd="0" presId="urn:microsoft.com/office/officeart/2005/8/layout/chevron1"/>
    <dgm:cxn modelId="{3943BDC7-A2AB-48D4-9BA3-618A85E41024}" type="presParOf" srcId="{1443765F-5E94-4158-B9B2-7B31D3C23507}" destId="{C9C3C6AA-2D99-49FD-B9EC-0DF003C920FE}" srcOrd="3" destOrd="0" presId="urn:microsoft.com/office/officeart/2005/8/layout/chevron1"/>
    <dgm:cxn modelId="{7DA792BB-3EF4-4D5E-87F7-5F87939E7848}" type="presParOf" srcId="{1443765F-5E94-4158-B9B2-7B31D3C23507}" destId="{DDAF493E-6026-449D-AF9A-D88CC8DEE280}" srcOrd="4" destOrd="0" presId="urn:microsoft.com/office/officeart/2005/8/layout/chevron1"/>
    <dgm:cxn modelId="{4D26CB34-179F-4AC5-BE70-F7A420739B5F}" type="presParOf" srcId="{1443765F-5E94-4158-B9B2-7B31D3C23507}" destId="{B09948A4-0026-4EAC-8370-8952007C5742}" srcOrd="5" destOrd="0" presId="urn:microsoft.com/office/officeart/2005/8/layout/chevron1"/>
    <dgm:cxn modelId="{1091061A-D287-4267-90F1-A9D520D9E8AD}" type="presParOf" srcId="{1443765F-5E94-4158-B9B2-7B31D3C23507}" destId="{188CE91C-CE85-47EE-9AEA-5E2783DD1EEF}" srcOrd="6" destOrd="0" presId="urn:microsoft.com/office/officeart/2005/8/layout/chevron1"/>
    <dgm:cxn modelId="{99020851-D515-429A-B47F-90ECD0923F83}" type="presParOf" srcId="{1443765F-5E94-4158-B9B2-7B31D3C23507}" destId="{1ED911C2-B152-488B-B00B-FA4C99E8C008}" srcOrd="7" destOrd="0" presId="urn:microsoft.com/office/officeart/2005/8/layout/chevron1"/>
    <dgm:cxn modelId="{03DDE1B7-2676-4FBA-A31E-EA6D4534E8EF}" type="presParOf" srcId="{1443765F-5E94-4158-B9B2-7B31D3C23507}" destId="{D54F7E50-DEDA-4284-8A75-BD45409D9D1C}" srcOrd="8" destOrd="0" presId="urn:microsoft.com/office/officeart/2005/8/layout/chevron1"/>
    <dgm:cxn modelId="{AA92ABB9-BAA7-40E8-A026-2501EB47DF17}" type="presParOf" srcId="{1443765F-5E94-4158-B9B2-7B31D3C23507}" destId="{BF5E47A2-12B2-42BB-A498-D446C2985056}" srcOrd="9" destOrd="0" presId="urn:microsoft.com/office/officeart/2005/8/layout/chevron1"/>
    <dgm:cxn modelId="{429C8923-A738-4948-A49D-59F646E38CE6}" type="presParOf" srcId="{1443765F-5E94-4158-B9B2-7B31D3C23507}" destId="{6ECE6DE6-EACE-4310-9AC5-A4713BFACF5F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BE5FF950-2A0D-4F42-91D4-9B993F113AC7}" type="doc">
      <dgm:prSet loTypeId="urn:microsoft.com/office/officeart/2005/8/layout/chevron1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1DBD1DAE-67BF-4B77-A4BB-55C53488C8DC}">
      <dgm:prSet phldrT="[Text]"/>
      <dgm:spPr/>
      <dgm:t>
        <a:bodyPr/>
        <a:lstStyle/>
        <a:p>
          <a:r>
            <a:rPr lang="en-US" dirty="0" smtClean="0"/>
            <a:t>Introduction</a:t>
          </a:r>
          <a:endParaRPr lang="en-US" dirty="0"/>
        </a:p>
      </dgm:t>
    </dgm:pt>
    <dgm:pt modelId="{74EC9D49-1EC2-4957-84F9-8A022B8B0C28}" type="parTrans" cxnId="{14F85737-5C87-4069-B374-290DBC46FDBC}">
      <dgm:prSet/>
      <dgm:spPr/>
      <dgm:t>
        <a:bodyPr/>
        <a:lstStyle/>
        <a:p>
          <a:endParaRPr lang="en-US"/>
        </a:p>
      </dgm:t>
    </dgm:pt>
    <dgm:pt modelId="{0DD9B238-0696-479A-94A2-B6D1786E5B9F}" type="sibTrans" cxnId="{14F85737-5C87-4069-B374-290DBC46FDBC}">
      <dgm:prSet/>
      <dgm:spPr/>
      <dgm:t>
        <a:bodyPr/>
        <a:lstStyle/>
        <a:p>
          <a:endParaRPr lang="en-US"/>
        </a:p>
      </dgm:t>
    </dgm:pt>
    <dgm:pt modelId="{907D46D8-0AC8-40F3-9AEE-ADF6FBDBE8B7}">
      <dgm:prSet phldrT="[Text]"/>
      <dgm:spPr>
        <a:solidFill>
          <a:schemeClr val="accent3">
            <a:lumMod val="20000"/>
            <a:lumOff val="80000"/>
          </a:schemeClr>
        </a:solidFill>
      </dgm:spPr>
      <dgm:t>
        <a:bodyPr/>
        <a:lstStyle/>
        <a:p>
          <a:r>
            <a:rPr lang="en-US" dirty="0" smtClean="0"/>
            <a:t>Graphene CNN</a:t>
          </a:r>
          <a:endParaRPr lang="en-US" dirty="0"/>
        </a:p>
      </dgm:t>
    </dgm:pt>
    <dgm:pt modelId="{5B3CE2EA-5E87-4365-B64A-EA35F44F493B}" type="parTrans" cxnId="{9F23AE52-01A6-44E1-A279-F95BA52723D5}">
      <dgm:prSet/>
      <dgm:spPr/>
      <dgm:t>
        <a:bodyPr/>
        <a:lstStyle/>
        <a:p>
          <a:endParaRPr lang="en-US"/>
        </a:p>
      </dgm:t>
    </dgm:pt>
    <dgm:pt modelId="{FBF95CD8-F13B-4642-ABC6-BE835C700054}" type="sibTrans" cxnId="{9F23AE52-01A6-44E1-A279-F95BA52723D5}">
      <dgm:prSet/>
      <dgm:spPr/>
      <dgm:t>
        <a:bodyPr/>
        <a:lstStyle/>
        <a:p>
          <a:endParaRPr lang="en-US"/>
        </a:p>
      </dgm:t>
    </dgm:pt>
    <dgm:pt modelId="{035A559D-0505-4FB0-B923-0796A157069B}">
      <dgm:prSet phldrT="[Text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en-US" dirty="0" smtClean="0"/>
            <a:t>Low-loss Diode</a:t>
          </a:r>
          <a:endParaRPr lang="en-US" dirty="0"/>
        </a:p>
      </dgm:t>
    </dgm:pt>
    <dgm:pt modelId="{5319D9B5-D035-4C8D-8DB3-D9FDC2A0F4FB}" type="parTrans" cxnId="{4EF5110F-7EA6-4501-AE3E-1288F7B9D891}">
      <dgm:prSet/>
      <dgm:spPr/>
      <dgm:t>
        <a:bodyPr/>
        <a:lstStyle/>
        <a:p>
          <a:endParaRPr lang="en-US"/>
        </a:p>
      </dgm:t>
    </dgm:pt>
    <dgm:pt modelId="{2ED04320-4A65-4710-A327-5A68CE0C4FE6}" type="sibTrans" cxnId="{4EF5110F-7EA6-4501-AE3E-1288F7B9D891}">
      <dgm:prSet/>
      <dgm:spPr/>
      <dgm:t>
        <a:bodyPr/>
        <a:lstStyle/>
        <a:p>
          <a:endParaRPr lang="en-US"/>
        </a:p>
      </dgm:t>
    </dgm:pt>
    <dgm:pt modelId="{40CD313F-31F7-48F3-9E4F-B3A7C957EE47}">
      <dgm:prSet phldrT="[Text]"/>
      <dgm:spPr>
        <a:solidFill>
          <a:schemeClr val="accent5">
            <a:lumMod val="20000"/>
            <a:lumOff val="80000"/>
          </a:schemeClr>
        </a:solidFill>
      </dgm:spPr>
      <dgm:t>
        <a:bodyPr/>
        <a:lstStyle/>
        <a:p>
          <a:r>
            <a:rPr lang="en-US" dirty="0" smtClean="0"/>
            <a:t>Diffusive Coupler</a:t>
          </a:r>
          <a:endParaRPr lang="en-US" dirty="0"/>
        </a:p>
      </dgm:t>
    </dgm:pt>
    <dgm:pt modelId="{995A6824-2EA9-4FD4-9ADF-88960B70E26B}" type="parTrans" cxnId="{0628C1E7-3DD9-4962-BA36-CEBBF6753F0F}">
      <dgm:prSet/>
      <dgm:spPr/>
      <dgm:t>
        <a:bodyPr/>
        <a:lstStyle/>
        <a:p>
          <a:endParaRPr lang="en-US"/>
        </a:p>
      </dgm:t>
    </dgm:pt>
    <dgm:pt modelId="{8AAD685E-575F-44BD-99C7-BF61A131180F}" type="sibTrans" cxnId="{0628C1E7-3DD9-4962-BA36-CEBBF6753F0F}">
      <dgm:prSet/>
      <dgm:spPr/>
      <dgm:t>
        <a:bodyPr/>
        <a:lstStyle/>
        <a:p>
          <a:endParaRPr lang="en-US"/>
        </a:p>
      </dgm:t>
    </dgm:pt>
    <dgm:pt modelId="{929734ED-2348-487A-949A-0F56079C82C1}">
      <dgm:prSet/>
      <dgm:spPr>
        <a:solidFill>
          <a:schemeClr val="accent6">
            <a:lumMod val="20000"/>
            <a:lumOff val="80000"/>
          </a:schemeClr>
        </a:solidFill>
      </dgm:spPr>
      <dgm:t>
        <a:bodyPr/>
        <a:lstStyle/>
        <a:p>
          <a:r>
            <a:rPr lang="en-US" dirty="0" smtClean="0"/>
            <a:t>Tech. Limitations</a:t>
          </a:r>
          <a:endParaRPr lang="en-US" dirty="0"/>
        </a:p>
      </dgm:t>
    </dgm:pt>
    <dgm:pt modelId="{48B8BA3B-1331-45CA-8493-3C9A9737D652}" type="parTrans" cxnId="{C319A84A-7418-4AB8-ABA4-A0AA46CF45D7}">
      <dgm:prSet/>
      <dgm:spPr/>
      <dgm:t>
        <a:bodyPr/>
        <a:lstStyle/>
        <a:p>
          <a:endParaRPr lang="en-US"/>
        </a:p>
      </dgm:t>
    </dgm:pt>
    <dgm:pt modelId="{CEBC7F3C-006B-4B10-9B93-0E2AF59C2B53}" type="sibTrans" cxnId="{C319A84A-7418-4AB8-ABA4-A0AA46CF45D7}">
      <dgm:prSet/>
      <dgm:spPr/>
      <dgm:t>
        <a:bodyPr/>
        <a:lstStyle/>
        <a:p>
          <a:endParaRPr lang="en-US"/>
        </a:p>
      </dgm:t>
    </dgm:pt>
    <dgm:pt modelId="{5FAE34C6-C642-443E-AB55-8DB27C897452}">
      <dgm:prSet/>
      <dgm:spPr>
        <a:solidFill>
          <a:schemeClr val="tx2">
            <a:lumMod val="20000"/>
            <a:lumOff val="80000"/>
          </a:schemeClr>
        </a:solidFill>
      </dgm:spPr>
      <dgm:t>
        <a:bodyPr/>
        <a:lstStyle/>
        <a:p>
          <a:r>
            <a:rPr lang="en-US" dirty="0" smtClean="0"/>
            <a:t>Future Work</a:t>
          </a:r>
          <a:endParaRPr lang="en-US" dirty="0"/>
        </a:p>
      </dgm:t>
    </dgm:pt>
    <dgm:pt modelId="{5FC16576-6BBF-4CE4-9368-2CA0F9CA7496}" type="parTrans" cxnId="{0030CDDC-7882-4D38-B0D4-0ECEE5A710BE}">
      <dgm:prSet/>
      <dgm:spPr/>
      <dgm:t>
        <a:bodyPr/>
        <a:lstStyle/>
        <a:p>
          <a:endParaRPr lang="en-US"/>
        </a:p>
      </dgm:t>
    </dgm:pt>
    <dgm:pt modelId="{5D738C3A-C2B9-4E6E-BDD0-E6786063C119}" type="sibTrans" cxnId="{0030CDDC-7882-4D38-B0D4-0ECEE5A710BE}">
      <dgm:prSet/>
      <dgm:spPr/>
      <dgm:t>
        <a:bodyPr/>
        <a:lstStyle/>
        <a:p>
          <a:endParaRPr lang="en-US"/>
        </a:p>
      </dgm:t>
    </dgm:pt>
    <dgm:pt modelId="{1443765F-5E94-4158-B9B2-7B31D3C23507}" type="pres">
      <dgm:prSet presAssocID="{BE5FF950-2A0D-4F42-91D4-9B993F113AC7}" presName="Name0" presStyleCnt="0">
        <dgm:presLayoutVars>
          <dgm:dir/>
          <dgm:animLvl val="lvl"/>
          <dgm:resizeHandles val="exact"/>
        </dgm:presLayoutVars>
      </dgm:prSet>
      <dgm:spPr/>
    </dgm:pt>
    <dgm:pt modelId="{005E62C2-FDC7-422C-9DCF-48970522C1BA}" type="pres">
      <dgm:prSet presAssocID="{1DBD1DAE-67BF-4B77-A4BB-55C53488C8DC}" presName="parTxOnly" presStyleLbl="node1" presStyleIdx="0" presStyleCnt="6" custLinFactNeighborY="-1116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E6D7877-5E05-4E5C-B9C7-1984B7C8ECEB}" type="pres">
      <dgm:prSet presAssocID="{0DD9B238-0696-479A-94A2-B6D1786E5B9F}" presName="parTxOnlySpace" presStyleCnt="0"/>
      <dgm:spPr/>
    </dgm:pt>
    <dgm:pt modelId="{8119E358-620E-455E-A0A3-C57835FB82DD}" type="pres">
      <dgm:prSet presAssocID="{907D46D8-0AC8-40F3-9AEE-ADF6FBDBE8B7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9C3C6AA-2D99-49FD-B9EC-0DF003C920FE}" type="pres">
      <dgm:prSet presAssocID="{FBF95CD8-F13B-4642-ABC6-BE835C700054}" presName="parTxOnlySpace" presStyleCnt="0"/>
      <dgm:spPr/>
    </dgm:pt>
    <dgm:pt modelId="{DDAF493E-6026-449D-AF9A-D88CC8DEE280}" type="pres">
      <dgm:prSet presAssocID="{035A559D-0505-4FB0-B923-0796A157069B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09948A4-0026-4EAC-8370-8952007C5742}" type="pres">
      <dgm:prSet presAssocID="{2ED04320-4A65-4710-A327-5A68CE0C4FE6}" presName="parTxOnlySpace" presStyleCnt="0"/>
      <dgm:spPr/>
    </dgm:pt>
    <dgm:pt modelId="{188CE91C-CE85-47EE-9AEA-5E2783DD1EEF}" type="pres">
      <dgm:prSet presAssocID="{40CD313F-31F7-48F3-9E4F-B3A7C957EE47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D911C2-B152-488B-B00B-FA4C99E8C008}" type="pres">
      <dgm:prSet presAssocID="{8AAD685E-575F-44BD-99C7-BF61A131180F}" presName="parTxOnlySpace" presStyleCnt="0"/>
      <dgm:spPr/>
    </dgm:pt>
    <dgm:pt modelId="{D54F7E50-DEDA-4284-8A75-BD45409D9D1C}" type="pres">
      <dgm:prSet presAssocID="{929734ED-2348-487A-949A-0F56079C82C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F5E47A2-12B2-42BB-A498-D446C2985056}" type="pres">
      <dgm:prSet presAssocID="{CEBC7F3C-006B-4B10-9B93-0E2AF59C2B53}" presName="parTxOnlySpace" presStyleCnt="0"/>
      <dgm:spPr/>
    </dgm:pt>
    <dgm:pt modelId="{6ECE6DE6-EACE-4310-9AC5-A4713BFACF5F}" type="pres">
      <dgm:prSet presAssocID="{5FAE34C6-C642-443E-AB55-8DB27C897452}" presName="parTxOnly" presStyleLbl="node1" presStyleIdx="5" presStyleCnt="6" custLinFactNeighborY="-11169">
        <dgm:presLayoutVars>
          <dgm:chMax val="0"/>
          <dgm:chPref val="0"/>
          <dgm:bulletEnabled val="1"/>
        </dgm:presLayoutVars>
      </dgm:prSet>
      <dgm:spPr/>
    </dgm:pt>
  </dgm:ptLst>
  <dgm:cxnLst>
    <dgm:cxn modelId="{0628C1E7-3DD9-4962-BA36-CEBBF6753F0F}" srcId="{BE5FF950-2A0D-4F42-91D4-9B993F113AC7}" destId="{40CD313F-31F7-48F3-9E4F-B3A7C957EE47}" srcOrd="3" destOrd="0" parTransId="{995A6824-2EA9-4FD4-9ADF-88960B70E26B}" sibTransId="{8AAD685E-575F-44BD-99C7-BF61A131180F}"/>
    <dgm:cxn modelId="{B41878D1-7DF3-40C1-8F96-F093B1472827}" type="presOf" srcId="{1DBD1DAE-67BF-4B77-A4BB-55C53488C8DC}" destId="{005E62C2-FDC7-422C-9DCF-48970522C1BA}" srcOrd="0" destOrd="0" presId="urn:microsoft.com/office/officeart/2005/8/layout/chevron1"/>
    <dgm:cxn modelId="{0030CDDC-7882-4D38-B0D4-0ECEE5A710BE}" srcId="{BE5FF950-2A0D-4F42-91D4-9B993F113AC7}" destId="{5FAE34C6-C642-443E-AB55-8DB27C897452}" srcOrd="5" destOrd="0" parTransId="{5FC16576-6BBF-4CE4-9368-2CA0F9CA7496}" sibTransId="{5D738C3A-C2B9-4E6E-BDD0-E6786063C119}"/>
    <dgm:cxn modelId="{B288B1A3-A7F8-4C7A-B474-96A4F111221E}" type="presOf" srcId="{5FAE34C6-C642-443E-AB55-8DB27C897452}" destId="{6ECE6DE6-EACE-4310-9AC5-A4713BFACF5F}" srcOrd="0" destOrd="0" presId="urn:microsoft.com/office/officeart/2005/8/layout/chevron1"/>
    <dgm:cxn modelId="{23D73535-B37D-43BB-A2F6-01B3B5107887}" type="presOf" srcId="{907D46D8-0AC8-40F3-9AEE-ADF6FBDBE8B7}" destId="{8119E358-620E-455E-A0A3-C57835FB82DD}" srcOrd="0" destOrd="0" presId="urn:microsoft.com/office/officeart/2005/8/layout/chevron1"/>
    <dgm:cxn modelId="{77295FB0-845D-4AD7-B46B-BA5AEC5B92B9}" type="presOf" srcId="{BE5FF950-2A0D-4F42-91D4-9B993F113AC7}" destId="{1443765F-5E94-4158-B9B2-7B31D3C23507}" srcOrd="0" destOrd="0" presId="urn:microsoft.com/office/officeart/2005/8/layout/chevron1"/>
    <dgm:cxn modelId="{E603134F-5F51-485B-8C0E-F8F12D1E58D3}" type="presOf" srcId="{929734ED-2348-487A-949A-0F56079C82C1}" destId="{D54F7E50-DEDA-4284-8A75-BD45409D9D1C}" srcOrd="0" destOrd="0" presId="urn:microsoft.com/office/officeart/2005/8/layout/chevron1"/>
    <dgm:cxn modelId="{9F23AE52-01A6-44E1-A279-F95BA52723D5}" srcId="{BE5FF950-2A0D-4F42-91D4-9B993F113AC7}" destId="{907D46D8-0AC8-40F3-9AEE-ADF6FBDBE8B7}" srcOrd="1" destOrd="0" parTransId="{5B3CE2EA-5E87-4365-B64A-EA35F44F493B}" sibTransId="{FBF95CD8-F13B-4642-ABC6-BE835C700054}"/>
    <dgm:cxn modelId="{F767CF43-A1CC-40BB-B47F-A58068834474}" type="presOf" srcId="{40CD313F-31F7-48F3-9E4F-B3A7C957EE47}" destId="{188CE91C-CE85-47EE-9AEA-5E2783DD1EEF}" srcOrd="0" destOrd="0" presId="urn:microsoft.com/office/officeart/2005/8/layout/chevron1"/>
    <dgm:cxn modelId="{14F85737-5C87-4069-B374-290DBC46FDBC}" srcId="{BE5FF950-2A0D-4F42-91D4-9B993F113AC7}" destId="{1DBD1DAE-67BF-4B77-A4BB-55C53488C8DC}" srcOrd="0" destOrd="0" parTransId="{74EC9D49-1EC2-4957-84F9-8A022B8B0C28}" sibTransId="{0DD9B238-0696-479A-94A2-B6D1786E5B9F}"/>
    <dgm:cxn modelId="{4AFA92D8-2D4C-486A-8878-2698F6E0433A}" type="presOf" srcId="{035A559D-0505-4FB0-B923-0796A157069B}" destId="{DDAF493E-6026-449D-AF9A-D88CC8DEE280}" srcOrd="0" destOrd="0" presId="urn:microsoft.com/office/officeart/2005/8/layout/chevron1"/>
    <dgm:cxn modelId="{4EF5110F-7EA6-4501-AE3E-1288F7B9D891}" srcId="{BE5FF950-2A0D-4F42-91D4-9B993F113AC7}" destId="{035A559D-0505-4FB0-B923-0796A157069B}" srcOrd="2" destOrd="0" parTransId="{5319D9B5-D035-4C8D-8DB3-D9FDC2A0F4FB}" sibTransId="{2ED04320-4A65-4710-A327-5A68CE0C4FE6}"/>
    <dgm:cxn modelId="{C319A84A-7418-4AB8-ABA4-A0AA46CF45D7}" srcId="{BE5FF950-2A0D-4F42-91D4-9B993F113AC7}" destId="{929734ED-2348-487A-949A-0F56079C82C1}" srcOrd="4" destOrd="0" parTransId="{48B8BA3B-1331-45CA-8493-3C9A9737D652}" sibTransId="{CEBC7F3C-006B-4B10-9B93-0E2AF59C2B53}"/>
    <dgm:cxn modelId="{9C687F61-7FAD-4144-B44E-604043480AEC}" type="presParOf" srcId="{1443765F-5E94-4158-B9B2-7B31D3C23507}" destId="{005E62C2-FDC7-422C-9DCF-48970522C1BA}" srcOrd="0" destOrd="0" presId="urn:microsoft.com/office/officeart/2005/8/layout/chevron1"/>
    <dgm:cxn modelId="{F75BC78E-8C53-4C27-ABBC-56C8D6EFE65D}" type="presParOf" srcId="{1443765F-5E94-4158-B9B2-7B31D3C23507}" destId="{3E6D7877-5E05-4E5C-B9C7-1984B7C8ECEB}" srcOrd="1" destOrd="0" presId="urn:microsoft.com/office/officeart/2005/8/layout/chevron1"/>
    <dgm:cxn modelId="{5EA8761E-9D77-4E43-B682-073181F1F497}" type="presParOf" srcId="{1443765F-5E94-4158-B9B2-7B31D3C23507}" destId="{8119E358-620E-455E-A0A3-C57835FB82DD}" srcOrd="2" destOrd="0" presId="urn:microsoft.com/office/officeart/2005/8/layout/chevron1"/>
    <dgm:cxn modelId="{3943BDC7-A2AB-48D4-9BA3-618A85E41024}" type="presParOf" srcId="{1443765F-5E94-4158-B9B2-7B31D3C23507}" destId="{C9C3C6AA-2D99-49FD-B9EC-0DF003C920FE}" srcOrd="3" destOrd="0" presId="urn:microsoft.com/office/officeart/2005/8/layout/chevron1"/>
    <dgm:cxn modelId="{7DA792BB-3EF4-4D5E-87F7-5F87939E7848}" type="presParOf" srcId="{1443765F-5E94-4158-B9B2-7B31D3C23507}" destId="{DDAF493E-6026-449D-AF9A-D88CC8DEE280}" srcOrd="4" destOrd="0" presId="urn:microsoft.com/office/officeart/2005/8/layout/chevron1"/>
    <dgm:cxn modelId="{4D26CB34-179F-4AC5-BE70-F7A420739B5F}" type="presParOf" srcId="{1443765F-5E94-4158-B9B2-7B31D3C23507}" destId="{B09948A4-0026-4EAC-8370-8952007C5742}" srcOrd="5" destOrd="0" presId="urn:microsoft.com/office/officeart/2005/8/layout/chevron1"/>
    <dgm:cxn modelId="{1091061A-D287-4267-90F1-A9D520D9E8AD}" type="presParOf" srcId="{1443765F-5E94-4158-B9B2-7B31D3C23507}" destId="{188CE91C-CE85-47EE-9AEA-5E2783DD1EEF}" srcOrd="6" destOrd="0" presId="urn:microsoft.com/office/officeart/2005/8/layout/chevron1"/>
    <dgm:cxn modelId="{99020851-D515-429A-B47F-90ECD0923F83}" type="presParOf" srcId="{1443765F-5E94-4158-B9B2-7B31D3C23507}" destId="{1ED911C2-B152-488B-B00B-FA4C99E8C008}" srcOrd="7" destOrd="0" presId="urn:microsoft.com/office/officeart/2005/8/layout/chevron1"/>
    <dgm:cxn modelId="{03DDE1B7-2676-4FBA-A31E-EA6D4534E8EF}" type="presParOf" srcId="{1443765F-5E94-4158-B9B2-7B31D3C23507}" destId="{D54F7E50-DEDA-4284-8A75-BD45409D9D1C}" srcOrd="8" destOrd="0" presId="urn:microsoft.com/office/officeart/2005/8/layout/chevron1"/>
    <dgm:cxn modelId="{AA92ABB9-BAA7-40E8-A026-2501EB47DF17}" type="presParOf" srcId="{1443765F-5E94-4158-B9B2-7B31D3C23507}" destId="{BF5E47A2-12B2-42BB-A498-D446C2985056}" srcOrd="9" destOrd="0" presId="urn:microsoft.com/office/officeart/2005/8/layout/chevron1"/>
    <dgm:cxn modelId="{429C8923-A738-4948-A49D-59F646E38CE6}" type="presParOf" srcId="{1443765F-5E94-4158-B9B2-7B31D3C23507}" destId="{6ECE6DE6-EACE-4310-9AC5-A4713BFACF5F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BE5FF950-2A0D-4F42-91D4-9B993F113AC7}" type="doc">
      <dgm:prSet loTypeId="urn:microsoft.com/office/officeart/2005/8/layout/chevron1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1DBD1DAE-67BF-4B77-A4BB-55C53488C8DC}">
      <dgm:prSet phldrT="[Text]"/>
      <dgm:spPr/>
      <dgm:t>
        <a:bodyPr/>
        <a:lstStyle/>
        <a:p>
          <a:r>
            <a:rPr lang="en-US" dirty="0" smtClean="0"/>
            <a:t>Introduction</a:t>
          </a:r>
          <a:endParaRPr lang="en-US" dirty="0"/>
        </a:p>
      </dgm:t>
    </dgm:pt>
    <dgm:pt modelId="{74EC9D49-1EC2-4957-84F9-8A022B8B0C28}" type="parTrans" cxnId="{14F85737-5C87-4069-B374-290DBC46FDBC}">
      <dgm:prSet/>
      <dgm:spPr/>
      <dgm:t>
        <a:bodyPr/>
        <a:lstStyle/>
        <a:p>
          <a:endParaRPr lang="en-US"/>
        </a:p>
      </dgm:t>
    </dgm:pt>
    <dgm:pt modelId="{0DD9B238-0696-479A-94A2-B6D1786E5B9F}" type="sibTrans" cxnId="{14F85737-5C87-4069-B374-290DBC46FDBC}">
      <dgm:prSet/>
      <dgm:spPr/>
      <dgm:t>
        <a:bodyPr/>
        <a:lstStyle/>
        <a:p>
          <a:endParaRPr lang="en-US"/>
        </a:p>
      </dgm:t>
    </dgm:pt>
    <dgm:pt modelId="{907D46D8-0AC8-40F3-9AEE-ADF6FBDBE8B7}">
      <dgm:prSet phldrT="[Text]"/>
      <dgm:spPr>
        <a:solidFill>
          <a:schemeClr val="accent3">
            <a:lumMod val="20000"/>
            <a:lumOff val="80000"/>
          </a:schemeClr>
        </a:solidFill>
      </dgm:spPr>
      <dgm:t>
        <a:bodyPr/>
        <a:lstStyle/>
        <a:p>
          <a:r>
            <a:rPr lang="en-US" dirty="0" smtClean="0"/>
            <a:t>Graphene CNN</a:t>
          </a:r>
          <a:endParaRPr lang="en-US" dirty="0"/>
        </a:p>
      </dgm:t>
    </dgm:pt>
    <dgm:pt modelId="{5B3CE2EA-5E87-4365-B64A-EA35F44F493B}" type="parTrans" cxnId="{9F23AE52-01A6-44E1-A279-F95BA52723D5}">
      <dgm:prSet/>
      <dgm:spPr/>
      <dgm:t>
        <a:bodyPr/>
        <a:lstStyle/>
        <a:p>
          <a:endParaRPr lang="en-US"/>
        </a:p>
      </dgm:t>
    </dgm:pt>
    <dgm:pt modelId="{FBF95CD8-F13B-4642-ABC6-BE835C700054}" type="sibTrans" cxnId="{9F23AE52-01A6-44E1-A279-F95BA52723D5}">
      <dgm:prSet/>
      <dgm:spPr/>
      <dgm:t>
        <a:bodyPr/>
        <a:lstStyle/>
        <a:p>
          <a:endParaRPr lang="en-US"/>
        </a:p>
      </dgm:t>
    </dgm:pt>
    <dgm:pt modelId="{035A559D-0505-4FB0-B923-0796A157069B}">
      <dgm:prSet phldrT="[Text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en-US" dirty="0" smtClean="0"/>
            <a:t>Low-loss Diode</a:t>
          </a:r>
          <a:endParaRPr lang="en-US" dirty="0"/>
        </a:p>
      </dgm:t>
    </dgm:pt>
    <dgm:pt modelId="{5319D9B5-D035-4C8D-8DB3-D9FDC2A0F4FB}" type="parTrans" cxnId="{4EF5110F-7EA6-4501-AE3E-1288F7B9D891}">
      <dgm:prSet/>
      <dgm:spPr/>
      <dgm:t>
        <a:bodyPr/>
        <a:lstStyle/>
        <a:p>
          <a:endParaRPr lang="en-US"/>
        </a:p>
      </dgm:t>
    </dgm:pt>
    <dgm:pt modelId="{2ED04320-4A65-4710-A327-5A68CE0C4FE6}" type="sibTrans" cxnId="{4EF5110F-7EA6-4501-AE3E-1288F7B9D891}">
      <dgm:prSet/>
      <dgm:spPr/>
      <dgm:t>
        <a:bodyPr/>
        <a:lstStyle/>
        <a:p>
          <a:endParaRPr lang="en-US"/>
        </a:p>
      </dgm:t>
    </dgm:pt>
    <dgm:pt modelId="{40CD313F-31F7-48F3-9E4F-B3A7C957EE47}">
      <dgm:prSet phldrT="[Text]"/>
      <dgm:spPr>
        <a:solidFill>
          <a:schemeClr val="accent5">
            <a:lumMod val="20000"/>
            <a:lumOff val="80000"/>
          </a:schemeClr>
        </a:solidFill>
      </dgm:spPr>
      <dgm:t>
        <a:bodyPr/>
        <a:lstStyle/>
        <a:p>
          <a:r>
            <a:rPr lang="en-US" dirty="0" smtClean="0"/>
            <a:t>Diffusive Coupler</a:t>
          </a:r>
          <a:endParaRPr lang="en-US" dirty="0"/>
        </a:p>
      </dgm:t>
    </dgm:pt>
    <dgm:pt modelId="{995A6824-2EA9-4FD4-9ADF-88960B70E26B}" type="parTrans" cxnId="{0628C1E7-3DD9-4962-BA36-CEBBF6753F0F}">
      <dgm:prSet/>
      <dgm:spPr/>
      <dgm:t>
        <a:bodyPr/>
        <a:lstStyle/>
        <a:p>
          <a:endParaRPr lang="en-US"/>
        </a:p>
      </dgm:t>
    </dgm:pt>
    <dgm:pt modelId="{8AAD685E-575F-44BD-99C7-BF61A131180F}" type="sibTrans" cxnId="{0628C1E7-3DD9-4962-BA36-CEBBF6753F0F}">
      <dgm:prSet/>
      <dgm:spPr/>
      <dgm:t>
        <a:bodyPr/>
        <a:lstStyle/>
        <a:p>
          <a:endParaRPr lang="en-US"/>
        </a:p>
      </dgm:t>
    </dgm:pt>
    <dgm:pt modelId="{929734ED-2348-487A-949A-0F56079C82C1}">
      <dgm:prSet/>
      <dgm:spPr>
        <a:solidFill>
          <a:schemeClr val="accent6">
            <a:lumMod val="20000"/>
            <a:lumOff val="80000"/>
          </a:schemeClr>
        </a:solidFill>
      </dgm:spPr>
      <dgm:t>
        <a:bodyPr/>
        <a:lstStyle/>
        <a:p>
          <a:r>
            <a:rPr lang="en-US" dirty="0" smtClean="0"/>
            <a:t>Tech. Limitations</a:t>
          </a:r>
          <a:endParaRPr lang="en-US" dirty="0"/>
        </a:p>
      </dgm:t>
    </dgm:pt>
    <dgm:pt modelId="{48B8BA3B-1331-45CA-8493-3C9A9737D652}" type="parTrans" cxnId="{C319A84A-7418-4AB8-ABA4-A0AA46CF45D7}">
      <dgm:prSet/>
      <dgm:spPr/>
      <dgm:t>
        <a:bodyPr/>
        <a:lstStyle/>
        <a:p>
          <a:endParaRPr lang="en-US"/>
        </a:p>
      </dgm:t>
    </dgm:pt>
    <dgm:pt modelId="{CEBC7F3C-006B-4B10-9B93-0E2AF59C2B53}" type="sibTrans" cxnId="{C319A84A-7418-4AB8-ABA4-A0AA46CF45D7}">
      <dgm:prSet/>
      <dgm:spPr/>
      <dgm:t>
        <a:bodyPr/>
        <a:lstStyle/>
        <a:p>
          <a:endParaRPr lang="en-US"/>
        </a:p>
      </dgm:t>
    </dgm:pt>
    <dgm:pt modelId="{5FAE34C6-C642-443E-AB55-8DB27C897452}">
      <dgm:prSet/>
      <dgm:spPr>
        <a:solidFill>
          <a:schemeClr val="tx2">
            <a:lumMod val="20000"/>
            <a:lumOff val="80000"/>
          </a:schemeClr>
        </a:solidFill>
      </dgm:spPr>
      <dgm:t>
        <a:bodyPr/>
        <a:lstStyle/>
        <a:p>
          <a:r>
            <a:rPr lang="en-US" dirty="0" smtClean="0"/>
            <a:t>Future Work</a:t>
          </a:r>
          <a:endParaRPr lang="en-US" dirty="0"/>
        </a:p>
      </dgm:t>
    </dgm:pt>
    <dgm:pt modelId="{5FC16576-6BBF-4CE4-9368-2CA0F9CA7496}" type="parTrans" cxnId="{0030CDDC-7882-4D38-B0D4-0ECEE5A710BE}">
      <dgm:prSet/>
      <dgm:spPr/>
      <dgm:t>
        <a:bodyPr/>
        <a:lstStyle/>
        <a:p>
          <a:endParaRPr lang="en-US"/>
        </a:p>
      </dgm:t>
    </dgm:pt>
    <dgm:pt modelId="{5D738C3A-C2B9-4E6E-BDD0-E6786063C119}" type="sibTrans" cxnId="{0030CDDC-7882-4D38-B0D4-0ECEE5A710BE}">
      <dgm:prSet/>
      <dgm:spPr/>
      <dgm:t>
        <a:bodyPr/>
        <a:lstStyle/>
        <a:p>
          <a:endParaRPr lang="en-US"/>
        </a:p>
      </dgm:t>
    </dgm:pt>
    <dgm:pt modelId="{1443765F-5E94-4158-B9B2-7B31D3C23507}" type="pres">
      <dgm:prSet presAssocID="{BE5FF950-2A0D-4F42-91D4-9B993F113AC7}" presName="Name0" presStyleCnt="0">
        <dgm:presLayoutVars>
          <dgm:dir/>
          <dgm:animLvl val="lvl"/>
          <dgm:resizeHandles val="exact"/>
        </dgm:presLayoutVars>
      </dgm:prSet>
      <dgm:spPr/>
    </dgm:pt>
    <dgm:pt modelId="{005E62C2-FDC7-422C-9DCF-48970522C1BA}" type="pres">
      <dgm:prSet presAssocID="{1DBD1DAE-67BF-4B77-A4BB-55C53488C8DC}" presName="parTxOnly" presStyleLbl="node1" presStyleIdx="0" presStyleCnt="6" custLinFactNeighborY="-1116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E6D7877-5E05-4E5C-B9C7-1984B7C8ECEB}" type="pres">
      <dgm:prSet presAssocID="{0DD9B238-0696-479A-94A2-B6D1786E5B9F}" presName="parTxOnlySpace" presStyleCnt="0"/>
      <dgm:spPr/>
    </dgm:pt>
    <dgm:pt modelId="{8119E358-620E-455E-A0A3-C57835FB82DD}" type="pres">
      <dgm:prSet presAssocID="{907D46D8-0AC8-40F3-9AEE-ADF6FBDBE8B7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9C3C6AA-2D99-49FD-B9EC-0DF003C920FE}" type="pres">
      <dgm:prSet presAssocID="{FBF95CD8-F13B-4642-ABC6-BE835C700054}" presName="parTxOnlySpace" presStyleCnt="0"/>
      <dgm:spPr/>
    </dgm:pt>
    <dgm:pt modelId="{DDAF493E-6026-449D-AF9A-D88CC8DEE280}" type="pres">
      <dgm:prSet presAssocID="{035A559D-0505-4FB0-B923-0796A157069B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09948A4-0026-4EAC-8370-8952007C5742}" type="pres">
      <dgm:prSet presAssocID="{2ED04320-4A65-4710-A327-5A68CE0C4FE6}" presName="parTxOnlySpace" presStyleCnt="0"/>
      <dgm:spPr/>
    </dgm:pt>
    <dgm:pt modelId="{188CE91C-CE85-47EE-9AEA-5E2783DD1EEF}" type="pres">
      <dgm:prSet presAssocID="{40CD313F-31F7-48F3-9E4F-B3A7C957EE47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D911C2-B152-488B-B00B-FA4C99E8C008}" type="pres">
      <dgm:prSet presAssocID="{8AAD685E-575F-44BD-99C7-BF61A131180F}" presName="parTxOnlySpace" presStyleCnt="0"/>
      <dgm:spPr/>
    </dgm:pt>
    <dgm:pt modelId="{D54F7E50-DEDA-4284-8A75-BD45409D9D1C}" type="pres">
      <dgm:prSet presAssocID="{929734ED-2348-487A-949A-0F56079C82C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F5E47A2-12B2-42BB-A498-D446C2985056}" type="pres">
      <dgm:prSet presAssocID="{CEBC7F3C-006B-4B10-9B93-0E2AF59C2B53}" presName="parTxOnlySpace" presStyleCnt="0"/>
      <dgm:spPr/>
    </dgm:pt>
    <dgm:pt modelId="{6ECE6DE6-EACE-4310-9AC5-A4713BFACF5F}" type="pres">
      <dgm:prSet presAssocID="{5FAE34C6-C642-443E-AB55-8DB27C897452}" presName="parTxOnly" presStyleLbl="node1" presStyleIdx="5" presStyleCnt="6" custLinFactNeighborY="-11169">
        <dgm:presLayoutVars>
          <dgm:chMax val="0"/>
          <dgm:chPref val="0"/>
          <dgm:bulletEnabled val="1"/>
        </dgm:presLayoutVars>
      </dgm:prSet>
      <dgm:spPr/>
    </dgm:pt>
  </dgm:ptLst>
  <dgm:cxnLst>
    <dgm:cxn modelId="{0628C1E7-3DD9-4962-BA36-CEBBF6753F0F}" srcId="{BE5FF950-2A0D-4F42-91D4-9B993F113AC7}" destId="{40CD313F-31F7-48F3-9E4F-B3A7C957EE47}" srcOrd="3" destOrd="0" parTransId="{995A6824-2EA9-4FD4-9ADF-88960B70E26B}" sibTransId="{8AAD685E-575F-44BD-99C7-BF61A131180F}"/>
    <dgm:cxn modelId="{B41878D1-7DF3-40C1-8F96-F093B1472827}" type="presOf" srcId="{1DBD1DAE-67BF-4B77-A4BB-55C53488C8DC}" destId="{005E62C2-FDC7-422C-9DCF-48970522C1BA}" srcOrd="0" destOrd="0" presId="urn:microsoft.com/office/officeart/2005/8/layout/chevron1"/>
    <dgm:cxn modelId="{0030CDDC-7882-4D38-B0D4-0ECEE5A710BE}" srcId="{BE5FF950-2A0D-4F42-91D4-9B993F113AC7}" destId="{5FAE34C6-C642-443E-AB55-8DB27C897452}" srcOrd="5" destOrd="0" parTransId="{5FC16576-6BBF-4CE4-9368-2CA0F9CA7496}" sibTransId="{5D738C3A-C2B9-4E6E-BDD0-E6786063C119}"/>
    <dgm:cxn modelId="{B288B1A3-A7F8-4C7A-B474-96A4F111221E}" type="presOf" srcId="{5FAE34C6-C642-443E-AB55-8DB27C897452}" destId="{6ECE6DE6-EACE-4310-9AC5-A4713BFACF5F}" srcOrd="0" destOrd="0" presId="urn:microsoft.com/office/officeart/2005/8/layout/chevron1"/>
    <dgm:cxn modelId="{23D73535-B37D-43BB-A2F6-01B3B5107887}" type="presOf" srcId="{907D46D8-0AC8-40F3-9AEE-ADF6FBDBE8B7}" destId="{8119E358-620E-455E-A0A3-C57835FB82DD}" srcOrd="0" destOrd="0" presId="urn:microsoft.com/office/officeart/2005/8/layout/chevron1"/>
    <dgm:cxn modelId="{77295FB0-845D-4AD7-B46B-BA5AEC5B92B9}" type="presOf" srcId="{BE5FF950-2A0D-4F42-91D4-9B993F113AC7}" destId="{1443765F-5E94-4158-B9B2-7B31D3C23507}" srcOrd="0" destOrd="0" presId="urn:microsoft.com/office/officeart/2005/8/layout/chevron1"/>
    <dgm:cxn modelId="{E603134F-5F51-485B-8C0E-F8F12D1E58D3}" type="presOf" srcId="{929734ED-2348-487A-949A-0F56079C82C1}" destId="{D54F7E50-DEDA-4284-8A75-BD45409D9D1C}" srcOrd="0" destOrd="0" presId="urn:microsoft.com/office/officeart/2005/8/layout/chevron1"/>
    <dgm:cxn modelId="{9F23AE52-01A6-44E1-A279-F95BA52723D5}" srcId="{BE5FF950-2A0D-4F42-91D4-9B993F113AC7}" destId="{907D46D8-0AC8-40F3-9AEE-ADF6FBDBE8B7}" srcOrd="1" destOrd="0" parTransId="{5B3CE2EA-5E87-4365-B64A-EA35F44F493B}" sibTransId="{FBF95CD8-F13B-4642-ABC6-BE835C700054}"/>
    <dgm:cxn modelId="{F767CF43-A1CC-40BB-B47F-A58068834474}" type="presOf" srcId="{40CD313F-31F7-48F3-9E4F-B3A7C957EE47}" destId="{188CE91C-CE85-47EE-9AEA-5E2783DD1EEF}" srcOrd="0" destOrd="0" presId="urn:microsoft.com/office/officeart/2005/8/layout/chevron1"/>
    <dgm:cxn modelId="{14F85737-5C87-4069-B374-290DBC46FDBC}" srcId="{BE5FF950-2A0D-4F42-91D4-9B993F113AC7}" destId="{1DBD1DAE-67BF-4B77-A4BB-55C53488C8DC}" srcOrd="0" destOrd="0" parTransId="{74EC9D49-1EC2-4957-84F9-8A022B8B0C28}" sibTransId="{0DD9B238-0696-479A-94A2-B6D1786E5B9F}"/>
    <dgm:cxn modelId="{4AFA92D8-2D4C-486A-8878-2698F6E0433A}" type="presOf" srcId="{035A559D-0505-4FB0-B923-0796A157069B}" destId="{DDAF493E-6026-449D-AF9A-D88CC8DEE280}" srcOrd="0" destOrd="0" presId="urn:microsoft.com/office/officeart/2005/8/layout/chevron1"/>
    <dgm:cxn modelId="{4EF5110F-7EA6-4501-AE3E-1288F7B9D891}" srcId="{BE5FF950-2A0D-4F42-91D4-9B993F113AC7}" destId="{035A559D-0505-4FB0-B923-0796A157069B}" srcOrd="2" destOrd="0" parTransId="{5319D9B5-D035-4C8D-8DB3-D9FDC2A0F4FB}" sibTransId="{2ED04320-4A65-4710-A327-5A68CE0C4FE6}"/>
    <dgm:cxn modelId="{C319A84A-7418-4AB8-ABA4-A0AA46CF45D7}" srcId="{BE5FF950-2A0D-4F42-91D4-9B993F113AC7}" destId="{929734ED-2348-487A-949A-0F56079C82C1}" srcOrd="4" destOrd="0" parTransId="{48B8BA3B-1331-45CA-8493-3C9A9737D652}" sibTransId="{CEBC7F3C-006B-4B10-9B93-0E2AF59C2B53}"/>
    <dgm:cxn modelId="{9C687F61-7FAD-4144-B44E-604043480AEC}" type="presParOf" srcId="{1443765F-5E94-4158-B9B2-7B31D3C23507}" destId="{005E62C2-FDC7-422C-9DCF-48970522C1BA}" srcOrd="0" destOrd="0" presId="urn:microsoft.com/office/officeart/2005/8/layout/chevron1"/>
    <dgm:cxn modelId="{F75BC78E-8C53-4C27-ABBC-56C8D6EFE65D}" type="presParOf" srcId="{1443765F-5E94-4158-B9B2-7B31D3C23507}" destId="{3E6D7877-5E05-4E5C-B9C7-1984B7C8ECEB}" srcOrd="1" destOrd="0" presId="urn:microsoft.com/office/officeart/2005/8/layout/chevron1"/>
    <dgm:cxn modelId="{5EA8761E-9D77-4E43-B682-073181F1F497}" type="presParOf" srcId="{1443765F-5E94-4158-B9B2-7B31D3C23507}" destId="{8119E358-620E-455E-A0A3-C57835FB82DD}" srcOrd="2" destOrd="0" presId="urn:microsoft.com/office/officeart/2005/8/layout/chevron1"/>
    <dgm:cxn modelId="{3943BDC7-A2AB-48D4-9BA3-618A85E41024}" type="presParOf" srcId="{1443765F-5E94-4158-B9B2-7B31D3C23507}" destId="{C9C3C6AA-2D99-49FD-B9EC-0DF003C920FE}" srcOrd="3" destOrd="0" presId="urn:microsoft.com/office/officeart/2005/8/layout/chevron1"/>
    <dgm:cxn modelId="{7DA792BB-3EF4-4D5E-87F7-5F87939E7848}" type="presParOf" srcId="{1443765F-5E94-4158-B9B2-7B31D3C23507}" destId="{DDAF493E-6026-449D-AF9A-D88CC8DEE280}" srcOrd="4" destOrd="0" presId="urn:microsoft.com/office/officeart/2005/8/layout/chevron1"/>
    <dgm:cxn modelId="{4D26CB34-179F-4AC5-BE70-F7A420739B5F}" type="presParOf" srcId="{1443765F-5E94-4158-B9B2-7B31D3C23507}" destId="{B09948A4-0026-4EAC-8370-8952007C5742}" srcOrd="5" destOrd="0" presId="urn:microsoft.com/office/officeart/2005/8/layout/chevron1"/>
    <dgm:cxn modelId="{1091061A-D287-4267-90F1-A9D520D9E8AD}" type="presParOf" srcId="{1443765F-5E94-4158-B9B2-7B31D3C23507}" destId="{188CE91C-CE85-47EE-9AEA-5E2783DD1EEF}" srcOrd="6" destOrd="0" presId="urn:microsoft.com/office/officeart/2005/8/layout/chevron1"/>
    <dgm:cxn modelId="{99020851-D515-429A-B47F-90ECD0923F83}" type="presParOf" srcId="{1443765F-5E94-4158-B9B2-7B31D3C23507}" destId="{1ED911C2-B152-488B-B00B-FA4C99E8C008}" srcOrd="7" destOrd="0" presId="urn:microsoft.com/office/officeart/2005/8/layout/chevron1"/>
    <dgm:cxn modelId="{03DDE1B7-2676-4FBA-A31E-EA6D4534E8EF}" type="presParOf" srcId="{1443765F-5E94-4158-B9B2-7B31D3C23507}" destId="{D54F7E50-DEDA-4284-8A75-BD45409D9D1C}" srcOrd="8" destOrd="0" presId="urn:microsoft.com/office/officeart/2005/8/layout/chevron1"/>
    <dgm:cxn modelId="{AA92ABB9-BAA7-40E8-A026-2501EB47DF17}" type="presParOf" srcId="{1443765F-5E94-4158-B9B2-7B31D3C23507}" destId="{BF5E47A2-12B2-42BB-A498-D446C2985056}" srcOrd="9" destOrd="0" presId="urn:microsoft.com/office/officeart/2005/8/layout/chevron1"/>
    <dgm:cxn modelId="{429C8923-A738-4948-A49D-59F646E38CE6}" type="presParOf" srcId="{1443765F-5E94-4158-B9B2-7B31D3C23507}" destId="{6ECE6DE6-EACE-4310-9AC5-A4713BFACF5F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BE5FF950-2A0D-4F42-91D4-9B993F113AC7}" type="doc">
      <dgm:prSet loTypeId="urn:microsoft.com/office/officeart/2005/8/layout/chevron1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1DBD1DAE-67BF-4B77-A4BB-55C53488C8DC}">
      <dgm:prSet phldrT="[Text]"/>
      <dgm:spPr/>
      <dgm:t>
        <a:bodyPr/>
        <a:lstStyle/>
        <a:p>
          <a:r>
            <a:rPr lang="en-US" dirty="0" smtClean="0"/>
            <a:t>Introduction</a:t>
          </a:r>
          <a:endParaRPr lang="en-US" dirty="0"/>
        </a:p>
      </dgm:t>
    </dgm:pt>
    <dgm:pt modelId="{74EC9D49-1EC2-4957-84F9-8A022B8B0C28}" type="parTrans" cxnId="{14F85737-5C87-4069-B374-290DBC46FDBC}">
      <dgm:prSet/>
      <dgm:spPr/>
      <dgm:t>
        <a:bodyPr/>
        <a:lstStyle/>
        <a:p>
          <a:endParaRPr lang="en-US"/>
        </a:p>
      </dgm:t>
    </dgm:pt>
    <dgm:pt modelId="{0DD9B238-0696-479A-94A2-B6D1786E5B9F}" type="sibTrans" cxnId="{14F85737-5C87-4069-B374-290DBC46FDBC}">
      <dgm:prSet/>
      <dgm:spPr/>
      <dgm:t>
        <a:bodyPr/>
        <a:lstStyle/>
        <a:p>
          <a:endParaRPr lang="en-US"/>
        </a:p>
      </dgm:t>
    </dgm:pt>
    <dgm:pt modelId="{907D46D8-0AC8-40F3-9AEE-ADF6FBDBE8B7}">
      <dgm:prSet phldrT="[Text]"/>
      <dgm:spPr>
        <a:solidFill>
          <a:schemeClr val="accent3">
            <a:lumMod val="20000"/>
            <a:lumOff val="80000"/>
          </a:schemeClr>
        </a:solidFill>
      </dgm:spPr>
      <dgm:t>
        <a:bodyPr/>
        <a:lstStyle/>
        <a:p>
          <a:r>
            <a:rPr lang="en-US" dirty="0" smtClean="0"/>
            <a:t>Graphene CNN</a:t>
          </a:r>
          <a:endParaRPr lang="en-US" dirty="0"/>
        </a:p>
      </dgm:t>
    </dgm:pt>
    <dgm:pt modelId="{5B3CE2EA-5E87-4365-B64A-EA35F44F493B}" type="parTrans" cxnId="{9F23AE52-01A6-44E1-A279-F95BA52723D5}">
      <dgm:prSet/>
      <dgm:spPr/>
      <dgm:t>
        <a:bodyPr/>
        <a:lstStyle/>
        <a:p>
          <a:endParaRPr lang="en-US"/>
        </a:p>
      </dgm:t>
    </dgm:pt>
    <dgm:pt modelId="{FBF95CD8-F13B-4642-ABC6-BE835C700054}" type="sibTrans" cxnId="{9F23AE52-01A6-44E1-A279-F95BA52723D5}">
      <dgm:prSet/>
      <dgm:spPr/>
      <dgm:t>
        <a:bodyPr/>
        <a:lstStyle/>
        <a:p>
          <a:endParaRPr lang="en-US"/>
        </a:p>
      </dgm:t>
    </dgm:pt>
    <dgm:pt modelId="{035A559D-0505-4FB0-B923-0796A157069B}">
      <dgm:prSet phldrT="[Text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en-US" dirty="0" smtClean="0"/>
            <a:t>Low-loss Diode</a:t>
          </a:r>
          <a:endParaRPr lang="en-US" dirty="0"/>
        </a:p>
      </dgm:t>
    </dgm:pt>
    <dgm:pt modelId="{5319D9B5-D035-4C8D-8DB3-D9FDC2A0F4FB}" type="parTrans" cxnId="{4EF5110F-7EA6-4501-AE3E-1288F7B9D891}">
      <dgm:prSet/>
      <dgm:spPr/>
      <dgm:t>
        <a:bodyPr/>
        <a:lstStyle/>
        <a:p>
          <a:endParaRPr lang="en-US"/>
        </a:p>
      </dgm:t>
    </dgm:pt>
    <dgm:pt modelId="{2ED04320-4A65-4710-A327-5A68CE0C4FE6}" type="sibTrans" cxnId="{4EF5110F-7EA6-4501-AE3E-1288F7B9D891}">
      <dgm:prSet/>
      <dgm:spPr/>
      <dgm:t>
        <a:bodyPr/>
        <a:lstStyle/>
        <a:p>
          <a:endParaRPr lang="en-US"/>
        </a:p>
      </dgm:t>
    </dgm:pt>
    <dgm:pt modelId="{40CD313F-31F7-48F3-9E4F-B3A7C957EE47}">
      <dgm:prSet phldrT="[Text]"/>
      <dgm:spPr>
        <a:solidFill>
          <a:schemeClr val="accent5">
            <a:lumMod val="20000"/>
            <a:lumOff val="80000"/>
          </a:schemeClr>
        </a:solidFill>
      </dgm:spPr>
      <dgm:t>
        <a:bodyPr/>
        <a:lstStyle/>
        <a:p>
          <a:r>
            <a:rPr lang="en-US" dirty="0" smtClean="0"/>
            <a:t>Diffusive Coupler</a:t>
          </a:r>
          <a:endParaRPr lang="en-US" dirty="0"/>
        </a:p>
      </dgm:t>
    </dgm:pt>
    <dgm:pt modelId="{995A6824-2EA9-4FD4-9ADF-88960B70E26B}" type="parTrans" cxnId="{0628C1E7-3DD9-4962-BA36-CEBBF6753F0F}">
      <dgm:prSet/>
      <dgm:spPr/>
      <dgm:t>
        <a:bodyPr/>
        <a:lstStyle/>
        <a:p>
          <a:endParaRPr lang="en-US"/>
        </a:p>
      </dgm:t>
    </dgm:pt>
    <dgm:pt modelId="{8AAD685E-575F-44BD-99C7-BF61A131180F}" type="sibTrans" cxnId="{0628C1E7-3DD9-4962-BA36-CEBBF6753F0F}">
      <dgm:prSet/>
      <dgm:spPr/>
      <dgm:t>
        <a:bodyPr/>
        <a:lstStyle/>
        <a:p>
          <a:endParaRPr lang="en-US"/>
        </a:p>
      </dgm:t>
    </dgm:pt>
    <dgm:pt modelId="{929734ED-2348-487A-949A-0F56079C82C1}">
      <dgm:prSet/>
      <dgm:spPr>
        <a:solidFill>
          <a:schemeClr val="accent6">
            <a:lumMod val="20000"/>
            <a:lumOff val="80000"/>
          </a:schemeClr>
        </a:solidFill>
      </dgm:spPr>
      <dgm:t>
        <a:bodyPr/>
        <a:lstStyle/>
        <a:p>
          <a:r>
            <a:rPr lang="en-US" dirty="0" smtClean="0"/>
            <a:t>Tech. Limitations</a:t>
          </a:r>
          <a:endParaRPr lang="en-US" dirty="0"/>
        </a:p>
      </dgm:t>
    </dgm:pt>
    <dgm:pt modelId="{48B8BA3B-1331-45CA-8493-3C9A9737D652}" type="parTrans" cxnId="{C319A84A-7418-4AB8-ABA4-A0AA46CF45D7}">
      <dgm:prSet/>
      <dgm:spPr/>
      <dgm:t>
        <a:bodyPr/>
        <a:lstStyle/>
        <a:p>
          <a:endParaRPr lang="en-US"/>
        </a:p>
      </dgm:t>
    </dgm:pt>
    <dgm:pt modelId="{CEBC7F3C-006B-4B10-9B93-0E2AF59C2B53}" type="sibTrans" cxnId="{C319A84A-7418-4AB8-ABA4-A0AA46CF45D7}">
      <dgm:prSet/>
      <dgm:spPr/>
      <dgm:t>
        <a:bodyPr/>
        <a:lstStyle/>
        <a:p>
          <a:endParaRPr lang="en-US"/>
        </a:p>
      </dgm:t>
    </dgm:pt>
    <dgm:pt modelId="{5FAE34C6-C642-443E-AB55-8DB27C897452}">
      <dgm:prSet/>
      <dgm:spPr>
        <a:solidFill>
          <a:schemeClr val="tx2">
            <a:lumMod val="20000"/>
            <a:lumOff val="80000"/>
          </a:schemeClr>
        </a:solidFill>
      </dgm:spPr>
      <dgm:t>
        <a:bodyPr/>
        <a:lstStyle/>
        <a:p>
          <a:r>
            <a:rPr lang="en-US" dirty="0" smtClean="0"/>
            <a:t>Future Work</a:t>
          </a:r>
          <a:endParaRPr lang="en-US" dirty="0"/>
        </a:p>
      </dgm:t>
    </dgm:pt>
    <dgm:pt modelId="{5FC16576-6BBF-4CE4-9368-2CA0F9CA7496}" type="parTrans" cxnId="{0030CDDC-7882-4D38-B0D4-0ECEE5A710BE}">
      <dgm:prSet/>
      <dgm:spPr/>
      <dgm:t>
        <a:bodyPr/>
        <a:lstStyle/>
        <a:p>
          <a:endParaRPr lang="en-US"/>
        </a:p>
      </dgm:t>
    </dgm:pt>
    <dgm:pt modelId="{5D738C3A-C2B9-4E6E-BDD0-E6786063C119}" type="sibTrans" cxnId="{0030CDDC-7882-4D38-B0D4-0ECEE5A710BE}">
      <dgm:prSet/>
      <dgm:spPr/>
      <dgm:t>
        <a:bodyPr/>
        <a:lstStyle/>
        <a:p>
          <a:endParaRPr lang="en-US"/>
        </a:p>
      </dgm:t>
    </dgm:pt>
    <dgm:pt modelId="{1443765F-5E94-4158-B9B2-7B31D3C23507}" type="pres">
      <dgm:prSet presAssocID="{BE5FF950-2A0D-4F42-91D4-9B993F113AC7}" presName="Name0" presStyleCnt="0">
        <dgm:presLayoutVars>
          <dgm:dir/>
          <dgm:animLvl val="lvl"/>
          <dgm:resizeHandles val="exact"/>
        </dgm:presLayoutVars>
      </dgm:prSet>
      <dgm:spPr/>
    </dgm:pt>
    <dgm:pt modelId="{005E62C2-FDC7-422C-9DCF-48970522C1BA}" type="pres">
      <dgm:prSet presAssocID="{1DBD1DAE-67BF-4B77-A4BB-55C53488C8DC}" presName="parTxOnly" presStyleLbl="node1" presStyleIdx="0" presStyleCnt="6" custLinFactNeighborY="-1116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E6D7877-5E05-4E5C-B9C7-1984B7C8ECEB}" type="pres">
      <dgm:prSet presAssocID="{0DD9B238-0696-479A-94A2-B6D1786E5B9F}" presName="parTxOnlySpace" presStyleCnt="0"/>
      <dgm:spPr/>
    </dgm:pt>
    <dgm:pt modelId="{8119E358-620E-455E-A0A3-C57835FB82DD}" type="pres">
      <dgm:prSet presAssocID="{907D46D8-0AC8-40F3-9AEE-ADF6FBDBE8B7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9C3C6AA-2D99-49FD-B9EC-0DF003C920FE}" type="pres">
      <dgm:prSet presAssocID="{FBF95CD8-F13B-4642-ABC6-BE835C700054}" presName="parTxOnlySpace" presStyleCnt="0"/>
      <dgm:spPr/>
    </dgm:pt>
    <dgm:pt modelId="{DDAF493E-6026-449D-AF9A-D88CC8DEE280}" type="pres">
      <dgm:prSet presAssocID="{035A559D-0505-4FB0-B923-0796A157069B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09948A4-0026-4EAC-8370-8952007C5742}" type="pres">
      <dgm:prSet presAssocID="{2ED04320-4A65-4710-A327-5A68CE0C4FE6}" presName="parTxOnlySpace" presStyleCnt="0"/>
      <dgm:spPr/>
    </dgm:pt>
    <dgm:pt modelId="{188CE91C-CE85-47EE-9AEA-5E2783DD1EEF}" type="pres">
      <dgm:prSet presAssocID="{40CD313F-31F7-48F3-9E4F-B3A7C957EE47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D911C2-B152-488B-B00B-FA4C99E8C008}" type="pres">
      <dgm:prSet presAssocID="{8AAD685E-575F-44BD-99C7-BF61A131180F}" presName="parTxOnlySpace" presStyleCnt="0"/>
      <dgm:spPr/>
    </dgm:pt>
    <dgm:pt modelId="{D54F7E50-DEDA-4284-8A75-BD45409D9D1C}" type="pres">
      <dgm:prSet presAssocID="{929734ED-2348-487A-949A-0F56079C82C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F5E47A2-12B2-42BB-A498-D446C2985056}" type="pres">
      <dgm:prSet presAssocID="{CEBC7F3C-006B-4B10-9B93-0E2AF59C2B53}" presName="parTxOnlySpace" presStyleCnt="0"/>
      <dgm:spPr/>
    </dgm:pt>
    <dgm:pt modelId="{6ECE6DE6-EACE-4310-9AC5-A4713BFACF5F}" type="pres">
      <dgm:prSet presAssocID="{5FAE34C6-C642-443E-AB55-8DB27C897452}" presName="parTxOnly" presStyleLbl="node1" presStyleIdx="5" presStyleCnt="6" custLinFactNeighborY="-11169">
        <dgm:presLayoutVars>
          <dgm:chMax val="0"/>
          <dgm:chPref val="0"/>
          <dgm:bulletEnabled val="1"/>
        </dgm:presLayoutVars>
      </dgm:prSet>
      <dgm:spPr/>
    </dgm:pt>
  </dgm:ptLst>
  <dgm:cxnLst>
    <dgm:cxn modelId="{0628C1E7-3DD9-4962-BA36-CEBBF6753F0F}" srcId="{BE5FF950-2A0D-4F42-91D4-9B993F113AC7}" destId="{40CD313F-31F7-48F3-9E4F-B3A7C957EE47}" srcOrd="3" destOrd="0" parTransId="{995A6824-2EA9-4FD4-9ADF-88960B70E26B}" sibTransId="{8AAD685E-575F-44BD-99C7-BF61A131180F}"/>
    <dgm:cxn modelId="{B41878D1-7DF3-40C1-8F96-F093B1472827}" type="presOf" srcId="{1DBD1DAE-67BF-4B77-A4BB-55C53488C8DC}" destId="{005E62C2-FDC7-422C-9DCF-48970522C1BA}" srcOrd="0" destOrd="0" presId="urn:microsoft.com/office/officeart/2005/8/layout/chevron1"/>
    <dgm:cxn modelId="{0030CDDC-7882-4D38-B0D4-0ECEE5A710BE}" srcId="{BE5FF950-2A0D-4F42-91D4-9B993F113AC7}" destId="{5FAE34C6-C642-443E-AB55-8DB27C897452}" srcOrd="5" destOrd="0" parTransId="{5FC16576-6BBF-4CE4-9368-2CA0F9CA7496}" sibTransId="{5D738C3A-C2B9-4E6E-BDD0-E6786063C119}"/>
    <dgm:cxn modelId="{B288B1A3-A7F8-4C7A-B474-96A4F111221E}" type="presOf" srcId="{5FAE34C6-C642-443E-AB55-8DB27C897452}" destId="{6ECE6DE6-EACE-4310-9AC5-A4713BFACF5F}" srcOrd="0" destOrd="0" presId="urn:microsoft.com/office/officeart/2005/8/layout/chevron1"/>
    <dgm:cxn modelId="{23D73535-B37D-43BB-A2F6-01B3B5107887}" type="presOf" srcId="{907D46D8-0AC8-40F3-9AEE-ADF6FBDBE8B7}" destId="{8119E358-620E-455E-A0A3-C57835FB82DD}" srcOrd="0" destOrd="0" presId="urn:microsoft.com/office/officeart/2005/8/layout/chevron1"/>
    <dgm:cxn modelId="{77295FB0-845D-4AD7-B46B-BA5AEC5B92B9}" type="presOf" srcId="{BE5FF950-2A0D-4F42-91D4-9B993F113AC7}" destId="{1443765F-5E94-4158-B9B2-7B31D3C23507}" srcOrd="0" destOrd="0" presId="urn:microsoft.com/office/officeart/2005/8/layout/chevron1"/>
    <dgm:cxn modelId="{E603134F-5F51-485B-8C0E-F8F12D1E58D3}" type="presOf" srcId="{929734ED-2348-487A-949A-0F56079C82C1}" destId="{D54F7E50-DEDA-4284-8A75-BD45409D9D1C}" srcOrd="0" destOrd="0" presId="urn:microsoft.com/office/officeart/2005/8/layout/chevron1"/>
    <dgm:cxn modelId="{9F23AE52-01A6-44E1-A279-F95BA52723D5}" srcId="{BE5FF950-2A0D-4F42-91D4-9B993F113AC7}" destId="{907D46D8-0AC8-40F3-9AEE-ADF6FBDBE8B7}" srcOrd="1" destOrd="0" parTransId="{5B3CE2EA-5E87-4365-B64A-EA35F44F493B}" sibTransId="{FBF95CD8-F13B-4642-ABC6-BE835C700054}"/>
    <dgm:cxn modelId="{F767CF43-A1CC-40BB-B47F-A58068834474}" type="presOf" srcId="{40CD313F-31F7-48F3-9E4F-B3A7C957EE47}" destId="{188CE91C-CE85-47EE-9AEA-5E2783DD1EEF}" srcOrd="0" destOrd="0" presId="urn:microsoft.com/office/officeart/2005/8/layout/chevron1"/>
    <dgm:cxn modelId="{14F85737-5C87-4069-B374-290DBC46FDBC}" srcId="{BE5FF950-2A0D-4F42-91D4-9B993F113AC7}" destId="{1DBD1DAE-67BF-4B77-A4BB-55C53488C8DC}" srcOrd="0" destOrd="0" parTransId="{74EC9D49-1EC2-4957-84F9-8A022B8B0C28}" sibTransId="{0DD9B238-0696-479A-94A2-B6D1786E5B9F}"/>
    <dgm:cxn modelId="{4AFA92D8-2D4C-486A-8878-2698F6E0433A}" type="presOf" srcId="{035A559D-0505-4FB0-B923-0796A157069B}" destId="{DDAF493E-6026-449D-AF9A-D88CC8DEE280}" srcOrd="0" destOrd="0" presId="urn:microsoft.com/office/officeart/2005/8/layout/chevron1"/>
    <dgm:cxn modelId="{4EF5110F-7EA6-4501-AE3E-1288F7B9D891}" srcId="{BE5FF950-2A0D-4F42-91D4-9B993F113AC7}" destId="{035A559D-0505-4FB0-B923-0796A157069B}" srcOrd="2" destOrd="0" parTransId="{5319D9B5-D035-4C8D-8DB3-D9FDC2A0F4FB}" sibTransId="{2ED04320-4A65-4710-A327-5A68CE0C4FE6}"/>
    <dgm:cxn modelId="{C319A84A-7418-4AB8-ABA4-A0AA46CF45D7}" srcId="{BE5FF950-2A0D-4F42-91D4-9B993F113AC7}" destId="{929734ED-2348-487A-949A-0F56079C82C1}" srcOrd="4" destOrd="0" parTransId="{48B8BA3B-1331-45CA-8493-3C9A9737D652}" sibTransId="{CEBC7F3C-006B-4B10-9B93-0E2AF59C2B53}"/>
    <dgm:cxn modelId="{9C687F61-7FAD-4144-B44E-604043480AEC}" type="presParOf" srcId="{1443765F-5E94-4158-B9B2-7B31D3C23507}" destId="{005E62C2-FDC7-422C-9DCF-48970522C1BA}" srcOrd="0" destOrd="0" presId="urn:microsoft.com/office/officeart/2005/8/layout/chevron1"/>
    <dgm:cxn modelId="{F75BC78E-8C53-4C27-ABBC-56C8D6EFE65D}" type="presParOf" srcId="{1443765F-5E94-4158-B9B2-7B31D3C23507}" destId="{3E6D7877-5E05-4E5C-B9C7-1984B7C8ECEB}" srcOrd="1" destOrd="0" presId="urn:microsoft.com/office/officeart/2005/8/layout/chevron1"/>
    <dgm:cxn modelId="{5EA8761E-9D77-4E43-B682-073181F1F497}" type="presParOf" srcId="{1443765F-5E94-4158-B9B2-7B31D3C23507}" destId="{8119E358-620E-455E-A0A3-C57835FB82DD}" srcOrd="2" destOrd="0" presId="urn:microsoft.com/office/officeart/2005/8/layout/chevron1"/>
    <dgm:cxn modelId="{3943BDC7-A2AB-48D4-9BA3-618A85E41024}" type="presParOf" srcId="{1443765F-5E94-4158-B9B2-7B31D3C23507}" destId="{C9C3C6AA-2D99-49FD-B9EC-0DF003C920FE}" srcOrd="3" destOrd="0" presId="urn:microsoft.com/office/officeart/2005/8/layout/chevron1"/>
    <dgm:cxn modelId="{7DA792BB-3EF4-4D5E-87F7-5F87939E7848}" type="presParOf" srcId="{1443765F-5E94-4158-B9B2-7B31D3C23507}" destId="{DDAF493E-6026-449D-AF9A-D88CC8DEE280}" srcOrd="4" destOrd="0" presId="urn:microsoft.com/office/officeart/2005/8/layout/chevron1"/>
    <dgm:cxn modelId="{4D26CB34-179F-4AC5-BE70-F7A420739B5F}" type="presParOf" srcId="{1443765F-5E94-4158-B9B2-7B31D3C23507}" destId="{B09948A4-0026-4EAC-8370-8952007C5742}" srcOrd="5" destOrd="0" presId="urn:microsoft.com/office/officeart/2005/8/layout/chevron1"/>
    <dgm:cxn modelId="{1091061A-D287-4267-90F1-A9D520D9E8AD}" type="presParOf" srcId="{1443765F-5E94-4158-B9B2-7B31D3C23507}" destId="{188CE91C-CE85-47EE-9AEA-5E2783DD1EEF}" srcOrd="6" destOrd="0" presId="urn:microsoft.com/office/officeart/2005/8/layout/chevron1"/>
    <dgm:cxn modelId="{99020851-D515-429A-B47F-90ECD0923F83}" type="presParOf" srcId="{1443765F-5E94-4158-B9B2-7B31D3C23507}" destId="{1ED911C2-B152-488B-B00B-FA4C99E8C008}" srcOrd="7" destOrd="0" presId="urn:microsoft.com/office/officeart/2005/8/layout/chevron1"/>
    <dgm:cxn modelId="{03DDE1B7-2676-4FBA-A31E-EA6D4534E8EF}" type="presParOf" srcId="{1443765F-5E94-4158-B9B2-7B31D3C23507}" destId="{D54F7E50-DEDA-4284-8A75-BD45409D9D1C}" srcOrd="8" destOrd="0" presId="urn:microsoft.com/office/officeart/2005/8/layout/chevron1"/>
    <dgm:cxn modelId="{AA92ABB9-BAA7-40E8-A026-2501EB47DF17}" type="presParOf" srcId="{1443765F-5E94-4158-B9B2-7B31D3C23507}" destId="{BF5E47A2-12B2-42BB-A498-D446C2985056}" srcOrd="9" destOrd="0" presId="urn:microsoft.com/office/officeart/2005/8/layout/chevron1"/>
    <dgm:cxn modelId="{429C8923-A738-4948-A49D-59F646E38CE6}" type="presParOf" srcId="{1443765F-5E94-4158-B9B2-7B31D3C23507}" destId="{6ECE6DE6-EACE-4310-9AC5-A4713BFACF5F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21B0820B-0A08-41D3-BB49-AFB25CFEC876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CCE2E5C-1E52-4AB2-B442-557E2126D1A3}">
      <dgm:prSet phldrT="[Text]"/>
      <dgm:spPr/>
      <dgm:t>
        <a:bodyPr/>
        <a:lstStyle/>
        <a:p>
          <a:r>
            <a:rPr lang="en-US" dirty="0" smtClean="0"/>
            <a:t>All-Graphene Neuromorphic Computing</a:t>
          </a:r>
          <a:endParaRPr lang="en-US" dirty="0"/>
        </a:p>
      </dgm:t>
    </dgm:pt>
    <dgm:pt modelId="{64C83317-C2B8-4386-9FE6-8490AD2A27C7}" type="parTrans" cxnId="{C1507EEE-0262-498E-AAFF-99A2089231F0}">
      <dgm:prSet/>
      <dgm:spPr/>
      <dgm:t>
        <a:bodyPr/>
        <a:lstStyle/>
        <a:p>
          <a:endParaRPr lang="en-US"/>
        </a:p>
      </dgm:t>
    </dgm:pt>
    <dgm:pt modelId="{4105BA76-DCBD-4070-9AE1-69FB531EE0E5}" type="sibTrans" cxnId="{C1507EEE-0262-498E-AAFF-99A2089231F0}">
      <dgm:prSet/>
      <dgm:spPr/>
      <dgm:t>
        <a:bodyPr/>
        <a:lstStyle/>
        <a:p>
          <a:endParaRPr lang="en-US"/>
        </a:p>
      </dgm:t>
    </dgm:pt>
    <dgm:pt modelId="{7A940349-B323-4222-BC3C-74DAD099C1F7}">
      <dgm:prSet phldrT="[Text]"/>
      <dgm:spPr/>
      <dgm:t>
        <a:bodyPr/>
        <a:lstStyle/>
        <a:p>
          <a:r>
            <a:rPr lang="en-US" dirty="0" smtClean="0"/>
            <a:t>Low-loss Graphene Diodes</a:t>
          </a:r>
          <a:endParaRPr lang="en-US" dirty="0"/>
        </a:p>
      </dgm:t>
    </dgm:pt>
    <dgm:pt modelId="{12445D88-B092-4734-95B1-6908DE58EE96}" type="parTrans" cxnId="{935F1E85-DE25-4330-B7DB-72261441AE25}">
      <dgm:prSet/>
      <dgm:spPr/>
      <dgm:t>
        <a:bodyPr/>
        <a:lstStyle/>
        <a:p>
          <a:endParaRPr lang="en-US"/>
        </a:p>
      </dgm:t>
    </dgm:pt>
    <dgm:pt modelId="{1B7B4472-178C-40DD-A7BB-EFB095272787}" type="sibTrans" cxnId="{935F1E85-DE25-4330-B7DB-72261441AE25}">
      <dgm:prSet/>
      <dgm:spPr/>
      <dgm:t>
        <a:bodyPr/>
        <a:lstStyle/>
        <a:p>
          <a:endParaRPr lang="en-US"/>
        </a:p>
      </dgm:t>
    </dgm:pt>
    <dgm:pt modelId="{829C9109-2A62-4981-A47A-627832F0484D}">
      <dgm:prSet phldrT="[Text]"/>
      <dgm:spPr/>
      <dgm:t>
        <a:bodyPr/>
        <a:lstStyle/>
        <a:p>
          <a:r>
            <a:rPr lang="en-US" dirty="0" smtClean="0"/>
            <a:t>Current Coupling in Diffusive-Transport Graphene</a:t>
          </a:r>
          <a:endParaRPr lang="en-US" dirty="0"/>
        </a:p>
      </dgm:t>
    </dgm:pt>
    <dgm:pt modelId="{A3BB9E54-050D-4FD8-A7BA-F90D729A91A3}" type="parTrans" cxnId="{4314A859-BFA7-47BD-829F-32D789A9C363}">
      <dgm:prSet/>
      <dgm:spPr/>
      <dgm:t>
        <a:bodyPr/>
        <a:lstStyle/>
        <a:p>
          <a:endParaRPr lang="en-US"/>
        </a:p>
      </dgm:t>
    </dgm:pt>
    <dgm:pt modelId="{D77B992B-4488-4641-96D1-D507D5FB7652}" type="sibTrans" cxnId="{4314A859-BFA7-47BD-829F-32D789A9C363}">
      <dgm:prSet/>
      <dgm:spPr/>
      <dgm:t>
        <a:bodyPr/>
        <a:lstStyle/>
        <a:p>
          <a:endParaRPr lang="en-US"/>
        </a:p>
      </dgm:t>
    </dgm:pt>
    <dgm:pt modelId="{E7169AF4-42C0-4E22-84F8-21E719651CFF}">
      <dgm:prSet/>
      <dgm:spPr/>
      <dgm:t>
        <a:bodyPr/>
        <a:lstStyle/>
        <a:p>
          <a:pPr rtl="0"/>
          <a:r>
            <a:rPr lang="en-US" dirty="0" smtClean="0"/>
            <a:t>Current Technological Limitations </a:t>
          </a:r>
          <a:endParaRPr lang="en-US" dirty="0"/>
        </a:p>
      </dgm:t>
    </dgm:pt>
    <dgm:pt modelId="{7F2AFE0A-A6FF-465A-B094-EE378C4E2AED}" type="parTrans" cxnId="{0EBC882A-A915-467C-8A14-75BB6F095A41}">
      <dgm:prSet/>
      <dgm:spPr/>
      <dgm:t>
        <a:bodyPr/>
        <a:lstStyle/>
        <a:p>
          <a:endParaRPr lang="en-US"/>
        </a:p>
      </dgm:t>
    </dgm:pt>
    <dgm:pt modelId="{C7D321AB-3521-4907-84D5-5B934CF2F4DB}" type="sibTrans" cxnId="{0EBC882A-A915-467C-8A14-75BB6F095A41}">
      <dgm:prSet/>
      <dgm:spPr/>
      <dgm:t>
        <a:bodyPr/>
        <a:lstStyle/>
        <a:p>
          <a:endParaRPr lang="en-US"/>
        </a:p>
      </dgm:t>
    </dgm:pt>
    <dgm:pt modelId="{4491DDC7-C129-4561-A0F1-389698A98450}" type="pres">
      <dgm:prSet presAssocID="{21B0820B-0A08-41D3-BB49-AFB25CFEC876}" presName="linearFlow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C9FBEB6-AF61-45F9-B130-69F3550BEA01}" type="pres">
      <dgm:prSet presAssocID="{ECCE2E5C-1E52-4AB2-B442-557E2126D1A3}" presName="composite" presStyleCnt="0"/>
      <dgm:spPr/>
    </dgm:pt>
    <dgm:pt modelId="{6B271500-D430-4F38-ACC8-D474427E6615}" type="pres">
      <dgm:prSet presAssocID="{ECCE2E5C-1E52-4AB2-B442-557E2126D1A3}" presName="imgShp" presStyleLbl="fgImgPlace1" presStyleIdx="0" presStyleCnt="4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000" r="-4000"/>
          </a:stretch>
        </a:blipFill>
      </dgm:spPr>
    </dgm:pt>
    <dgm:pt modelId="{ED76D0EF-D463-4A7A-9330-4493B6DD47CD}" type="pres">
      <dgm:prSet presAssocID="{ECCE2E5C-1E52-4AB2-B442-557E2126D1A3}" presName="txShp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A1B36FF-C7C7-4532-949B-BE3813606513}" type="pres">
      <dgm:prSet presAssocID="{4105BA76-DCBD-4070-9AE1-69FB531EE0E5}" presName="spacing" presStyleCnt="0"/>
      <dgm:spPr/>
    </dgm:pt>
    <dgm:pt modelId="{52642060-7FB5-46A8-B21A-EBDB1D49437A}" type="pres">
      <dgm:prSet presAssocID="{7A940349-B323-4222-BC3C-74DAD099C1F7}" presName="composite" presStyleCnt="0"/>
      <dgm:spPr/>
    </dgm:pt>
    <dgm:pt modelId="{84B65CD5-7C3B-42C8-916B-B38DD4AEF922}" type="pres">
      <dgm:prSet presAssocID="{7A940349-B323-4222-BC3C-74DAD099C1F7}" presName="imgShp" presStyleLbl="fgImgPlace1" presStyleIdx="1" presStyleCnt="4"/>
      <dgm:spPr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2000" r="-32000"/>
          </a:stretch>
        </a:blipFill>
      </dgm:spPr>
    </dgm:pt>
    <dgm:pt modelId="{322AA7E8-0B44-4842-93BD-5817F3934EAE}" type="pres">
      <dgm:prSet presAssocID="{7A940349-B323-4222-BC3C-74DAD099C1F7}" presName="txShp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4936C94-EAFD-4BAC-B703-C15A9F65499E}" type="pres">
      <dgm:prSet presAssocID="{1B7B4472-178C-40DD-A7BB-EFB095272787}" presName="spacing" presStyleCnt="0"/>
      <dgm:spPr/>
    </dgm:pt>
    <dgm:pt modelId="{CD272E4F-5EED-478B-BAA6-EBF3974EDEA6}" type="pres">
      <dgm:prSet presAssocID="{829C9109-2A62-4981-A47A-627832F0484D}" presName="composite" presStyleCnt="0"/>
      <dgm:spPr/>
    </dgm:pt>
    <dgm:pt modelId="{93AB449C-BFCD-4792-903C-C51DA6CA1E01}" type="pres">
      <dgm:prSet presAssocID="{829C9109-2A62-4981-A47A-627832F0484D}" presName="imgShp" presStyleLbl="fgImgPlace1" presStyleIdx="2" presStyleCnt="4"/>
      <dgm:spPr>
        <a:blipFill dpi="0" rotWithShape="1"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4237" t="-17302" r="-76123" b="-5212"/>
          </a:stretch>
        </a:blipFill>
      </dgm:spPr>
    </dgm:pt>
    <dgm:pt modelId="{6D0952A7-08D8-4B1B-B388-8183659432D2}" type="pres">
      <dgm:prSet presAssocID="{829C9109-2A62-4981-A47A-627832F0484D}" presName="txShp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6600B85-FB96-47BD-AA95-EB12490E6977}" type="pres">
      <dgm:prSet presAssocID="{D77B992B-4488-4641-96D1-D507D5FB7652}" presName="spacing" presStyleCnt="0"/>
      <dgm:spPr/>
    </dgm:pt>
    <dgm:pt modelId="{2CCEB272-A8B8-4952-9A88-33DC5BDA8DD8}" type="pres">
      <dgm:prSet presAssocID="{E7169AF4-42C0-4E22-84F8-21E719651CFF}" presName="composite" presStyleCnt="0"/>
      <dgm:spPr/>
    </dgm:pt>
    <dgm:pt modelId="{F3865E5B-7786-4307-9045-B69939F8FDC0}" type="pres">
      <dgm:prSet presAssocID="{E7169AF4-42C0-4E22-84F8-21E719651CFF}" presName="imgShp" presStyleLbl="fgImgPlace1" presStyleIdx="3" presStyleCnt="4"/>
      <dgm:spPr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1000" r="-21000"/>
          </a:stretch>
        </a:blipFill>
      </dgm:spPr>
    </dgm:pt>
    <dgm:pt modelId="{B913F7A8-4E41-4DC5-8ED1-5928FABBB18D}" type="pres">
      <dgm:prSet presAssocID="{E7169AF4-42C0-4E22-84F8-21E719651CFF}" presName="txShp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582C549-CDEF-4F50-AD87-6EF60BADD8CF}" type="presOf" srcId="{E7169AF4-42C0-4E22-84F8-21E719651CFF}" destId="{B913F7A8-4E41-4DC5-8ED1-5928FABBB18D}" srcOrd="0" destOrd="0" presId="urn:microsoft.com/office/officeart/2005/8/layout/vList3"/>
    <dgm:cxn modelId="{E66FD846-BB1B-4DA3-9FF3-E6D002CCE017}" type="presOf" srcId="{ECCE2E5C-1E52-4AB2-B442-557E2126D1A3}" destId="{ED76D0EF-D463-4A7A-9330-4493B6DD47CD}" srcOrd="0" destOrd="0" presId="urn:microsoft.com/office/officeart/2005/8/layout/vList3"/>
    <dgm:cxn modelId="{935F1E85-DE25-4330-B7DB-72261441AE25}" srcId="{21B0820B-0A08-41D3-BB49-AFB25CFEC876}" destId="{7A940349-B323-4222-BC3C-74DAD099C1F7}" srcOrd="1" destOrd="0" parTransId="{12445D88-B092-4734-95B1-6908DE58EE96}" sibTransId="{1B7B4472-178C-40DD-A7BB-EFB095272787}"/>
    <dgm:cxn modelId="{C1507EEE-0262-498E-AAFF-99A2089231F0}" srcId="{21B0820B-0A08-41D3-BB49-AFB25CFEC876}" destId="{ECCE2E5C-1E52-4AB2-B442-557E2126D1A3}" srcOrd="0" destOrd="0" parTransId="{64C83317-C2B8-4386-9FE6-8490AD2A27C7}" sibTransId="{4105BA76-DCBD-4070-9AE1-69FB531EE0E5}"/>
    <dgm:cxn modelId="{72C48CF8-39BE-40D0-B899-47B1EA750CF2}" type="presOf" srcId="{7A940349-B323-4222-BC3C-74DAD099C1F7}" destId="{322AA7E8-0B44-4842-93BD-5817F3934EAE}" srcOrd="0" destOrd="0" presId="urn:microsoft.com/office/officeart/2005/8/layout/vList3"/>
    <dgm:cxn modelId="{0EBC882A-A915-467C-8A14-75BB6F095A41}" srcId="{21B0820B-0A08-41D3-BB49-AFB25CFEC876}" destId="{E7169AF4-42C0-4E22-84F8-21E719651CFF}" srcOrd="3" destOrd="0" parTransId="{7F2AFE0A-A6FF-465A-B094-EE378C4E2AED}" sibTransId="{C7D321AB-3521-4907-84D5-5B934CF2F4DB}"/>
    <dgm:cxn modelId="{35784BCD-765B-4E70-9B29-F5B241461D16}" type="presOf" srcId="{21B0820B-0A08-41D3-BB49-AFB25CFEC876}" destId="{4491DDC7-C129-4561-A0F1-389698A98450}" srcOrd="0" destOrd="0" presId="urn:microsoft.com/office/officeart/2005/8/layout/vList3"/>
    <dgm:cxn modelId="{4314A859-BFA7-47BD-829F-32D789A9C363}" srcId="{21B0820B-0A08-41D3-BB49-AFB25CFEC876}" destId="{829C9109-2A62-4981-A47A-627832F0484D}" srcOrd="2" destOrd="0" parTransId="{A3BB9E54-050D-4FD8-A7BA-F90D729A91A3}" sibTransId="{D77B992B-4488-4641-96D1-D507D5FB7652}"/>
    <dgm:cxn modelId="{2E9683C9-B033-4145-A74B-C60FD6A59D8C}" type="presOf" srcId="{829C9109-2A62-4981-A47A-627832F0484D}" destId="{6D0952A7-08D8-4B1B-B388-8183659432D2}" srcOrd="0" destOrd="0" presId="urn:microsoft.com/office/officeart/2005/8/layout/vList3"/>
    <dgm:cxn modelId="{2A7C36CB-4FC3-46DF-BAA9-21816E651849}" type="presParOf" srcId="{4491DDC7-C129-4561-A0F1-389698A98450}" destId="{9C9FBEB6-AF61-45F9-B130-69F3550BEA01}" srcOrd="0" destOrd="0" presId="urn:microsoft.com/office/officeart/2005/8/layout/vList3"/>
    <dgm:cxn modelId="{4D97E84C-C0D9-45FF-8D0F-B6DE456425A0}" type="presParOf" srcId="{9C9FBEB6-AF61-45F9-B130-69F3550BEA01}" destId="{6B271500-D430-4F38-ACC8-D474427E6615}" srcOrd="0" destOrd="0" presId="urn:microsoft.com/office/officeart/2005/8/layout/vList3"/>
    <dgm:cxn modelId="{0CCA2B26-4CA0-4DBB-8324-219CB585AE18}" type="presParOf" srcId="{9C9FBEB6-AF61-45F9-B130-69F3550BEA01}" destId="{ED76D0EF-D463-4A7A-9330-4493B6DD47CD}" srcOrd="1" destOrd="0" presId="urn:microsoft.com/office/officeart/2005/8/layout/vList3"/>
    <dgm:cxn modelId="{AAAF447A-DDFB-4505-9B2C-1CFB202F574E}" type="presParOf" srcId="{4491DDC7-C129-4561-A0F1-389698A98450}" destId="{CA1B36FF-C7C7-4532-949B-BE3813606513}" srcOrd="1" destOrd="0" presId="urn:microsoft.com/office/officeart/2005/8/layout/vList3"/>
    <dgm:cxn modelId="{8ED22950-EB11-4229-83A6-63EEB6C23467}" type="presParOf" srcId="{4491DDC7-C129-4561-A0F1-389698A98450}" destId="{52642060-7FB5-46A8-B21A-EBDB1D49437A}" srcOrd="2" destOrd="0" presId="urn:microsoft.com/office/officeart/2005/8/layout/vList3"/>
    <dgm:cxn modelId="{4259D1B8-110E-4728-AB45-732C38EF6DD4}" type="presParOf" srcId="{52642060-7FB5-46A8-B21A-EBDB1D49437A}" destId="{84B65CD5-7C3B-42C8-916B-B38DD4AEF922}" srcOrd="0" destOrd="0" presId="urn:microsoft.com/office/officeart/2005/8/layout/vList3"/>
    <dgm:cxn modelId="{3CEF9DF3-48B8-4740-BD70-D63898301E70}" type="presParOf" srcId="{52642060-7FB5-46A8-B21A-EBDB1D49437A}" destId="{322AA7E8-0B44-4842-93BD-5817F3934EAE}" srcOrd="1" destOrd="0" presId="urn:microsoft.com/office/officeart/2005/8/layout/vList3"/>
    <dgm:cxn modelId="{2AF0E8D9-6B89-4EC4-A658-CA6C0BD26026}" type="presParOf" srcId="{4491DDC7-C129-4561-A0F1-389698A98450}" destId="{94936C94-EAFD-4BAC-B703-C15A9F65499E}" srcOrd="3" destOrd="0" presId="urn:microsoft.com/office/officeart/2005/8/layout/vList3"/>
    <dgm:cxn modelId="{2C8048AB-89B8-41F8-AF59-DF51D284F137}" type="presParOf" srcId="{4491DDC7-C129-4561-A0F1-389698A98450}" destId="{CD272E4F-5EED-478B-BAA6-EBF3974EDEA6}" srcOrd="4" destOrd="0" presId="urn:microsoft.com/office/officeart/2005/8/layout/vList3"/>
    <dgm:cxn modelId="{B0F7893F-B36B-4F23-9BF9-1928CF8511C3}" type="presParOf" srcId="{CD272E4F-5EED-478B-BAA6-EBF3974EDEA6}" destId="{93AB449C-BFCD-4792-903C-C51DA6CA1E01}" srcOrd="0" destOrd="0" presId="urn:microsoft.com/office/officeart/2005/8/layout/vList3"/>
    <dgm:cxn modelId="{30BAF275-2B51-411F-B4B4-4A648DCC4361}" type="presParOf" srcId="{CD272E4F-5EED-478B-BAA6-EBF3974EDEA6}" destId="{6D0952A7-08D8-4B1B-B388-8183659432D2}" srcOrd="1" destOrd="0" presId="urn:microsoft.com/office/officeart/2005/8/layout/vList3"/>
    <dgm:cxn modelId="{C9C3926A-AD2B-4302-8DEE-2E4061EBD6C4}" type="presParOf" srcId="{4491DDC7-C129-4561-A0F1-389698A98450}" destId="{16600B85-FB96-47BD-AA95-EB12490E6977}" srcOrd="5" destOrd="0" presId="urn:microsoft.com/office/officeart/2005/8/layout/vList3"/>
    <dgm:cxn modelId="{E55C42F9-DACF-4748-8053-9804E0C5461D}" type="presParOf" srcId="{4491DDC7-C129-4561-A0F1-389698A98450}" destId="{2CCEB272-A8B8-4952-9A88-33DC5BDA8DD8}" srcOrd="6" destOrd="0" presId="urn:microsoft.com/office/officeart/2005/8/layout/vList3"/>
    <dgm:cxn modelId="{B08D3320-8F46-4E8A-A024-32BF5A7573CF}" type="presParOf" srcId="{2CCEB272-A8B8-4952-9A88-33DC5BDA8DD8}" destId="{F3865E5B-7786-4307-9045-B69939F8FDC0}" srcOrd="0" destOrd="0" presId="urn:microsoft.com/office/officeart/2005/8/layout/vList3"/>
    <dgm:cxn modelId="{F535A5F4-A08E-45B3-9A61-0DDD963E9C6A}" type="presParOf" srcId="{2CCEB272-A8B8-4952-9A88-33DC5BDA8DD8}" destId="{B913F7A8-4E41-4DC5-8ED1-5928FABBB18D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BE5FF950-2A0D-4F42-91D4-9B993F113AC7}" type="doc">
      <dgm:prSet loTypeId="urn:microsoft.com/office/officeart/2005/8/layout/chevron1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1DBD1DAE-67BF-4B77-A4BB-55C53488C8DC}">
      <dgm:prSet phldrT="[Text]"/>
      <dgm:spPr/>
      <dgm:t>
        <a:bodyPr/>
        <a:lstStyle/>
        <a:p>
          <a:r>
            <a:rPr lang="en-US" dirty="0" smtClean="0"/>
            <a:t>Introduction</a:t>
          </a:r>
          <a:endParaRPr lang="en-US" dirty="0"/>
        </a:p>
      </dgm:t>
    </dgm:pt>
    <dgm:pt modelId="{74EC9D49-1EC2-4957-84F9-8A022B8B0C28}" type="parTrans" cxnId="{14F85737-5C87-4069-B374-290DBC46FDBC}">
      <dgm:prSet/>
      <dgm:spPr/>
      <dgm:t>
        <a:bodyPr/>
        <a:lstStyle/>
        <a:p>
          <a:endParaRPr lang="en-US"/>
        </a:p>
      </dgm:t>
    </dgm:pt>
    <dgm:pt modelId="{0DD9B238-0696-479A-94A2-B6D1786E5B9F}" type="sibTrans" cxnId="{14F85737-5C87-4069-B374-290DBC46FDBC}">
      <dgm:prSet/>
      <dgm:spPr/>
      <dgm:t>
        <a:bodyPr/>
        <a:lstStyle/>
        <a:p>
          <a:endParaRPr lang="en-US"/>
        </a:p>
      </dgm:t>
    </dgm:pt>
    <dgm:pt modelId="{907D46D8-0AC8-40F3-9AEE-ADF6FBDBE8B7}">
      <dgm:prSet phldrT="[Text]"/>
      <dgm:spPr>
        <a:solidFill>
          <a:schemeClr val="accent3">
            <a:lumMod val="20000"/>
            <a:lumOff val="80000"/>
          </a:schemeClr>
        </a:solidFill>
      </dgm:spPr>
      <dgm:t>
        <a:bodyPr/>
        <a:lstStyle/>
        <a:p>
          <a:r>
            <a:rPr lang="en-US" dirty="0" smtClean="0"/>
            <a:t>Graphene CNN</a:t>
          </a:r>
          <a:endParaRPr lang="en-US" dirty="0"/>
        </a:p>
      </dgm:t>
    </dgm:pt>
    <dgm:pt modelId="{5B3CE2EA-5E87-4365-B64A-EA35F44F493B}" type="parTrans" cxnId="{9F23AE52-01A6-44E1-A279-F95BA52723D5}">
      <dgm:prSet/>
      <dgm:spPr/>
      <dgm:t>
        <a:bodyPr/>
        <a:lstStyle/>
        <a:p>
          <a:endParaRPr lang="en-US"/>
        </a:p>
      </dgm:t>
    </dgm:pt>
    <dgm:pt modelId="{FBF95CD8-F13B-4642-ABC6-BE835C700054}" type="sibTrans" cxnId="{9F23AE52-01A6-44E1-A279-F95BA52723D5}">
      <dgm:prSet/>
      <dgm:spPr/>
      <dgm:t>
        <a:bodyPr/>
        <a:lstStyle/>
        <a:p>
          <a:endParaRPr lang="en-US"/>
        </a:p>
      </dgm:t>
    </dgm:pt>
    <dgm:pt modelId="{035A559D-0505-4FB0-B923-0796A157069B}">
      <dgm:prSet phldrT="[Text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en-US" dirty="0" smtClean="0"/>
            <a:t>Low-loss Diode</a:t>
          </a:r>
          <a:endParaRPr lang="en-US" dirty="0"/>
        </a:p>
      </dgm:t>
    </dgm:pt>
    <dgm:pt modelId="{5319D9B5-D035-4C8D-8DB3-D9FDC2A0F4FB}" type="parTrans" cxnId="{4EF5110F-7EA6-4501-AE3E-1288F7B9D891}">
      <dgm:prSet/>
      <dgm:spPr/>
      <dgm:t>
        <a:bodyPr/>
        <a:lstStyle/>
        <a:p>
          <a:endParaRPr lang="en-US"/>
        </a:p>
      </dgm:t>
    </dgm:pt>
    <dgm:pt modelId="{2ED04320-4A65-4710-A327-5A68CE0C4FE6}" type="sibTrans" cxnId="{4EF5110F-7EA6-4501-AE3E-1288F7B9D891}">
      <dgm:prSet/>
      <dgm:spPr/>
      <dgm:t>
        <a:bodyPr/>
        <a:lstStyle/>
        <a:p>
          <a:endParaRPr lang="en-US"/>
        </a:p>
      </dgm:t>
    </dgm:pt>
    <dgm:pt modelId="{40CD313F-31F7-48F3-9E4F-B3A7C957EE47}">
      <dgm:prSet phldrT="[Text]"/>
      <dgm:spPr>
        <a:solidFill>
          <a:schemeClr val="accent5">
            <a:lumMod val="20000"/>
            <a:lumOff val="80000"/>
          </a:schemeClr>
        </a:solidFill>
      </dgm:spPr>
      <dgm:t>
        <a:bodyPr/>
        <a:lstStyle/>
        <a:p>
          <a:r>
            <a:rPr lang="en-US" dirty="0" smtClean="0"/>
            <a:t>Diffusive Coupler</a:t>
          </a:r>
          <a:endParaRPr lang="en-US" dirty="0"/>
        </a:p>
      </dgm:t>
    </dgm:pt>
    <dgm:pt modelId="{995A6824-2EA9-4FD4-9ADF-88960B70E26B}" type="parTrans" cxnId="{0628C1E7-3DD9-4962-BA36-CEBBF6753F0F}">
      <dgm:prSet/>
      <dgm:spPr/>
      <dgm:t>
        <a:bodyPr/>
        <a:lstStyle/>
        <a:p>
          <a:endParaRPr lang="en-US"/>
        </a:p>
      </dgm:t>
    </dgm:pt>
    <dgm:pt modelId="{8AAD685E-575F-44BD-99C7-BF61A131180F}" type="sibTrans" cxnId="{0628C1E7-3DD9-4962-BA36-CEBBF6753F0F}">
      <dgm:prSet/>
      <dgm:spPr/>
      <dgm:t>
        <a:bodyPr/>
        <a:lstStyle/>
        <a:p>
          <a:endParaRPr lang="en-US"/>
        </a:p>
      </dgm:t>
    </dgm:pt>
    <dgm:pt modelId="{929734ED-2348-487A-949A-0F56079C82C1}">
      <dgm:prSet/>
      <dgm:spPr>
        <a:solidFill>
          <a:schemeClr val="accent6">
            <a:lumMod val="20000"/>
            <a:lumOff val="80000"/>
          </a:schemeClr>
        </a:solidFill>
      </dgm:spPr>
      <dgm:t>
        <a:bodyPr/>
        <a:lstStyle/>
        <a:p>
          <a:r>
            <a:rPr lang="en-US" dirty="0" smtClean="0"/>
            <a:t>Tech. Limitations</a:t>
          </a:r>
          <a:endParaRPr lang="en-US" dirty="0"/>
        </a:p>
      </dgm:t>
    </dgm:pt>
    <dgm:pt modelId="{48B8BA3B-1331-45CA-8493-3C9A9737D652}" type="parTrans" cxnId="{C319A84A-7418-4AB8-ABA4-A0AA46CF45D7}">
      <dgm:prSet/>
      <dgm:spPr/>
      <dgm:t>
        <a:bodyPr/>
        <a:lstStyle/>
        <a:p>
          <a:endParaRPr lang="en-US"/>
        </a:p>
      </dgm:t>
    </dgm:pt>
    <dgm:pt modelId="{CEBC7F3C-006B-4B10-9B93-0E2AF59C2B53}" type="sibTrans" cxnId="{C319A84A-7418-4AB8-ABA4-A0AA46CF45D7}">
      <dgm:prSet/>
      <dgm:spPr/>
      <dgm:t>
        <a:bodyPr/>
        <a:lstStyle/>
        <a:p>
          <a:endParaRPr lang="en-US"/>
        </a:p>
      </dgm:t>
    </dgm:pt>
    <dgm:pt modelId="{5FAE34C6-C642-443E-AB55-8DB27C897452}">
      <dgm:prSet/>
      <dgm:spPr>
        <a:solidFill>
          <a:schemeClr val="tx2">
            <a:lumMod val="20000"/>
            <a:lumOff val="80000"/>
          </a:schemeClr>
        </a:solidFill>
      </dgm:spPr>
      <dgm:t>
        <a:bodyPr/>
        <a:lstStyle/>
        <a:p>
          <a:r>
            <a:rPr lang="en-US" dirty="0" smtClean="0"/>
            <a:t>Future Work</a:t>
          </a:r>
          <a:endParaRPr lang="en-US" dirty="0"/>
        </a:p>
      </dgm:t>
    </dgm:pt>
    <dgm:pt modelId="{5FC16576-6BBF-4CE4-9368-2CA0F9CA7496}" type="parTrans" cxnId="{0030CDDC-7882-4D38-B0D4-0ECEE5A710BE}">
      <dgm:prSet/>
      <dgm:spPr/>
      <dgm:t>
        <a:bodyPr/>
        <a:lstStyle/>
        <a:p>
          <a:endParaRPr lang="en-US"/>
        </a:p>
      </dgm:t>
    </dgm:pt>
    <dgm:pt modelId="{5D738C3A-C2B9-4E6E-BDD0-E6786063C119}" type="sibTrans" cxnId="{0030CDDC-7882-4D38-B0D4-0ECEE5A710BE}">
      <dgm:prSet/>
      <dgm:spPr/>
      <dgm:t>
        <a:bodyPr/>
        <a:lstStyle/>
        <a:p>
          <a:endParaRPr lang="en-US"/>
        </a:p>
      </dgm:t>
    </dgm:pt>
    <dgm:pt modelId="{1443765F-5E94-4158-B9B2-7B31D3C23507}" type="pres">
      <dgm:prSet presAssocID="{BE5FF950-2A0D-4F42-91D4-9B993F113AC7}" presName="Name0" presStyleCnt="0">
        <dgm:presLayoutVars>
          <dgm:dir/>
          <dgm:animLvl val="lvl"/>
          <dgm:resizeHandles val="exact"/>
        </dgm:presLayoutVars>
      </dgm:prSet>
      <dgm:spPr/>
    </dgm:pt>
    <dgm:pt modelId="{005E62C2-FDC7-422C-9DCF-48970522C1BA}" type="pres">
      <dgm:prSet presAssocID="{1DBD1DAE-67BF-4B77-A4BB-55C53488C8DC}" presName="parTxOnly" presStyleLbl="node1" presStyleIdx="0" presStyleCnt="6" custLinFactNeighborY="-1116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E6D7877-5E05-4E5C-B9C7-1984B7C8ECEB}" type="pres">
      <dgm:prSet presAssocID="{0DD9B238-0696-479A-94A2-B6D1786E5B9F}" presName="parTxOnlySpace" presStyleCnt="0"/>
      <dgm:spPr/>
    </dgm:pt>
    <dgm:pt modelId="{8119E358-620E-455E-A0A3-C57835FB82DD}" type="pres">
      <dgm:prSet presAssocID="{907D46D8-0AC8-40F3-9AEE-ADF6FBDBE8B7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9C3C6AA-2D99-49FD-B9EC-0DF003C920FE}" type="pres">
      <dgm:prSet presAssocID="{FBF95CD8-F13B-4642-ABC6-BE835C700054}" presName="parTxOnlySpace" presStyleCnt="0"/>
      <dgm:spPr/>
    </dgm:pt>
    <dgm:pt modelId="{DDAF493E-6026-449D-AF9A-D88CC8DEE280}" type="pres">
      <dgm:prSet presAssocID="{035A559D-0505-4FB0-B923-0796A157069B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09948A4-0026-4EAC-8370-8952007C5742}" type="pres">
      <dgm:prSet presAssocID="{2ED04320-4A65-4710-A327-5A68CE0C4FE6}" presName="parTxOnlySpace" presStyleCnt="0"/>
      <dgm:spPr/>
    </dgm:pt>
    <dgm:pt modelId="{188CE91C-CE85-47EE-9AEA-5E2783DD1EEF}" type="pres">
      <dgm:prSet presAssocID="{40CD313F-31F7-48F3-9E4F-B3A7C957EE47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D911C2-B152-488B-B00B-FA4C99E8C008}" type="pres">
      <dgm:prSet presAssocID="{8AAD685E-575F-44BD-99C7-BF61A131180F}" presName="parTxOnlySpace" presStyleCnt="0"/>
      <dgm:spPr/>
    </dgm:pt>
    <dgm:pt modelId="{D54F7E50-DEDA-4284-8A75-BD45409D9D1C}" type="pres">
      <dgm:prSet presAssocID="{929734ED-2348-487A-949A-0F56079C82C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F5E47A2-12B2-42BB-A498-D446C2985056}" type="pres">
      <dgm:prSet presAssocID="{CEBC7F3C-006B-4B10-9B93-0E2AF59C2B53}" presName="parTxOnlySpace" presStyleCnt="0"/>
      <dgm:spPr/>
    </dgm:pt>
    <dgm:pt modelId="{6ECE6DE6-EACE-4310-9AC5-A4713BFACF5F}" type="pres">
      <dgm:prSet presAssocID="{5FAE34C6-C642-443E-AB55-8DB27C897452}" presName="parTxOnly" presStyleLbl="node1" presStyleIdx="5" presStyleCnt="6" custLinFactNeighborY="-11169">
        <dgm:presLayoutVars>
          <dgm:chMax val="0"/>
          <dgm:chPref val="0"/>
          <dgm:bulletEnabled val="1"/>
        </dgm:presLayoutVars>
      </dgm:prSet>
      <dgm:spPr/>
    </dgm:pt>
  </dgm:ptLst>
  <dgm:cxnLst>
    <dgm:cxn modelId="{0628C1E7-3DD9-4962-BA36-CEBBF6753F0F}" srcId="{BE5FF950-2A0D-4F42-91D4-9B993F113AC7}" destId="{40CD313F-31F7-48F3-9E4F-B3A7C957EE47}" srcOrd="3" destOrd="0" parTransId="{995A6824-2EA9-4FD4-9ADF-88960B70E26B}" sibTransId="{8AAD685E-575F-44BD-99C7-BF61A131180F}"/>
    <dgm:cxn modelId="{B41878D1-7DF3-40C1-8F96-F093B1472827}" type="presOf" srcId="{1DBD1DAE-67BF-4B77-A4BB-55C53488C8DC}" destId="{005E62C2-FDC7-422C-9DCF-48970522C1BA}" srcOrd="0" destOrd="0" presId="urn:microsoft.com/office/officeart/2005/8/layout/chevron1"/>
    <dgm:cxn modelId="{0030CDDC-7882-4D38-B0D4-0ECEE5A710BE}" srcId="{BE5FF950-2A0D-4F42-91D4-9B993F113AC7}" destId="{5FAE34C6-C642-443E-AB55-8DB27C897452}" srcOrd="5" destOrd="0" parTransId="{5FC16576-6BBF-4CE4-9368-2CA0F9CA7496}" sibTransId="{5D738C3A-C2B9-4E6E-BDD0-E6786063C119}"/>
    <dgm:cxn modelId="{B288B1A3-A7F8-4C7A-B474-96A4F111221E}" type="presOf" srcId="{5FAE34C6-C642-443E-AB55-8DB27C897452}" destId="{6ECE6DE6-EACE-4310-9AC5-A4713BFACF5F}" srcOrd="0" destOrd="0" presId="urn:microsoft.com/office/officeart/2005/8/layout/chevron1"/>
    <dgm:cxn modelId="{23D73535-B37D-43BB-A2F6-01B3B5107887}" type="presOf" srcId="{907D46D8-0AC8-40F3-9AEE-ADF6FBDBE8B7}" destId="{8119E358-620E-455E-A0A3-C57835FB82DD}" srcOrd="0" destOrd="0" presId="urn:microsoft.com/office/officeart/2005/8/layout/chevron1"/>
    <dgm:cxn modelId="{77295FB0-845D-4AD7-B46B-BA5AEC5B92B9}" type="presOf" srcId="{BE5FF950-2A0D-4F42-91D4-9B993F113AC7}" destId="{1443765F-5E94-4158-B9B2-7B31D3C23507}" srcOrd="0" destOrd="0" presId="urn:microsoft.com/office/officeart/2005/8/layout/chevron1"/>
    <dgm:cxn modelId="{E603134F-5F51-485B-8C0E-F8F12D1E58D3}" type="presOf" srcId="{929734ED-2348-487A-949A-0F56079C82C1}" destId="{D54F7E50-DEDA-4284-8A75-BD45409D9D1C}" srcOrd="0" destOrd="0" presId="urn:microsoft.com/office/officeart/2005/8/layout/chevron1"/>
    <dgm:cxn modelId="{9F23AE52-01A6-44E1-A279-F95BA52723D5}" srcId="{BE5FF950-2A0D-4F42-91D4-9B993F113AC7}" destId="{907D46D8-0AC8-40F3-9AEE-ADF6FBDBE8B7}" srcOrd="1" destOrd="0" parTransId="{5B3CE2EA-5E87-4365-B64A-EA35F44F493B}" sibTransId="{FBF95CD8-F13B-4642-ABC6-BE835C700054}"/>
    <dgm:cxn modelId="{F767CF43-A1CC-40BB-B47F-A58068834474}" type="presOf" srcId="{40CD313F-31F7-48F3-9E4F-B3A7C957EE47}" destId="{188CE91C-CE85-47EE-9AEA-5E2783DD1EEF}" srcOrd="0" destOrd="0" presId="urn:microsoft.com/office/officeart/2005/8/layout/chevron1"/>
    <dgm:cxn modelId="{14F85737-5C87-4069-B374-290DBC46FDBC}" srcId="{BE5FF950-2A0D-4F42-91D4-9B993F113AC7}" destId="{1DBD1DAE-67BF-4B77-A4BB-55C53488C8DC}" srcOrd="0" destOrd="0" parTransId="{74EC9D49-1EC2-4957-84F9-8A022B8B0C28}" sibTransId="{0DD9B238-0696-479A-94A2-B6D1786E5B9F}"/>
    <dgm:cxn modelId="{4AFA92D8-2D4C-486A-8878-2698F6E0433A}" type="presOf" srcId="{035A559D-0505-4FB0-B923-0796A157069B}" destId="{DDAF493E-6026-449D-AF9A-D88CC8DEE280}" srcOrd="0" destOrd="0" presId="urn:microsoft.com/office/officeart/2005/8/layout/chevron1"/>
    <dgm:cxn modelId="{4EF5110F-7EA6-4501-AE3E-1288F7B9D891}" srcId="{BE5FF950-2A0D-4F42-91D4-9B993F113AC7}" destId="{035A559D-0505-4FB0-B923-0796A157069B}" srcOrd="2" destOrd="0" parTransId="{5319D9B5-D035-4C8D-8DB3-D9FDC2A0F4FB}" sibTransId="{2ED04320-4A65-4710-A327-5A68CE0C4FE6}"/>
    <dgm:cxn modelId="{C319A84A-7418-4AB8-ABA4-A0AA46CF45D7}" srcId="{BE5FF950-2A0D-4F42-91D4-9B993F113AC7}" destId="{929734ED-2348-487A-949A-0F56079C82C1}" srcOrd="4" destOrd="0" parTransId="{48B8BA3B-1331-45CA-8493-3C9A9737D652}" sibTransId="{CEBC7F3C-006B-4B10-9B93-0E2AF59C2B53}"/>
    <dgm:cxn modelId="{9C687F61-7FAD-4144-B44E-604043480AEC}" type="presParOf" srcId="{1443765F-5E94-4158-B9B2-7B31D3C23507}" destId="{005E62C2-FDC7-422C-9DCF-48970522C1BA}" srcOrd="0" destOrd="0" presId="urn:microsoft.com/office/officeart/2005/8/layout/chevron1"/>
    <dgm:cxn modelId="{F75BC78E-8C53-4C27-ABBC-56C8D6EFE65D}" type="presParOf" srcId="{1443765F-5E94-4158-B9B2-7B31D3C23507}" destId="{3E6D7877-5E05-4E5C-B9C7-1984B7C8ECEB}" srcOrd="1" destOrd="0" presId="urn:microsoft.com/office/officeart/2005/8/layout/chevron1"/>
    <dgm:cxn modelId="{5EA8761E-9D77-4E43-B682-073181F1F497}" type="presParOf" srcId="{1443765F-5E94-4158-B9B2-7B31D3C23507}" destId="{8119E358-620E-455E-A0A3-C57835FB82DD}" srcOrd="2" destOrd="0" presId="urn:microsoft.com/office/officeart/2005/8/layout/chevron1"/>
    <dgm:cxn modelId="{3943BDC7-A2AB-48D4-9BA3-618A85E41024}" type="presParOf" srcId="{1443765F-5E94-4158-B9B2-7B31D3C23507}" destId="{C9C3C6AA-2D99-49FD-B9EC-0DF003C920FE}" srcOrd="3" destOrd="0" presId="urn:microsoft.com/office/officeart/2005/8/layout/chevron1"/>
    <dgm:cxn modelId="{7DA792BB-3EF4-4D5E-87F7-5F87939E7848}" type="presParOf" srcId="{1443765F-5E94-4158-B9B2-7B31D3C23507}" destId="{DDAF493E-6026-449D-AF9A-D88CC8DEE280}" srcOrd="4" destOrd="0" presId="urn:microsoft.com/office/officeart/2005/8/layout/chevron1"/>
    <dgm:cxn modelId="{4D26CB34-179F-4AC5-BE70-F7A420739B5F}" type="presParOf" srcId="{1443765F-5E94-4158-B9B2-7B31D3C23507}" destId="{B09948A4-0026-4EAC-8370-8952007C5742}" srcOrd="5" destOrd="0" presId="urn:microsoft.com/office/officeart/2005/8/layout/chevron1"/>
    <dgm:cxn modelId="{1091061A-D287-4267-90F1-A9D520D9E8AD}" type="presParOf" srcId="{1443765F-5E94-4158-B9B2-7B31D3C23507}" destId="{188CE91C-CE85-47EE-9AEA-5E2783DD1EEF}" srcOrd="6" destOrd="0" presId="urn:microsoft.com/office/officeart/2005/8/layout/chevron1"/>
    <dgm:cxn modelId="{99020851-D515-429A-B47F-90ECD0923F83}" type="presParOf" srcId="{1443765F-5E94-4158-B9B2-7B31D3C23507}" destId="{1ED911C2-B152-488B-B00B-FA4C99E8C008}" srcOrd="7" destOrd="0" presId="urn:microsoft.com/office/officeart/2005/8/layout/chevron1"/>
    <dgm:cxn modelId="{03DDE1B7-2676-4FBA-A31E-EA6D4534E8EF}" type="presParOf" srcId="{1443765F-5E94-4158-B9B2-7B31D3C23507}" destId="{D54F7E50-DEDA-4284-8A75-BD45409D9D1C}" srcOrd="8" destOrd="0" presId="urn:microsoft.com/office/officeart/2005/8/layout/chevron1"/>
    <dgm:cxn modelId="{AA92ABB9-BAA7-40E8-A026-2501EB47DF17}" type="presParOf" srcId="{1443765F-5E94-4158-B9B2-7B31D3C23507}" destId="{BF5E47A2-12B2-42BB-A498-D446C2985056}" srcOrd="9" destOrd="0" presId="urn:microsoft.com/office/officeart/2005/8/layout/chevron1"/>
    <dgm:cxn modelId="{429C8923-A738-4948-A49D-59F646E38CE6}" type="presParOf" srcId="{1443765F-5E94-4158-B9B2-7B31D3C23507}" destId="{6ECE6DE6-EACE-4310-9AC5-A4713BFACF5F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21B0820B-0A08-41D3-BB49-AFB25CFEC876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CCE2E5C-1E52-4AB2-B442-557E2126D1A3}">
      <dgm:prSet phldrT="[Text]"/>
      <dgm:spPr/>
      <dgm:t>
        <a:bodyPr/>
        <a:lstStyle/>
        <a:p>
          <a:r>
            <a:rPr lang="en-US" dirty="0" smtClean="0"/>
            <a:t>All-Graphene Neuromorphic Computing</a:t>
          </a:r>
          <a:endParaRPr lang="en-US" dirty="0"/>
        </a:p>
      </dgm:t>
    </dgm:pt>
    <dgm:pt modelId="{64C83317-C2B8-4386-9FE6-8490AD2A27C7}" type="parTrans" cxnId="{C1507EEE-0262-498E-AAFF-99A2089231F0}">
      <dgm:prSet/>
      <dgm:spPr/>
      <dgm:t>
        <a:bodyPr/>
        <a:lstStyle/>
        <a:p>
          <a:endParaRPr lang="en-US"/>
        </a:p>
      </dgm:t>
    </dgm:pt>
    <dgm:pt modelId="{4105BA76-DCBD-4070-9AE1-69FB531EE0E5}" type="sibTrans" cxnId="{C1507EEE-0262-498E-AAFF-99A2089231F0}">
      <dgm:prSet/>
      <dgm:spPr/>
      <dgm:t>
        <a:bodyPr/>
        <a:lstStyle/>
        <a:p>
          <a:endParaRPr lang="en-US"/>
        </a:p>
      </dgm:t>
    </dgm:pt>
    <dgm:pt modelId="{7A940349-B323-4222-BC3C-74DAD099C1F7}">
      <dgm:prSet phldrT="[Text]"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r>
            <a:rPr lang="en-US" dirty="0" smtClean="0"/>
            <a:t>Low-loss Graphene Diodes</a:t>
          </a:r>
          <a:endParaRPr lang="en-US" dirty="0"/>
        </a:p>
      </dgm:t>
    </dgm:pt>
    <dgm:pt modelId="{12445D88-B092-4734-95B1-6908DE58EE96}" type="parTrans" cxnId="{935F1E85-DE25-4330-B7DB-72261441AE25}">
      <dgm:prSet/>
      <dgm:spPr/>
      <dgm:t>
        <a:bodyPr/>
        <a:lstStyle/>
        <a:p>
          <a:endParaRPr lang="en-US"/>
        </a:p>
      </dgm:t>
    </dgm:pt>
    <dgm:pt modelId="{1B7B4472-178C-40DD-A7BB-EFB095272787}" type="sibTrans" cxnId="{935F1E85-DE25-4330-B7DB-72261441AE25}">
      <dgm:prSet/>
      <dgm:spPr/>
      <dgm:t>
        <a:bodyPr/>
        <a:lstStyle/>
        <a:p>
          <a:endParaRPr lang="en-US"/>
        </a:p>
      </dgm:t>
    </dgm:pt>
    <dgm:pt modelId="{829C9109-2A62-4981-A47A-627832F0484D}">
      <dgm:prSet phldrT="[Text]"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r>
            <a:rPr lang="en-US" dirty="0" smtClean="0"/>
            <a:t>Current Coupling in Diffusive-Transport Graphene</a:t>
          </a:r>
          <a:endParaRPr lang="en-US" dirty="0"/>
        </a:p>
      </dgm:t>
    </dgm:pt>
    <dgm:pt modelId="{A3BB9E54-050D-4FD8-A7BA-F90D729A91A3}" type="parTrans" cxnId="{4314A859-BFA7-47BD-829F-32D789A9C363}">
      <dgm:prSet/>
      <dgm:spPr/>
      <dgm:t>
        <a:bodyPr/>
        <a:lstStyle/>
        <a:p>
          <a:endParaRPr lang="en-US"/>
        </a:p>
      </dgm:t>
    </dgm:pt>
    <dgm:pt modelId="{D77B992B-4488-4641-96D1-D507D5FB7652}" type="sibTrans" cxnId="{4314A859-BFA7-47BD-829F-32D789A9C363}">
      <dgm:prSet/>
      <dgm:spPr/>
      <dgm:t>
        <a:bodyPr/>
        <a:lstStyle/>
        <a:p>
          <a:endParaRPr lang="en-US"/>
        </a:p>
      </dgm:t>
    </dgm:pt>
    <dgm:pt modelId="{E7169AF4-42C0-4E22-84F8-21E719651CFF}">
      <dgm:prSet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pPr rtl="0"/>
          <a:r>
            <a:rPr lang="en-US" dirty="0" smtClean="0"/>
            <a:t>Current Technological Limitations </a:t>
          </a:r>
          <a:endParaRPr lang="en-US" dirty="0"/>
        </a:p>
      </dgm:t>
    </dgm:pt>
    <dgm:pt modelId="{7F2AFE0A-A6FF-465A-B094-EE378C4E2AED}" type="parTrans" cxnId="{0EBC882A-A915-467C-8A14-75BB6F095A41}">
      <dgm:prSet/>
      <dgm:spPr/>
      <dgm:t>
        <a:bodyPr/>
        <a:lstStyle/>
        <a:p>
          <a:endParaRPr lang="en-US"/>
        </a:p>
      </dgm:t>
    </dgm:pt>
    <dgm:pt modelId="{C7D321AB-3521-4907-84D5-5B934CF2F4DB}" type="sibTrans" cxnId="{0EBC882A-A915-467C-8A14-75BB6F095A41}">
      <dgm:prSet/>
      <dgm:spPr/>
      <dgm:t>
        <a:bodyPr/>
        <a:lstStyle/>
        <a:p>
          <a:endParaRPr lang="en-US"/>
        </a:p>
      </dgm:t>
    </dgm:pt>
    <dgm:pt modelId="{4491DDC7-C129-4561-A0F1-389698A98450}" type="pres">
      <dgm:prSet presAssocID="{21B0820B-0A08-41D3-BB49-AFB25CFEC876}" presName="linearFlow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C9FBEB6-AF61-45F9-B130-69F3550BEA01}" type="pres">
      <dgm:prSet presAssocID="{ECCE2E5C-1E52-4AB2-B442-557E2126D1A3}" presName="composite" presStyleCnt="0"/>
      <dgm:spPr/>
    </dgm:pt>
    <dgm:pt modelId="{6B271500-D430-4F38-ACC8-D474427E6615}" type="pres">
      <dgm:prSet presAssocID="{ECCE2E5C-1E52-4AB2-B442-557E2126D1A3}" presName="imgShp" presStyleLbl="fgImgPlace1" presStyleIdx="0" presStyleCnt="4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000" r="-4000"/>
          </a:stretch>
        </a:blipFill>
      </dgm:spPr>
    </dgm:pt>
    <dgm:pt modelId="{ED76D0EF-D463-4A7A-9330-4493B6DD47CD}" type="pres">
      <dgm:prSet presAssocID="{ECCE2E5C-1E52-4AB2-B442-557E2126D1A3}" presName="txShp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A1B36FF-C7C7-4532-949B-BE3813606513}" type="pres">
      <dgm:prSet presAssocID="{4105BA76-DCBD-4070-9AE1-69FB531EE0E5}" presName="spacing" presStyleCnt="0"/>
      <dgm:spPr/>
    </dgm:pt>
    <dgm:pt modelId="{52642060-7FB5-46A8-B21A-EBDB1D49437A}" type="pres">
      <dgm:prSet presAssocID="{7A940349-B323-4222-BC3C-74DAD099C1F7}" presName="composite" presStyleCnt="0"/>
      <dgm:spPr/>
    </dgm:pt>
    <dgm:pt modelId="{84B65CD5-7C3B-42C8-916B-B38DD4AEF922}" type="pres">
      <dgm:prSet presAssocID="{7A940349-B323-4222-BC3C-74DAD099C1F7}" presName="imgShp" presStyleLbl="fgImgPlace1" presStyleIdx="1" presStyleCnt="4"/>
      <dgm:spPr>
        <a:blipFill>
          <a:blip xmlns:r="http://schemas.openxmlformats.org/officeDocument/2006/relationships"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2000" r="-32000"/>
          </a:stretch>
        </a:blipFill>
      </dgm:spPr>
    </dgm:pt>
    <dgm:pt modelId="{322AA7E8-0B44-4842-93BD-5817F3934EAE}" type="pres">
      <dgm:prSet presAssocID="{7A940349-B323-4222-BC3C-74DAD099C1F7}" presName="txShp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4936C94-EAFD-4BAC-B703-C15A9F65499E}" type="pres">
      <dgm:prSet presAssocID="{1B7B4472-178C-40DD-A7BB-EFB095272787}" presName="spacing" presStyleCnt="0"/>
      <dgm:spPr/>
    </dgm:pt>
    <dgm:pt modelId="{CD272E4F-5EED-478B-BAA6-EBF3974EDEA6}" type="pres">
      <dgm:prSet presAssocID="{829C9109-2A62-4981-A47A-627832F0484D}" presName="composite" presStyleCnt="0"/>
      <dgm:spPr/>
    </dgm:pt>
    <dgm:pt modelId="{93AB449C-BFCD-4792-903C-C51DA6CA1E01}" type="pres">
      <dgm:prSet presAssocID="{829C9109-2A62-4981-A47A-627832F0484D}" presName="imgShp" presStyleLbl="fgImgPlace1" presStyleIdx="2" presStyleCnt="4"/>
      <dgm:spPr>
        <a:blipFill dpi="0" rotWithShape="1">
          <a:blip xmlns:r="http://schemas.openxmlformats.org/officeDocument/2006/relationships"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4237" t="-17302" r="-76123" b="-5212"/>
          </a:stretch>
        </a:blipFill>
      </dgm:spPr>
    </dgm:pt>
    <dgm:pt modelId="{6D0952A7-08D8-4B1B-B388-8183659432D2}" type="pres">
      <dgm:prSet presAssocID="{829C9109-2A62-4981-A47A-627832F0484D}" presName="txShp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6600B85-FB96-47BD-AA95-EB12490E6977}" type="pres">
      <dgm:prSet presAssocID="{D77B992B-4488-4641-96D1-D507D5FB7652}" presName="spacing" presStyleCnt="0"/>
      <dgm:spPr/>
    </dgm:pt>
    <dgm:pt modelId="{2CCEB272-A8B8-4952-9A88-33DC5BDA8DD8}" type="pres">
      <dgm:prSet presAssocID="{E7169AF4-42C0-4E22-84F8-21E719651CFF}" presName="composite" presStyleCnt="0"/>
      <dgm:spPr/>
    </dgm:pt>
    <dgm:pt modelId="{F3865E5B-7786-4307-9045-B69939F8FDC0}" type="pres">
      <dgm:prSet presAssocID="{E7169AF4-42C0-4E22-84F8-21E719651CFF}" presName="imgShp" presStyleLbl="fgImgPlace1" presStyleIdx="3" presStyleCnt="4"/>
      <dgm:spPr>
        <a:blipFill>
          <a:blip xmlns:r="http://schemas.openxmlformats.org/officeDocument/2006/relationships"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1000" r="-21000"/>
          </a:stretch>
        </a:blipFill>
      </dgm:spPr>
    </dgm:pt>
    <dgm:pt modelId="{B913F7A8-4E41-4DC5-8ED1-5928FABBB18D}" type="pres">
      <dgm:prSet presAssocID="{E7169AF4-42C0-4E22-84F8-21E719651CFF}" presName="txShp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582C549-CDEF-4F50-AD87-6EF60BADD8CF}" type="presOf" srcId="{E7169AF4-42C0-4E22-84F8-21E719651CFF}" destId="{B913F7A8-4E41-4DC5-8ED1-5928FABBB18D}" srcOrd="0" destOrd="0" presId="urn:microsoft.com/office/officeart/2005/8/layout/vList3"/>
    <dgm:cxn modelId="{E66FD846-BB1B-4DA3-9FF3-E6D002CCE017}" type="presOf" srcId="{ECCE2E5C-1E52-4AB2-B442-557E2126D1A3}" destId="{ED76D0EF-D463-4A7A-9330-4493B6DD47CD}" srcOrd="0" destOrd="0" presId="urn:microsoft.com/office/officeart/2005/8/layout/vList3"/>
    <dgm:cxn modelId="{935F1E85-DE25-4330-B7DB-72261441AE25}" srcId="{21B0820B-0A08-41D3-BB49-AFB25CFEC876}" destId="{7A940349-B323-4222-BC3C-74DAD099C1F7}" srcOrd="1" destOrd="0" parTransId="{12445D88-B092-4734-95B1-6908DE58EE96}" sibTransId="{1B7B4472-178C-40DD-A7BB-EFB095272787}"/>
    <dgm:cxn modelId="{C1507EEE-0262-498E-AAFF-99A2089231F0}" srcId="{21B0820B-0A08-41D3-BB49-AFB25CFEC876}" destId="{ECCE2E5C-1E52-4AB2-B442-557E2126D1A3}" srcOrd="0" destOrd="0" parTransId="{64C83317-C2B8-4386-9FE6-8490AD2A27C7}" sibTransId="{4105BA76-DCBD-4070-9AE1-69FB531EE0E5}"/>
    <dgm:cxn modelId="{72C48CF8-39BE-40D0-B899-47B1EA750CF2}" type="presOf" srcId="{7A940349-B323-4222-BC3C-74DAD099C1F7}" destId="{322AA7E8-0B44-4842-93BD-5817F3934EAE}" srcOrd="0" destOrd="0" presId="urn:microsoft.com/office/officeart/2005/8/layout/vList3"/>
    <dgm:cxn modelId="{0EBC882A-A915-467C-8A14-75BB6F095A41}" srcId="{21B0820B-0A08-41D3-BB49-AFB25CFEC876}" destId="{E7169AF4-42C0-4E22-84F8-21E719651CFF}" srcOrd="3" destOrd="0" parTransId="{7F2AFE0A-A6FF-465A-B094-EE378C4E2AED}" sibTransId="{C7D321AB-3521-4907-84D5-5B934CF2F4DB}"/>
    <dgm:cxn modelId="{35784BCD-765B-4E70-9B29-F5B241461D16}" type="presOf" srcId="{21B0820B-0A08-41D3-BB49-AFB25CFEC876}" destId="{4491DDC7-C129-4561-A0F1-389698A98450}" srcOrd="0" destOrd="0" presId="urn:microsoft.com/office/officeart/2005/8/layout/vList3"/>
    <dgm:cxn modelId="{4314A859-BFA7-47BD-829F-32D789A9C363}" srcId="{21B0820B-0A08-41D3-BB49-AFB25CFEC876}" destId="{829C9109-2A62-4981-A47A-627832F0484D}" srcOrd="2" destOrd="0" parTransId="{A3BB9E54-050D-4FD8-A7BA-F90D729A91A3}" sibTransId="{D77B992B-4488-4641-96D1-D507D5FB7652}"/>
    <dgm:cxn modelId="{2E9683C9-B033-4145-A74B-C60FD6A59D8C}" type="presOf" srcId="{829C9109-2A62-4981-A47A-627832F0484D}" destId="{6D0952A7-08D8-4B1B-B388-8183659432D2}" srcOrd="0" destOrd="0" presId="urn:microsoft.com/office/officeart/2005/8/layout/vList3"/>
    <dgm:cxn modelId="{2A7C36CB-4FC3-46DF-BAA9-21816E651849}" type="presParOf" srcId="{4491DDC7-C129-4561-A0F1-389698A98450}" destId="{9C9FBEB6-AF61-45F9-B130-69F3550BEA01}" srcOrd="0" destOrd="0" presId="urn:microsoft.com/office/officeart/2005/8/layout/vList3"/>
    <dgm:cxn modelId="{4D97E84C-C0D9-45FF-8D0F-B6DE456425A0}" type="presParOf" srcId="{9C9FBEB6-AF61-45F9-B130-69F3550BEA01}" destId="{6B271500-D430-4F38-ACC8-D474427E6615}" srcOrd="0" destOrd="0" presId="urn:microsoft.com/office/officeart/2005/8/layout/vList3"/>
    <dgm:cxn modelId="{0CCA2B26-4CA0-4DBB-8324-219CB585AE18}" type="presParOf" srcId="{9C9FBEB6-AF61-45F9-B130-69F3550BEA01}" destId="{ED76D0EF-D463-4A7A-9330-4493B6DD47CD}" srcOrd="1" destOrd="0" presId="urn:microsoft.com/office/officeart/2005/8/layout/vList3"/>
    <dgm:cxn modelId="{AAAF447A-DDFB-4505-9B2C-1CFB202F574E}" type="presParOf" srcId="{4491DDC7-C129-4561-A0F1-389698A98450}" destId="{CA1B36FF-C7C7-4532-949B-BE3813606513}" srcOrd="1" destOrd="0" presId="urn:microsoft.com/office/officeart/2005/8/layout/vList3"/>
    <dgm:cxn modelId="{8ED22950-EB11-4229-83A6-63EEB6C23467}" type="presParOf" srcId="{4491DDC7-C129-4561-A0F1-389698A98450}" destId="{52642060-7FB5-46A8-B21A-EBDB1D49437A}" srcOrd="2" destOrd="0" presId="urn:microsoft.com/office/officeart/2005/8/layout/vList3"/>
    <dgm:cxn modelId="{4259D1B8-110E-4728-AB45-732C38EF6DD4}" type="presParOf" srcId="{52642060-7FB5-46A8-B21A-EBDB1D49437A}" destId="{84B65CD5-7C3B-42C8-916B-B38DD4AEF922}" srcOrd="0" destOrd="0" presId="urn:microsoft.com/office/officeart/2005/8/layout/vList3"/>
    <dgm:cxn modelId="{3CEF9DF3-48B8-4740-BD70-D63898301E70}" type="presParOf" srcId="{52642060-7FB5-46A8-B21A-EBDB1D49437A}" destId="{322AA7E8-0B44-4842-93BD-5817F3934EAE}" srcOrd="1" destOrd="0" presId="urn:microsoft.com/office/officeart/2005/8/layout/vList3"/>
    <dgm:cxn modelId="{2AF0E8D9-6B89-4EC4-A658-CA6C0BD26026}" type="presParOf" srcId="{4491DDC7-C129-4561-A0F1-389698A98450}" destId="{94936C94-EAFD-4BAC-B703-C15A9F65499E}" srcOrd="3" destOrd="0" presId="urn:microsoft.com/office/officeart/2005/8/layout/vList3"/>
    <dgm:cxn modelId="{2C8048AB-89B8-41F8-AF59-DF51D284F137}" type="presParOf" srcId="{4491DDC7-C129-4561-A0F1-389698A98450}" destId="{CD272E4F-5EED-478B-BAA6-EBF3974EDEA6}" srcOrd="4" destOrd="0" presId="urn:microsoft.com/office/officeart/2005/8/layout/vList3"/>
    <dgm:cxn modelId="{B0F7893F-B36B-4F23-9BF9-1928CF8511C3}" type="presParOf" srcId="{CD272E4F-5EED-478B-BAA6-EBF3974EDEA6}" destId="{93AB449C-BFCD-4792-903C-C51DA6CA1E01}" srcOrd="0" destOrd="0" presId="urn:microsoft.com/office/officeart/2005/8/layout/vList3"/>
    <dgm:cxn modelId="{30BAF275-2B51-411F-B4B4-4A648DCC4361}" type="presParOf" srcId="{CD272E4F-5EED-478B-BAA6-EBF3974EDEA6}" destId="{6D0952A7-08D8-4B1B-B388-8183659432D2}" srcOrd="1" destOrd="0" presId="urn:microsoft.com/office/officeart/2005/8/layout/vList3"/>
    <dgm:cxn modelId="{C9C3926A-AD2B-4302-8DEE-2E4061EBD6C4}" type="presParOf" srcId="{4491DDC7-C129-4561-A0F1-389698A98450}" destId="{16600B85-FB96-47BD-AA95-EB12490E6977}" srcOrd="5" destOrd="0" presId="urn:microsoft.com/office/officeart/2005/8/layout/vList3"/>
    <dgm:cxn modelId="{E55C42F9-DACF-4748-8053-9804E0C5461D}" type="presParOf" srcId="{4491DDC7-C129-4561-A0F1-389698A98450}" destId="{2CCEB272-A8B8-4952-9A88-33DC5BDA8DD8}" srcOrd="6" destOrd="0" presId="urn:microsoft.com/office/officeart/2005/8/layout/vList3"/>
    <dgm:cxn modelId="{B08D3320-8F46-4E8A-A024-32BF5A7573CF}" type="presParOf" srcId="{2CCEB272-A8B8-4952-9A88-33DC5BDA8DD8}" destId="{F3865E5B-7786-4307-9045-B69939F8FDC0}" srcOrd="0" destOrd="0" presId="urn:microsoft.com/office/officeart/2005/8/layout/vList3"/>
    <dgm:cxn modelId="{F535A5F4-A08E-45B3-9A61-0DDD963E9C6A}" type="presParOf" srcId="{2CCEB272-A8B8-4952-9A88-33DC5BDA8DD8}" destId="{B913F7A8-4E41-4DC5-8ED1-5928FABBB18D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BE5FF950-2A0D-4F42-91D4-9B993F113AC7}" type="doc">
      <dgm:prSet loTypeId="urn:microsoft.com/office/officeart/2005/8/layout/chevron1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1DBD1DAE-67BF-4B77-A4BB-55C53488C8DC}">
      <dgm:prSet phldrT="[Text]"/>
      <dgm:spPr/>
      <dgm:t>
        <a:bodyPr/>
        <a:lstStyle/>
        <a:p>
          <a:r>
            <a:rPr lang="en-US" dirty="0" smtClean="0"/>
            <a:t>Introduction</a:t>
          </a:r>
          <a:endParaRPr lang="en-US" dirty="0"/>
        </a:p>
      </dgm:t>
    </dgm:pt>
    <dgm:pt modelId="{74EC9D49-1EC2-4957-84F9-8A022B8B0C28}" type="parTrans" cxnId="{14F85737-5C87-4069-B374-290DBC46FDBC}">
      <dgm:prSet/>
      <dgm:spPr/>
      <dgm:t>
        <a:bodyPr/>
        <a:lstStyle/>
        <a:p>
          <a:endParaRPr lang="en-US"/>
        </a:p>
      </dgm:t>
    </dgm:pt>
    <dgm:pt modelId="{0DD9B238-0696-479A-94A2-B6D1786E5B9F}" type="sibTrans" cxnId="{14F85737-5C87-4069-B374-290DBC46FDBC}">
      <dgm:prSet/>
      <dgm:spPr/>
      <dgm:t>
        <a:bodyPr/>
        <a:lstStyle/>
        <a:p>
          <a:endParaRPr lang="en-US"/>
        </a:p>
      </dgm:t>
    </dgm:pt>
    <dgm:pt modelId="{907D46D8-0AC8-40F3-9AEE-ADF6FBDBE8B7}">
      <dgm:prSet phldrT="[Text]"/>
      <dgm:spPr>
        <a:solidFill>
          <a:schemeClr val="accent3"/>
        </a:solidFill>
      </dgm:spPr>
      <dgm:t>
        <a:bodyPr/>
        <a:lstStyle/>
        <a:p>
          <a:r>
            <a:rPr lang="en-US" dirty="0" smtClean="0"/>
            <a:t>Graphene CNN</a:t>
          </a:r>
          <a:endParaRPr lang="en-US" dirty="0"/>
        </a:p>
      </dgm:t>
    </dgm:pt>
    <dgm:pt modelId="{5B3CE2EA-5E87-4365-B64A-EA35F44F493B}" type="parTrans" cxnId="{9F23AE52-01A6-44E1-A279-F95BA52723D5}">
      <dgm:prSet/>
      <dgm:spPr/>
      <dgm:t>
        <a:bodyPr/>
        <a:lstStyle/>
        <a:p>
          <a:endParaRPr lang="en-US"/>
        </a:p>
      </dgm:t>
    </dgm:pt>
    <dgm:pt modelId="{FBF95CD8-F13B-4642-ABC6-BE835C700054}" type="sibTrans" cxnId="{9F23AE52-01A6-44E1-A279-F95BA52723D5}">
      <dgm:prSet/>
      <dgm:spPr/>
      <dgm:t>
        <a:bodyPr/>
        <a:lstStyle/>
        <a:p>
          <a:endParaRPr lang="en-US"/>
        </a:p>
      </dgm:t>
    </dgm:pt>
    <dgm:pt modelId="{035A559D-0505-4FB0-B923-0796A157069B}">
      <dgm:prSet phldrT="[Text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en-US" dirty="0" smtClean="0"/>
            <a:t>Low-loss Diode</a:t>
          </a:r>
          <a:endParaRPr lang="en-US" dirty="0"/>
        </a:p>
      </dgm:t>
    </dgm:pt>
    <dgm:pt modelId="{5319D9B5-D035-4C8D-8DB3-D9FDC2A0F4FB}" type="parTrans" cxnId="{4EF5110F-7EA6-4501-AE3E-1288F7B9D891}">
      <dgm:prSet/>
      <dgm:spPr/>
      <dgm:t>
        <a:bodyPr/>
        <a:lstStyle/>
        <a:p>
          <a:endParaRPr lang="en-US"/>
        </a:p>
      </dgm:t>
    </dgm:pt>
    <dgm:pt modelId="{2ED04320-4A65-4710-A327-5A68CE0C4FE6}" type="sibTrans" cxnId="{4EF5110F-7EA6-4501-AE3E-1288F7B9D891}">
      <dgm:prSet/>
      <dgm:spPr/>
      <dgm:t>
        <a:bodyPr/>
        <a:lstStyle/>
        <a:p>
          <a:endParaRPr lang="en-US"/>
        </a:p>
      </dgm:t>
    </dgm:pt>
    <dgm:pt modelId="{40CD313F-31F7-48F3-9E4F-B3A7C957EE47}">
      <dgm:prSet phldrT="[Text]"/>
      <dgm:spPr>
        <a:solidFill>
          <a:schemeClr val="accent5">
            <a:lumMod val="20000"/>
            <a:lumOff val="80000"/>
          </a:schemeClr>
        </a:solidFill>
      </dgm:spPr>
      <dgm:t>
        <a:bodyPr/>
        <a:lstStyle/>
        <a:p>
          <a:r>
            <a:rPr lang="en-US" dirty="0" smtClean="0"/>
            <a:t>Diffusive Coupler</a:t>
          </a:r>
          <a:endParaRPr lang="en-US" dirty="0"/>
        </a:p>
      </dgm:t>
    </dgm:pt>
    <dgm:pt modelId="{995A6824-2EA9-4FD4-9ADF-88960B70E26B}" type="parTrans" cxnId="{0628C1E7-3DD9-4962-BA36-CEBBF6753F0F}">
      <dgm:prSet/>
      <dgm:spPr/>
      <dgm:t>
        <a:bodyPr/>
        <a:lstStyle/>
        <a:p>
          <a:endParaRPr lang="en-US"/>
        </a:p>
      </dgm:t>
    </dgm:pt>
    <dgm:pt modelId="{8AAD685E-575F-44BD-99C7-BF61A131180F}" type="sibTrans" cxnId="{0628C1E7-3DD9-4962-BA36-CEBBF6753F0F}">
      <dgm:prSet/>
      <dgm:spPr/>
      <dgm:t>
        <a:bodyPr/>
        <a:lstStyle/>
        <a:p>
          <a:endParaRPr lang="en-US"/>
        </a:p>
      </dgm:t>
    </dgm:pt>
    <dgm:pt modelId="{929734ED-2348-487A-949A-0F56079C82C1}">
      <dgm:prSet/>
      <dgm:spPr>
        <a:solidFill>
          <a:schemeClr val="accent6">
            <a:lumMod val="20000"/>
            <a:lumOff val="80000"/>
          </a:schemeClr>
        </a:solidFill>
      </dgm:spPr>
      <dgm:t>
        <a:bodyPr/>
        <a:lstStyle/>
        <a:p>
          <a:r>
            <a:rPr lang="en-US" dirty="0" smtClean="0"/>
            <a:t>Tech. Limitations</a:t>
          </a:r>
          <a:endParaRPr lang="en-US" dirty="0"/>
        </a:p>
      </dgm:t>
    </dgm:pt>
    <dgm:pt modelId="{48B8BA3B-1331-45CA-8493-3C9A9737D652}" type="parTrans" cxnId="{C319A84A-7418-4AB8-ABA4-A0AA46CF45D7}">
      <dgm:prSet/>
      <dgm:spPr/>
      <dgm:t>
        <a:bodyPr/>
        <a:lstStyle/>
        <a:p>
          <a:endParaRPr lang="en-US"/>
        </a:p>
      </dgm:t>
    </dgm:pt>
    <dgm:pt modelId="{CEBC7F3C-006B-4B10-9B93-0E2AF59C2B53}" type="sibTrans" cxnId="{C319A84A-7418-4AB8-ABA4-A0AA46CF45D7}">
      <dgm:prSet/>
      <dgm:spPr/>
      <dgm:t>
        <a:bodyPr/>
        <a:lstStyle/>
        <a:p>
          <a:endParaRPr lang="en-US"/>
        </a:p>
      </dgm:t>
    </dgm:pt>
    <dgm:pt modelId="{5FAE34C6-C642-443E-AB55-8DB27C897452}">
      <dgm:prSet/>
      <dgm:spPr>
        <a:solidFill>
          <a:schemeClr val="tx2">
            <a:lumMod val="20000"/>
            <a:lumOff val="80000"/>
          </a:schemeClr>
        </a:solidFill>
      </dgm:spPr>
      <dgm:t>
        <a:bodyPr/>
        <a:lstStyle/>
        <a:p>
          <a:r>
            <a:rPr lang="en-US" dirty="0" smtClean="0"/>
            <a:t>Future Work</a:t>
          </a:r>
          <a:endParaRPr lang="en-US" dirty="0"/>
        </a:p>
      </dgm:t>
    </dgm:pt>
    <dgm:pt modelId="{5FC16576-6BBF-4CE4-9368-2CA0F9CA7496}" type="parTrans" cxnId="{0030CDDC-7882-4D38-B0D4-0ECEE5A710BE}">
      <dgm:prSet/>
      <dgm:spPr/>
      <dgm:t>
        <a:bodyPr/>
        <a:lstStyle/>
        <a:p>
          <a:endParaRPr lang="en-US"/>
        </a:p>
      </dgm:t>
    </dgm:pt>
    <dgm:pt modelId="{5D738C3A-C2B9-4E6E-BDD0-E6786063C119}" type="sibTrans" cxnId="{0030CDDC-7882-4D38-B0D4-0ECEE5A710BE}">
      <dgm:prSet/>
      <dgm:spPr/>
      <dgm:t>
        <a:bodyPr/>
        <a:lstStyle/>
        <a:p>
          <a:endParaRPr lang="en-US"/>
        </a:p>
      </dgm:t>
    </dgm:pt>
    <dgm:pt modelId="{1443765F-5E94-4158-B9B2-7B31D3C23507}" type="pres">
      <dgm:prSet presAssocID="{BE5FF950-2A0D-4F42-91D4-9B993F113AC7}" presName="Name0" presStyleCnt="0">
        <dgm:presLayoutVars>
          <dgm:dir/>
          <dgm:animLvl val="lvl"/>
          <dgm:resizeHandles val="exact"/>
        </dgm:presLayoutVars>
      </dgm:prSet>
      <dgm:spPr/>
    </dgm:pt>
    <dgm:pt modelId="{005E62C2-FDC7-422C-9DCF-48970522C1BA}" type="pres">
      <dgm:prSet presAssocID="{1DBD1DAE-67BF-4B77-A4BB-55C53488C8DC}" presName="parTxOnly" presStyleLbl="node1" presStyleIdx="0" presStyleCnt="6" custLinFactNeighborY="-1116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E6D7877-5E05-4E5C-B9C7-1984B7C8ECEB}" type="pres">
      <dgm:prSet presAssocID="{0DD9B238-0696-479A-94A2-B6D1786E5B9F}" presName="parTxOnlySpace" presStyleCnt="0"/>
      <dgm:spPr/>
    </dgm:pt>
    <dgm:pt modelId="{8119E358-620E-455E-A0A3-C57835FB82DD}" type="pres">
      <dgm:prSet presAssocID="{907D46D8-0AC8-40F3-9AEE-ADF6FBDBE8B7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9C3C6AA-2D99-49FD-B9EC-0DF003C920FE}" type="pres">
      <dgm:prSet presAssocID="{FBF95CD8-F13B-4642-ABC6-BE835C700054}" presName="parTxOnlySpace" presStyleCnt="0"/>
      <dgm:spPr/>
    </dgm:pt>
    <dgm:pt modelId="{DDAF493E-6026-449D-AF9A-D88CC8DEE280}" type="pres">
      <dgm:prSet presAssocID="{035A559D-0505-4FB0-B923-0796A157069B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09948A4-0026-4EAC-8370-8952007C5742}" type="pres">
      <dgm:prSet presAssocID="{2ED04320-4A65-4710-A327-5A68CE0C4FE6}" presName="parTxOnlySpace" presStyleCnt="0"/>
      <dgm:spPr/>
    </dgm:pt>
    <dgm:pt modelId="{188CE91C-CE85-47EE-9AEA-5E2783DD1EEF}" type="pres">
      <dgm:prSet presAssocID="{40CD313F-31F7-48F3-9E4F-B3A7C957EE47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D911C2-B152-488B-B00B-FA4C99E8C008}" type="pres">
      <dgm:prSet presAssocID="{8AAD685E-575F-44BD-99C7-BF61A131180F}" presName="parTxOnlySpace" presStyleCnt="0"/>
      <dgm:spPr/>
    </dgm:pt>
    <dgm:pt modelId="{D54F7E50-DEDA-4284-8A75-BD45409D9D1C}" type="pres">
      <dgm:prSet presAssocID="{929734ED-2348-487A-949A-0F56079C82C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F5E47A2-12B2-42BB-A498-D446C2985056}" type="pres">
      <dgm:prSet presAssocID="{CEBC7F3C-006B-4B10-9B93-0E2AF59C2B53}" presName="parTxOnlySpace" presStyleCnt="0"/>
      <dgm:spPr/>
    </dgm:pt>
    <dgm:pt modelId="{6ECE6DE6-EACE-4310-9AC5-A4713BFACF5F}" type="pres">
      <dgm:prSet presAssocID="{5FAE34C6-C642-443E-AB55-8DB27C897452}" presName="parTxOnly" presStyleLbl="node1" presStyleIdx="5" presStyleCnt="6" custLinFactNeighborY="-11169">
        <dgm:presLayoutVars>
          <dgm:chMax val="0"/>
          <dgm:chPref val="0"/>
          <dgm:bulletEnabled val="1"/>
        </dgm:presLayoutVars>
      </dgm:prSet>
      <dgm:spPr/>
    </dgm:pt>
  </dgm:ptLst>
  <dgm:cxnLst>
    <dgm:cxn modelId="{0628C1E7-3DD9-4962-BA36-CEBBF6753F0F}" srcId="{BE5FF950-2A0D-4F42-91D4-9B993F113AC7}" destId="{40CD313F-31F7-48F3-9E4F-B3A7C957EE47}" srcOrd="3" destOrd="0" parTransId="{995A6824-2EA9-4FD4-9ADF-88960B70E26B}" sibTransId="{8AAD685E-575F-44BD-99C7-BF61A131180F}"/>
    <dgm:cxn modelId="{B41878D1-7DF3-40C1-8F96-F093B1472827}" type="presOf" srcId="{1DBD1DAE-67BF-4B77-A4BB-55C53488C8DC}" destId="{005E62C2-FDC7-422C-9DCF-48970522C1BA}" srcOrd="0" destOrd="0" presId="urn:microsoft.com/office/officeart/2005/8/layout/chevron1"/>
    <dgm:cxn modelId="{0030CDDC-7882-4D38-B0D4-0ECEE5A710BE}" srcId="{BE5FF950-2A0D-4F42-91D4-9B993F113AC7}" destId="{5FAE34C6-C642-443E-AB55-8DB27C897452}" srcOrd="5" destOrd="0" parTransId="{5FC16576-6BBF-4CE4-9368-2CA0F9CA7496}" sibTransId="{5D738C3A-C2B9-4E6E-BDD0-E6786063C119}"/>
    <dgm:cxn modelId="{B288B1A3-A7F8-4C7A-B474-96A4F111221E}" type="presOf" srcId="{5FAE34C6-C642-443E-AB55-8DB27C897452}" destId="{6ECE6DE6-EACE-4310-9AC5-A4713BFACF5F}" srcOrd="0" destOrd="0" presId="urn:microsoft.com/office/officeart/2005/8/layout/chevron1"/>
    <dgm:cxn modelId="{23D73535-B37D-43BB-A2F6-01B3B5107887}" type="presOf" srcId="{907D46D8-0AC8-40F3-9AEE-ADF6FBDBE8B7}" destId="{8119E358-620E-455E-A0A3-C57835FB82DD}" srcOrd="0" destOrd="0" presId="urn:microsoft.com/office/officeart/2005/8/layout/chevron1"/>
    <dgm:cxn modelId="{77295FB0-845D-4AD7-B46B-BA5AEC5B92B9}" type="presOf" srcId="{BE5FF950-2A0D-4F42-91D4-9B993F113AC7}" destId="{1443765F-5E94-4158-B9B2-7B31D3C23507}" srcOrd="0" destOrd="0" presId="urn:microsoft.com/office/officeart/2005/8/layout/chevron1"/>
    <dgm:cxn modelId="{E603134F-5F51-485B-8C0E-F8F12D1E58D3}" type="presOf" srcId="{929734ED-2348-487A-949A-0F56079C82C1}" destId="{D54F7E50-DEDA-4284-8A75-BD45409D9D1C}" srcOrd="0" destOrd="0" presId="urn:microsoft.com/office/officeart/2005/8/layout/chevron1"/>
    <dgm:cxn modelId="{9F23AE52-01A6-44E1-A279-F95BA52723D5}" srcId="{BE5FF950-2A0D-4F42-91D4-9B993F113AC7}" destId="{907D46D8-0AC8-40F3-9AEE-ADF6FBDBE8B7}" srcOrd="1" destOrd="0" parTransId="{5B3CE2EA-5E87-4365-B64A-EA35F44F493B}" sibTransId="{FBF95CD8-F13B-4642-ABC6-BE835C700054}"/>
    <dgm:cxn modelId="{F767CF43-A1CC-40BB-B47F-A58068834474}" type="presOf" srcId="{40CD313F-31F7-48F3-9E4F-B3A7C957EE47}" destId="{188CE91C-CE85-47EE-9AEA-5E2783DD1EEF}" srcOrd="0" destOrd="0" presId="urn:microsoft.com/office/officeart/2005/8/layout/chevron1"/>
    <dgm:cxn modelId="{14F85737-5C87-4069-B374-290DBC46FDBC}" srcId="{BE5FF950-2A0D-4F42-91D4-9B993F113AC7}" destId="{1DBD1DAE-67BF-4B77-A4BB-55C53488C8DC}" srcOrd="0" destOrd="0" parTransId="{74EC9D49-1EC2-4957-84F9-8A022B8B0C28}" sibTransId="{0DD9B238-0696-479A-94A2-B6D1786E5B9F}"/>
    <dgm:cxn modelId="{4AFA92D8-2D4C-486A-8878-2698F6E0433A}" type="presOf" srcId="{035A559D-0505-4FB0-B923-0796A157069B}" destId="{DDAF493E-6026-449D-AF9A-D88CC8DEE280}" srcOrd="0" destOrd="0" presId="urn:microsoft.com/office/officeart/2005/8/layout/chevron1"/>
    <dgm:cxn modelId="{4EF5110F-7EA6-4501-AE3E-1288F7B9D891}" srcId="{BE5FF950-2A0D-4F42-91D4-9B993F113AC7}" destId="{035A559D-0505-4FB0-B923-0796A157069B}" srcOrd="2" destOrd="0" parTransId="{5319D9B5-D035-4C8D-8DB3-D9FDC2A0F4FB}" sibTransId="{2ED04320-4A65-4710-A327-5A68CE0C4FE6}"/>
    <dgm:cxn modelId="{C319A84A-7418-4AB8-ABA4-A0AA46CF45D7}" srcId="{BE5FF950-2A0D-4F42-91D4-9B993F113AC7}" destId="{929734ED-2348-487A-949A-0F56079C82C1}" srcOrd="4" destOrd="0" parTransId="{48B8BA3B-1331-45CA-8493-3C9A9737D652}" sibTransId="{CEBC7F3C-006B-4B10-9B93-0E2AF59C2B53}"/>
    <dgm:cxn modelId="{9C687F61-7FAD-4144-B44E-604043480AEC}" type="presParOf" srcId="{1443765F-5E94-4158-B9B2-7B31D3C23507}" destId="{005E62C2-FDC7-422C-9DCF-48970522C1BA}" srcOrd="0" destOrd="0" presId="urn:microsoft.com/office/officeart/2005/8/layout/chevron1"/>
    <dgm:cxn modelId="{F75BC78E-8C53-4C27-ABBC-56C8D6EFE65D}" type="presParOf" srcId="{1443765F-5E94-4158-B9B2-7B31D3C23507}" destId="{3E6D7877-5E05-4E5C-B9C7-1984B7C8ECEB}" srcOrd="1" destOrd="0" presId="urn:microsoft.com/office/officeart/2005/8/layout/chevron1"/>
    <dgm:cxn modelId="{5EA8761E-9D77-4E43-B682-073181F1F497}" type="presParOf" srcId="{1443765F-5E94-4158-B9B2-7B31D3C23507}" destId="{8119E358-620E-455E-A0A3-C57835FB82DD}" srcOrd="2" destOrd="0" presId="urn:microsoft.com/office/officeart/2005/8/layout/chevron1"/>
    <dgm:cxn modelId="{3943BDC7-A2AB-48D4-9BA3-618A85E41024}" type="presParOf" srcId="{1443765F-5E94-4158-B9B2-7B31D3C23507}" destId="{C9C3C6AA-2D99-49FD-B9EC-0DF003C920FE}" srcOrd="3" destOrd="0" presId="urn:microsoft.com/office/officeart/2005/8/layout/chevron1"/>
    <dgm:cxn modelId="{7DA792BB-3EF4-4D5E-87F7-5F87939E7848}" type="presParOf" srcId="{1443765F-5E94-4158-B9B2-7B31D3C23507}" destId="{DDAF493E-6026-449D-AF9A-D88CC8DEE280}" srcOrd="4" destOrd="0" presId="urn:microsoft.com/office/officeart/2005/8/layout/chevron1"/>
    <dgm:cxn modelId="{4D26CB34-179F-4AC5-BE70-F7A420739B5F}" type="presParOf" srcId="{1443765F-5E94-4158-B9B2-7B31D3C23507}" destId="{B09948A4-0026-4EAC-8370-8952007C5742}" srcOrd="5" destOrd="0" presId="urn:microsoft.com/office/officeart/2005/8/layout/chevron1"/>
    <dgm:cxn modelId="{1091061A-D287-4267-90F1-A9D520D9E8AD}" type="presParOf" srcId="{1443765F-5E94-4158-B9B2-7B31D3C23507}" destId="{188CE91C-CE85-47EE-9AEA-5E2783DD1EEF}" srcOrd="6" destOrd="0" presId="urn:microsoft.com/office/officeart/2005/8/layout/chevron1"/>
    <dgm:cxn modelId="{99020851-D515-429A-B47F-90ECD0923F83}" type="presParOf" srcId="{1443765F-5E94-4158-B9B2-7B31D3C23507}" destId="{1ED911C2-B152-488B-B00B-FA4C99E8C008}" srcOrd="7" destOrd="0" presId="urn:microsoft.com/office/officeart/2005/8/layout/chevron1"/>
    <dgm:cxn modelId="{03DDE1B7-2676-4FBA-A31E-EA6D4534E8EF}" type="presParOf" srcId="{1443765F-5E94-4158-B9B2-7B31D3C23507}" destId="{D54F7E50-DEDA-4284-8A75-BD45409D9D1C}" srcOrd="8" destOrd="0" presId="urn:microsoft.com/office/officeart/2005/8/layout/chevron1"/>
    <dgm:cxn modelId="{AA92ABB9-BAA7-40E8-A026-2501EB47DF17}" type="presParOf" srcId="{1443765F-5E94-4158-B9B2-7B31D3C23507}" destId="{BF5E47A2-12B2-42BB-A498-D446C2985056}" srcOrd="9" destOrd="0" presId="urn:microsoft.com/office/officeart/2005/8/layout/chevron1"/>
    <dgm:cxn modelId="{429C8923-A738-4948-A49D-59F646E38CE6}" type="presParOf" srcId="{1443765F-5E94-4158-B9B2-7B31D3C23507}" destId="{6ECE6DE6-EACE-4310-9AC5-A4713BFACF5F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BE5FF950-2A0D-4F42-91D4-9B993F113AC7}" type="doc">
      <dgm:prSet loTypeId="urn:microsoft.com/office/officeart/2005/8/layout/chevron1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1DBD1DAE-67BF-4B77-A4BB-55C53488C8DC}">
      <dgm:prSet phldrT="[Text]"/>
      <dgm:spPr/>
      <dgm:t>
        <a:bodyPr/>
        <a:lstStyle/>
        <a:p>
          <a:r>
            <a:rPr lang="en-US" dirty="0" smtClean="0"/>
            <a:t>Introduction</a:t>
          </a:r>
          <a:endParaRPr lang="en-US" dirty="0"/>
        </a:p>
      </dgm:t>
    </dgm:pt>
    <dgm:pt modelId="{74EC9D49-1EC2-4957-84F9-8A022B8B0C28}" type="parTrans" cxnId="{14F85737-5C87-4069-B374-290DBC46FDBC}">
      <dgm:prSet/>
      <dgm:spPr/>
      <dgm:t>
        <a:bodyPr/>
        <a:lstStyle/>
        <a:p>
          <a:endParaRPr lang="en-US"/>
        </a:p>
      </dgm:t>
    </dgm:pt>
    <dgm:pt modelId="{0DD9B238-0696-479A-94A2-B6D1786E5B9F}" type="sibTrans" cxnId="{14F85737-5C87-4069-B374-290DBC46FDBC}">
      <dgm:prSet/>
      <dgm:spPr/>
      <dgm:t>
        <a:bodyPr/>
        <a:lstStyle/>
        <a:p>
          <a:endParaRPr lang="en-US"/>
        </a:p>
      </dgm:t>
    </dgm:pt>
    <dgm:pt modelId="{907D46D8-0AC8-40F3-9AEE-ADF6FBDBE8B7}">
      <dgm:prSet phldrT="[Text]"/>
      <dgm:spPr>
        <a:solidFill>
          <a:schemeClr val="accent3"/>
        </a:solidFill>
      </dgm:spPr>
      <dgm:t>
        <a:bodyPr/>
        <a:lstStyle/>
        <a:p>
          <a:r>
            <a:rPr lang="en-US" dirty="0" smtClean="0"/>
            <a:t>Graphene CNN</a:t>
          </a:r>
          <a:endParaRPr lang="en-US" dirty="0"/>
        </a:p>
      </dgm:t>
    </dgm:pt>
    <dgm:pt modelId="{5B3CE2EA-5E87-4365-B64A-EA35F44F493B}" type="parTrans" cxnId="{9F23AE52-01A6-44E1-A279-F95BA52723D5}">
      <dgm:prSet/>
      <dgm:spPr/>
      <dgm:t>
        <a:bodyPr/>
        <a:lstStyle/>
        <a:p>
          <a:endParaRPr lang="en-US"/>
        </a:p>
      </dgm:t>
    </dgm:pt>
    <dgm:pt modelId="{FBF95CD8-F13B-4642-ABC6-BE835C700054}" type="sibTrans" cxnId="{9F23AE52-01A6-44E1-A279-F95BA52723D5}">
      <dgm:prSet/>
      <dgm:spPr/>
      <dgm:t>
        <a:bodyPr/>
        <a:lstStyle/>
        <a:p>
          <a:endParaRPr lang="en-US"/>
        </a:p>
      </dgm:t>
    </dgm:pt>
    <dgm:pt modelId="{035A559D-0505-4FB0-B923-0796A157069B}">
      <dgm:prSet phldrT="[Text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en-US" dirty="0" smtClean="0"/>
            <a:t>Low-loss Diode</a:t>
          </a:r>
          <a:endParaRPr lang="en-US" dirty="0"/>
        </a:p>
      </dgm:t>
    </dgm:pt>
    <dgm:pt modelId="{5319D9B5-D035-4C8D-8DB3-D9FDC2A0F4FB}" type="parTrans" cxnId="{4EF5110F-7EA6-4501-AE3E-1288F7B9D891}">
      <dgm:prSet/>
      <dgm:spPr/>
      <dgm:t>
        <a:bodyPr/>
        <a:lstStyle/>
        <a:p>
          <a:endParaRPr lang="en-US"/>
        </a:p>
      </dgm:t>
    </dgm:pt>
    <dgm:pt modelId="{2ED04320-4A65-4710-A327-5A68CE0C4FE6}" type="sibTrans" cxnId="{4EF5110F-7EA6-4501-AE3E-1288F7B9D891}">
      <dgm:prSet/>
      <dgm:spPr/>
      <dgm:t>
        <a:bodyPr/>
        <a:lstStyle/>
        <a:p>
          <a:endParaRPr lang="en-US"/>
        </a:p>
      </dgm:t>
    </dgm:pt>
    <dgm:pt modelId="{40CD313F-31F7-48F3-9E4F-B3A7C957EE47}">
      <dgm:prSet phldrT="[Text]"/>
      <dgm:spPr>
        <a:solidFill>
          <a:schemeClr val="accent5">
            <a:lumMod val="20000"/>
            <a:lumOff val="80000"/>
          </a:schemeClr>
        </a:solidFill>
      </dgm:spPr>
      <dgm:t>
        <a:bodyPr/>
        <a:lstStyle/>
        <a:p>
          <a:r>
            <a:rPr lang="en-US" dirty="0" smtClean="0"/>
            <a:t>Diffusive Coupler</a:t>
          </a:r>
          <a:endParaRPr lang="en-US" dirty="0"/>
        </a:p>
      </dgm:t>
    </dgm:pt>
    <dgm:pt modelId="{995A6824-2EA9-4FD4-9ADF-88960B70E26B}" type="parTrans" cxnId="{0628C1E7-3DD9-4962-BA36-CEBBF6753F0F}">
      <dgm:prSet/>
      <dgm:spPr/>
      <dgm:t>
        <a:bodyPr/>
        <a:lstStyle/>
        <a:p>
          <a:endParaRPr lang="en-US"/>
        </a:p>
      </dgm:t>
    </dgm:pt>
    <dgm:pt modelId="{8AAD685E-575F-44BD-99C7-BF61A131180F}" type="sibTrans" cxnId="{0628C1E7-3DD9-4962-BA36-CEBBF6753F0F}">
      <dgm:prSet/>
      <dgm:spPr/>
      <dgm:t>
        <a:bodyPr/>
        <a:lstStyle/>
        <a:p>
          <a:endParaRPr lang="en-US"/>
        </a:p>
      </dgm:t>
    </dgm:pt>
    <dgm:pt modelId="{929734ED-2348-487A-949A-0F56079C82C1}">
      <dgm:prSet/>
      <dgm:spPr>
        <a:solidFill>
          <a:schemeClr val="accent6">
            <a:lumMod val="20000"/>
            <a:lumOff val="80000"/>
          </a:schemeClr>
        </a:solidFill>
      </dgm:spPr>
      <dgm:t>
        <a:bodyPr/>
        <a:lstStyle/>
        <a:p>
          <a:r>
            <a:rPr lang="en-US" dirty="0" smtClean="0"/>
            <a:t>Tech. Limitations</a:t>
          </a:r>
          <a:endParaRPr lang="en-US" dirty="0"/>
        </a:p>
      </dgm:t>
    </dgm:pt>
    <dgm:pt modelId="{48B8BA3B-1331-45CA-8493-3C9A9737D652}" type="parTrans" cxnId="{C319A84A-7418-4AB8-ABA4-A0AA46CF45D7}">
      <dgm:prSet/>
      <dgm:spPr/>
      <dgm:t>
        <a:bodyPr/>
        <a:lstStyle/>
        <a:p>
          <a:endParaRPr lang="en-US"/>
        </a:p>
      </dgm:t>
    </dgm:pt>
    <dgm:pt modelId="{CEBC7F3C-006B-4B10-9B93-0E2AF59C2B53}" type="sibTrans" cxnId="{C319A84A-7418-4AB8-ABA4-A0AA46CF45D7}">
      <dgm:prSet/>
      <dgm:spPr/>
      <dgm:t>
        <a:bodyPr/>
        <a:lstStyle/>
        <a:p>
          <a:endParaRPr lang="en-US"/>
        </a:p>
      </dgm:t>
    </dgm:pt>
    <dgm:pt modelId="{5FAE34C6-C642-443E-AB55-8DB27C897452}">
      <dgm:prSet/>
      <dgm:spPr>
        <a:solidFill>
          <a:schemeClr val="tx2">
            <a:lumMod val="20000"/>
            <a:lumOff val="80000"/>
          </a:schemeClr>
        </a:solidFill>
      </dgm:spPr>
      <dgm:t>
        <a:bodyPr/>
        <a:lstStyle/>
        <a:p>
          <a:r>
            <a:rPr lang="en-US" dirty="0" smtClean="0"/>
            <a:t>Future Work</a:t>
          </a:r>
          <a:endParaRPr lang="en-US" dirty="0"/>
        </a:p>
      </dgm:t>
    </dgm:pt>
    <dgm:pt modelId="{5FC16576-6BBF-4CE4-9368-2CA0F9CA7496}" type="parTrans" cxnId="{0030CDDC-7882-4D38-B0D4-0ECEE5A710BE}">
      <dgm:prSet/>
      <dgm:spPr/>
      <dgm:t>
        <a:bodyPr/>
        <a:lstStyle/>
        <a:p>
          <a:endParaRPr lang="en-US"/>
        </a:p>
      </dgm:t>
    </dgm:pt>
    <dgm:pt modelId="{5D738C3A-C2B9-4E6E-BDD0-E6786063C119}" type="sibTrans" cxnId="{0030CDDC-7882-4D38-B0D4-0ECEE5A710BE}">
      <dgm:prSet/>
      <dgm:spPr/>
      <dgm:t>
        <a:bodyPr/>
        <a:lstStyle/>
        <a:p>
          <a:endParaRPr lang="en-US"/>
        </a:p>
      </dgm:t>
    </dgm:pt>
    <dgm:pt modelId="{1443765F-5E94-4158-B9B2-7B31D3C23507}" type="pres">
      <dgm:prSet presAssocID="{BE5FF950-2A0D-4F42-91D4-9B993F113AC7}" presName="Name0" presStyleCnt="0">
        <dgm:presLayoutVars>
          <dgm:dir/>
          <dgm:animLvl val="lvl"/>
          <dgm:resizeHandles val="exact"/>
        </dgm:presLayoutVars>
      </dgm:prSet>
      <dgm:spPr/>
    </dgm:pt>
    <dgm:pt modelId="{005E62C2-FDC7-422C-9DCF-48970522C1BA}" type="pres">
      <dgm:prSet presAssocID="{1DBD1DAE-67BF-4B77-A4BB-55C53488C8DC}" presName="parTxOnly" presStyleLbl="node1" presStyleIdx="0" presStyleCnt="6" custLinFactNeighborY="-1116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E6D7877-5E05-4E5C-B9C7-1984B7C8ECEB}" type="pres">
      <dgm:prSet presAssocID="{0DD9B238-0696-479A-94A2-B6D1786E5B9F}" presName="parTxOnlySpace" presStyleCnt="0"/>
      <dgm:spPr/>
    </dgm:pt>
    <dgm:pt modelId="{8119E358-620E-455E-A0A3-C57835FB82DD}" type="pres">
      <dgm:prSet presAssocID="{907D46D8-0AC8-40F3-9AEE-ADF6FBDBE8B7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9C3C6AA-2D99-49FD-B9EC-0DF003C920FE}" type="pres">
      <dgm:prSet presAssocID="{FBF95CD8-F13B-4642-ABC6-BE835C700054}" presName="parTxOnlySpace" presStyleCnt="0"/>
      <dgm:spPr/>
    </dgm:pt>
    <dgm:pt modelId="{DDAF493E-6026-449D-AF9A-D88CC8DEE280}" type="pres">
      <dgm:prSet presAssocID="{035A559D-0505-4FB0-B923-0796A157069B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09948A4-0026-4EAC-8370-8952007C5742}" type="pres">
      <dgm:prSet presAssocID="{2ED04320-4A65-4710-A327-5A68CE0C4FE6}" presName="parTxOnlySpace" presStyleCnt="0"/>
      <dgm:spPr/>
    </dgm:pt>
    <dgm:pt modelId="{188CE91C-CE85-47EE-9AEA-5E2783DD1EEF}" type="pres">
      <dgm:prSet presAssocID="{40CD313F-31F7-48F3-9E4F-B3A7C957EE47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D911C2-B152-488B-B00B-FA4C99E8C008}" type="pres">
      <dgm:prSet presAssocID="{8AAD685E-575F-44BD-99C7-BF61A131180F}" presName="parTxOnlySpace" presStyleCnt="0"/>
      <dgm:spPr/>
    </dgm:pt>
    <dgm:pt modelId="{D54F7E50-DEDA-4284-8A75-BD45409D9D1C}" type="pres">
      <dgm:prSet presAssocID="{929734ED-2348-487A-949A-0F56079C82C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F5E47A2-12B2-42BB-A498-D446C2985056}" type="pres">
      <dgm:prSet presAssocID="{CEBC7F3C-006B-4B10-9B93-0E2AF59C2B53}" presName="parTxOnlySpace" presStyleCnt="0"/>
      <dgm:spPr/>
    </dgm:pt>
    <dgm:pt modelId="{6ECE6DE6-EACE-4310-9AC5-A4713BFACF5F}" type="pres">
      <dgm:prSet presAssocID="{5FAE34C6-C642-443E-AB55-8DB27C897452}" presName="parTxOnly" presStyleLbl="node1" presStyleIdx="5" presStyleCnt="6" custLinFactNeighborY="-11169">
        <dgm:presLayoutVars>
          <dgm:chMax val="0"/>
          <dgm:chPref val="0"/>
          <dgm:bulletEnabled val="1"/>
        </dgm:presLayoutVars>
      </dgm:prSet>
      <dgm:spPr/>
    </dgm:pt>
  </dgm:ptLst>
  <dgm:cxnLst>
    <dgm:cxn modelId="{0628C1E7-3DD9-4962-BA36-CEBBF6753F0F}" srcId="{BE5FF950-2A0D-4F42-91D4-9B993F113AC7}" destId="{40CD313F-31F7-48F3-9E4F-B3A7C957EE47}" srcOrd="3" destOrd="0" parTransId="{995A6824-2EA9-4FD4-9ADF-88960B70E26B}" sibTransId="{8AAD685E-575F-44BD-99C7-BF61A131180F}"/>
    <dgm:cxn modelId="{B41878D1-7DF3-40C1-8F96-F093B1472827}" type="presOf" srcId="{1DBD1DAE-67BF-4B77-A4BB-55C53488C8DC}" destId="{005E62C2-FDC7-422C-9DCF-48970522C1BA}" srcOrd="0" destOrd="0" presId="urn:microsoft.com/office/officeart/2005/8/layout/chevron1"/>
    <dgm:cxn modelId="{0030CDDC-7882-4D38-B0D4-0ECEE5A710BE}" srcId="{BE5FF950-2A0D-4F42-91D4-9B993F113AC7}" destId="{5FAE34C6-C642-443E-AB55-8DB27C897452}" srcOrd="5" destOrd="0" parTransId="{5FC16576-6BBF-4CE4-9368-2CA0F9CA7496}" sibTransId="{5D738C3A-C2B9-4E6E-BDD0-E6786063C119}"/>
    <dgm:cxn modelId="{B288B1A3-A7F8-4C7A-B474-96A4F111221E}" type="presOf" srcId="{5FAE34C6-C642-443E-AB55-8DB27C897452}" destId="{6ECE6DE6-EACE-4310-9AC5-A4713BFACF5F}" srcOrd="0" destOrd="0" presId="urn:microsoft.com/office/officeart/2005/8/layout/chevron1"/>
    <dgm:cxn modelId="{23D73535-B37D-43BB-A2F6-01B3B5107887}" type="presOf" srcId="{907D46D8-0AC8-40F3-9AEE-ADF6FBDBE8B7}" destId="{8119E358-620E-455E-A0A3-C57835FB82DD}" srcOrd="0" destOrd="0" presId="urn:microsoft.com/office/officeart/2005/8/layout/chevron1"/>
    <dgm:cxn modelId="{77295FB0-845D-4AD7-B46B-BA5AEC5B92B9}" type="presOf" srcId="{BE5FF950-2A0D-4F42-91D4-9B993F113AC7}" destId="{1443765F-5E94-4158-B9B2-7B31D3C23507}" srcOrd="0" destOrd="0" presId="urn:microsoft.com/office/officeart/2005/8/layout/chevron1"/>
    <dgm:cxn modelId="{E603134F-5F51-485B-8C0E-F8F12D1E58D3}" type="presOf" srcId="{929734ED-2348-487A-949A-0F56079C82C1}" destId="{D54F7E50-DEDA-4284-8A75-BD45409D9D1C}" srcOrd="0" destOrd="0" presId="urn:microsoft.com/office/officeart/2005/8/layout/chevron1"/>
    <dgm:cxn modelId="{9F23AE52-01A6-44E1-A279-F95BA52723D5}" srcId="{BE5FF950-2A0D-4F42-91D4-9B993F113AC7}" destId="{907D46D8-0AC8-40F3-9AEE-ADF6FBDBE8B7}" srcOrd="1" destOrd="0" parTransId="{5B3CE2EA-5E87-4365-B64A-EA35F44F493B}" sibTransId="{FBF95CD8-F13B-4642-ABC6-BE835C700054}"/>
    <dgm:cxn modelId="{F767CF43-A1CC-40BB-B47F-A58068834474}" type="presOf" srcId="{40CD313F-31F7-48F3-9E4F-B3A7C957EE47}" destId="{188CE91C-CE85-47EE-9AEA-5E2783DD1EEF}" srcOrd="0" destOrd="0" presId="urn:microsoft.com/office/officeart/2005/8/layout/chevron1"/>
    <dgm:cxn modelId="{14F85737-5C87-4069-B374-290DBC46FDBC}" srcId="{BE5FF950-2A0D-4F42-91D4-9B993F113AC7}" destId="{1DBD1DAE-67BF-4B77-A4BB-55C53488C8DC}" srcOrd="0" destOrd="0" parTransId="{74EC9D49-1EC2-4957-84F9-8A022B8B0C28}" sibTransId="{0DD9B238-0696-479A-94A2-B6D1786E5B9F}"/>
    <dgm:cxn modelId="{4AFA92D8-2D4C-486A-8878-2698F6E0433A}" type="presOf" srcId="{035A559D-0505-4FB0-B923-0796A157069B}" destId="{DDAF493E-6026-449D-AF9A-D88CC8DEE280}" srcOrd="0" destOrd="0" presId="urn:microsoft.com/office/officeart/2005/8/layout/chevron1"/>
    <dgm:cxn modelId="{4EF5110F-7EA6-4501-AE3E-1288F7B9D891}" srcId="{BE5FF950-2A0D-4F42-91D4-9B993F113AC7}" destId="{035A559D-0505-4FB0-B923-0796A157069B}" srcOrd="2" destOrd="0" parTransId="{5319D9B5-D035-4C8D-8DB3-D9FDC2A0F4FB}" sibTransId="{2ED04320-4A65-4710-A327-5A68CE0C4FE6}"/>
    <dgm:cxn modelId="{C319A84A-7418-4AB8-ABA4-A0AA46CF45D7}" srcId="{BE5FF950-2A0D-4F42-91D4-9B993F113AC7}" destId="{929734ED-2348-487A-949A-0F56079C82C1}" srcOrd="4" destOrd="0" parTransId="{48B8BA3B-1331-45CA-8493-3C9A9737D652}" sibTransId="{CEBC7F3C-006B-4B10-9B93-0E2AF59C2B53}"/>
    <dgm:cxn modelId="{9C687F61-7FAD-4144-B44E-604043480AEC}" type="presParOf" srcId="{1443765F-5E94-4158-B9B2-7B31D3C23507}" destId="{005E62C2-FDC7-422C-9DCF-48970522C1BA}" srcOrd="0" destOrd="0" presId="urn:microsoft.com/office/officeart/2005/8/layout/chevron1"/>
    <dgm:cxn modelId="{F75BC78E-8C53-4C27-ABBC-56C8D6EFE65D}" type="presParOf" srcId="{1443765F-5E94-4158-B9B2-7B31D3C23507}" destId="{3E6D7877-5E05-4E5C-B9C7-1984B7C8ECEB}" srcOrd="1" destOrd="0" presId="urn:microsoft.com/office/officeart/2005/8/layout/chevron1"/>
    <dgm:cxn modelId="{5EA8761E-9D77-4E43-B682-073181F1F497}" type="presParOf" srcId="{1443765F-5E94-4158-B9B2-7B31D3C23507}" destId="{8119E358-620E-455E-A0A3-C57835FB82DD}" srcOrd="2" destOrd="0" presId="urn:microsoft.com/office/officeart/2005/8/layout/chevron1"/>
    <dgm:cxn modelId="{3943BDC7-A2AB-48D4-9BA3-618A85E41024}" type="presParOf" srcId="{1443765F-5E94-4158-B9B2-7B31D3C23507}" destId="{C9C3C6AA-2D99-49FD-B9EC-0DF003C920FE}" srcOrd="3" destOrd="0" presId="urn:microsoft.com/office/officeart/2005/8/layout/chevron1"/>
    <dgm:cxn modelId="{7DA792BB-3EF4-4D5E-87F7-5F87939E7848}" type="presParOf" srcId="{1443765F-5E94-4158-B9B2-7B31D3C23507}" destId="{DDAF493E-6026-449D-AF9A-D88CC8DEE280}" srcOrd="4" destOrd="0" presId="urn:microsoft.com/office/officeart/2005/8/layout/chevron1"/>
    <dgm:cxn modelId="{4D26CB34-179F-4AC5-BE70-F7A420739B5F}" type="presParOf" srcId="{1443765F-5E94-4158-B9B2-7B31D3C23507}" destId="{B09948A4-0026-4EAC-8370-8952007C5742}" srcOrd="5" destOrd="0" presId="urn:microsoft.com/office/officeart/2005/8/layout/chevron1"/>
    <dgm:cxn modelId="{1091061A-D287-4267-90F1-A9D520D9E8AD}" type="presParOf" srcId="{1443765F-5E94-4158-B9B2-7B31D3C23507}" destId="{188CE91C-CE85-47EE-9AEA-5E2783DD1EEF}" srcOrd="6" destOrd="0" presId="urn:microsoft.com/office/officeart/2005/8/layout/chevron1"/>
    <dgm:cxn modelId="{99020851-D515-429A-B47F-90ECD0923F83}" type="presParOf" srcId="{1443765F-5E94-4158-B9B2-7B31D3C23507}" destId="{1ED911C2-B152-488B-B00B-FA4C99E8C008}" srcOrd="7" destOrd="0" presId="urn:microsoft.com/office/officeart/2005/8/layout/chevron1"/>
    <dgm:cxn modelId="{03DDE1B7-2676-4FBA-A31E-EA6D4534E8EF}" type="presParOf" srcId="{1443765F-5E94-4158-B9B2-7B31D3C23507}" destId="{D54F7E50-DEDA-4284-8A75-BD45409D9D1C}" srcOrd="8" destOrd="0" presId="urn:microsoft.com/office/officeart/2005/8/layout/chevron1"/>
    <dgm:cxn modelId="{AA92ABB9-BAA7-40E8-A026-2501EB47DF17}" type="presParOf" srcId="{1443765F-5E94-4158-B9B2-7B31D3C23507}" destId="{BF5E47A2-12B2-42BB-A498-D446C2985056}" srcOrd="9" destOrd="0" presId="urn:microsoft.com/office/officeart/2005/8/layout/chevron1"/>
    <dgm:cxn modelId="{429C8923-A738-4948-A49D-59F646E38CE6}" type="presParOf" srcId="{1443765F-5E94-4158-B9B2-7B31D3C23507}" destId="{6ECE6DE6-EACE-4310-9AC5-A4713BFACF5F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BE5FF950-2A0D-4F42-91D4-9B993F113AC7}" type="doc">
      <dgm:prSet loTypeId="urn:microsoft.com/office/officeart/2005/8/layout/chevron1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1DBD1DAE-67BF-4B77-A4BB-55C53488C8DC}">
      <dgm:prSet phldrT="[Text]"/>
      <dgm:spPr/>
      <dgm:t>
        <a:bodyPr/>
        <a:lstStyle/>
        <a:p>
          <a:r>
            <a:rPr lang="en-US" dirty="0" smtClean="0"/>
            <a:t>Introduction</a:t>
          </a:r>
          <a:endParaRPr lang="en-US" dirty="0"/>
        </a:p>
      </dgm:t>
    </dgm:pt>
    <dgm:pt modelId="{74EC9D49-1EC2-4957-84F9-8A022B8B0C28}" type="parTrans" cxnId="{14F85737-5C87-4069-B374-290DBC46FDBC}">
      <dgm:prSet/>
      <dgm:spPr/>
      <dgm:t>
        <a:bodyPr/>
        <a:lstStyle/>
        <a:p>
          <a:endParaRPr lang="en-US"/>
        </a:p>
      </dgm:t>
    </dgm:pt>
    <dgm:pt modelId="{0DD9B238-0696-479A-94A2-B6D1786E5B9F}" type="sibTrans" cxnId="{14F85737-5C87-4069-B374-290DBC46FDBC}">
      <dgm:prSet/>
      <dgm:spPr/>
      <dgm:t>
        <a:bodyPr/>
        <a:lstStyle/>
        <a:p>
          <a:endParaRPr lang="en-US"/>
        </a:p>
      </dgm:t>
    </dgm:pt>
    <dgm:pt modelId="{907D46D8-0AC8-40F3-9AEE-ADF6FBDBE8B7}">
      <dgm:prSet phldrT="[Text]"/>
      <dgm:spPr>
        <a:solidFill>
          <a:schemeClr val="accent3"/>
        </a:solidFill>
      </dgm:spPr>
      <dgm:t>
        <a:bodyPr/>
        <a:lstStyle/>
        <a:p>
          <a:r>
            <a:rPr lang="en-US" dirty="0" smtClean="0"/>
            <a:t>Graphene CNN</a:t>
          </a:r>
          <a:endParaRPr lang="en-US" dirty="0"/>
        </a:p>
      </dgm:t>
    </dgm:pt>
    <dgm:pt modelId="{5B3CE2EA-5E87-4365-B64A-EA35F44F493B}" type="parTrans" cxnId="{9F23AE52-01A6-44E1-A279-F95BA52723D5}">
      <dgm:prSet/>
      <dgm:spPr/>
      <dgm:t>
        <a:bodyPr/>
        <a:lstStyle/>
        <a:p>
          <a:endParaRPr lang="en-US"/>
        </a:p>
      </dgm:t>
    </dgm:pt>
    <dgm:pt modelId="{FBF95CD8-F13B-4642-ABC6-BE835C700054}" type="sibTrans" cxnId="{9F23AE52-01A6-44E1-A279-F95BA52723D5}">
      <dgm:prSet/>
      <dgm:spPr/>
      <dgm:t>
        <a:bodyPr/>
        <a:lstStyle/>
        <a:p>
          <a:endParaRPr lang="en-US"/>
        </a:p>
      </dgm:t>
    </dgm:pt>
    <dgm:pt modelId="{035A559D-0505-4FB0-B923-0796A157069B}">
      <dgm:prSet phldrT="[Text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en-US" dirty="0" smtClean="0"/>
            <a:t>Low-loss Diode</a:t>
          </a:r>
          <a:endParaRPr lang="en-US" dirty="0"/>
        </a:p>
      </dgm:t>
    </dgm:pt>
    <dgm:pt modelId="{5319D9B5-D035-4C8D-8DB3-D9FDC2A0F4FB}" type="parTrans" cxnId="{4EF5110F-7EA6-4501-AE3E-1288F7B9D891}">
      <dgm:prSet/>
      <dgm:spPr/>
      <dgm:t>
        <a:bodyPr/>
        <a:lstStyle/>
        <a:p>
          <a:endParaRPr lang="en-US"/>
        </a:p>
      </dgm:t>
    </dgm:pt>
    <dgm:pt modelId="{2ED04320-4A65-4710-A327-5A68CE0C4FE6}" type="sibTrans" cxnId="{4EF5110F-7EA6-4501-AE3E-1288F7B9D891}">
      <dgm:prSet/>
      <dgm:spPr/>
      <dgm:t>
        <a:bodyPr/>
        <a:lstStyle/>
        <a:p>
          <a:endParaRPr lang="en-US"/>
        </a:p>
      </dgm:t>
    </dgm:pt>
    <dgm:pt modelId="{40CD313F-31F7-48F3-9E4F-B3A7C957EE47}">
      <dgm:prSet phldrT="[Text]"/>
      <dgm:spPr>
        <a:solidFill>
          <a:schemeClr val="accent5">
            <a:lumMod val="20000"/>
            <a:lumOff val="80000"/>
          </a:schemeClr>
        </a:solidFill>
      </dgm:spPr>
      <dgm:t>
        <a:bodyPr/>
        <a:lstStyle/>
        <a:p>
          <a:r>
            <a:rPr lang="en-US" dirty="0" smtClean="0"/>
            <a:t>Diffusive Coupler</a:t>
          </a:r>
          <a:endParaRPr lang="en-US" dirty="0"/>
        </a:p>
      </dgm:t>
    </dgm:pt>
    <dgm:pt modelId="{995A6824-2EA9-4FD4-9ADF-88960B70E26B}" type="parTrans" cxnId="{0628C1E7-3DD9-4962-BA36-CEBBF6753F0F}">
      <dgm:prSet/>
      <dgm:spPr/>
      <dgm:t>
        <a:bodyPr/>
        <a:lstStyle/>
        <a:p>
          <a:endParaRPr lang="en-US"/>
        </a:p>
      </dgm:t>
    </dgm:pt>
    <dgm:pt modelId="{8AAD685E-575F-44BD-99C7-BF61A131180F}" type="sibTrans" cxnId="{0628C1E7-3DD9-4962-BA36-CEBBF6753F0F}">
      <dgm:prSet/>
      <dgm:spPr/>
      <dgm:t>
        <a:bodyPr/>
        <a:lstStyle/>
        <a:p>
          <a:endParaRPr lang="en-US"/>
        </a:p>
      </dgm:t>
    </dgm:pt>
    <dgm:pt modelId="{929734ED-2348-487A-949A-0F56079C82C1}">
      <dgm:prSet/>
      <dgm:spPr>
        <a:solidFill>
          <a:schemeClr val="accent6">
            <a:lumMod val="20000"/>
            <a:lumOff val="80000"/>
          </a:schemeClr>
        </a:solidFill>
      </dgm:spPr>
      <dgm:t>
        <a:bodyPr/>
        <a:lstStyle/>
        <a:p>
          <a:r>
            <a:rPr lang="en-US" dirty="0" smtClean="0"/>
            <a:t>Tech. Limitations</a:t>
          </a:r>
          <a:endParaRPr lang="en-US" dirty="0"/>
        </a:p>
      </dgm:t>
    </dgm:pt>
    <dgm:pt modelId="{48B8BA3B-1331-45CA-8493-3C9A9737D652}" type="parTrans" cxnId="{C319A84A-7418-4AB8-ABA4-A0AA46CF45D7}">
      <dgm:prSet/>
      <dgm:spPr/>
      <dgm:t>
        <a:bodyPr/>
        <a:lstStyle/>
        <a:p>
          <a:endParaRPr lang="en-US"/>
        </a:p>
      </dgm:t>
    </dgm:pt>
    <dgm:pt modelId="{CEBC7F3C-006B-4B10-9B93-0E2AF59C2B53}" type="sibTrans" cxnId="{C319A84A-7418-4AB8-ABA4-A0AA46CF45D7}">
      <dgm:prSet/>
      <dgm:spPr/>
      <dgm:t>
        <a:bodyPr/>
        <a:lstStyle/>
        <a:p>
          <a:endParaRPr lang="en-US"/>
        </a:p>
      </dgm:t>
    </dgm:pt>
    <dgm:pt modelId="{5FAE34C6-C642-443E-AB55-8DB27C897452}">
      <dgm:prSet/>
      <dgm:spPr>
        <a:solidFill>
          <a:schemeClr val="tx2">
            <a:lumMod val="20000"/>
            <a:lumOff val="80000"/>
          </a:schemeClr>
        </a:solidFill>
      </dgm:spPr>
      <dgm:t>
        <a:bodyPr/>
        <a:lstStyle/>
        <a:p>
          <a:r>
            <a:rPr lang="en-US" dirty="0" smtClean="0"/>
            <a:t>Future Work</a:t>
          </a:r>
          <a:endParaRPr lang="en-US" dirty="0"/>
        </a:p>
      </dgm:t>
    </dgm:pt>
    <dgm:pt modelId="{5FC16576-6BBF-4CE4-9368-2CA0F9CA7496}" type="parTrans" cxnId="{0030CDDC-7882-4D38-B0D4-0ECEE5A710BE}">
      <dgm:prSet/>
      <dgm:spPr/>
      <dgm:t>
        <a:bodyPr/>
        <a:lstStyle/>
        <a:p>
          <a:endParaRPr lang="en-US"/>
        </a:p>
      </dgm:t>
    </dgm:pt>
    <dgm:pt modelId="{5D738C3A-C2B9-4E6E-BDD0-E6786063C119}" type="sibTrans" cxnId="{0030CDDC-7882-4D38-B0D4-0ECEE5A710BE}">
      <dgm:prSet/>
      <dgm:spPr/>
      <dgm:t>
        <a:bodyPr/>
        <a:lstStyle/>
        <a:p>
          <a:endParaRPr lang="en-US"/>
        </a:p>
      </dgm:t>
    </dgm:pt>
    <dgm:pt modelId="{1443765F-5E94-4158-B9B2-7B31D3C23507}" type="pres">
      <dgm:prSet presAssocID="{BE5FF950-2A0D-4F42-91D4-9B993F113AC7}" presName="Name0" presStyleCnt="0">
        <dgm:presLayoutVars>
          <dgm:dir/>
          <dgm:animLvl val="lvl"/>
          <dgm:resizeHandles val="exact"/>
        </dgm:presLayoutVars>
      </dgm:prSet>
      <dgm:spPr/>
    </dgm:pt>
    <dgm:pt modelId="{005E62C2-FDC7-422C-9DCF-48970522C1BA}" type="pres">
      <dgm:prSet presAssocID="{1DBD1DAE-67BF-4B77-A4BB-55C53488C8DC}" presName="parTxOnly" presStyleLbl="node1" presStyleIdx="0" presStyleCnt="6" custLinFactNeighborY="-1116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E6D7877-5E05-4E5C-B9C7-1984B7C8ECEB}" type="pres">
      <dgm:prSet presAssocID="{0DD9B238-0696-479A-94A2-B6D1786E5B9F}" presName="parTxOnlySpace" presStyleCnt="0"/>
      <dgm:spPr/>
    </dgm:pt>
    <dgm:pt modelId="{8119E358-620E-455E-A0A3-C57835FB82DD}" type="pres">
      <dgm:prSet presAssocID="{907D46D8-0AC8-40F3-9AEE-ADF6FBDBE8B7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9C3C6AA-2D99-49FD-B9EC-0DF003C920FE}" type="pres">
      <dgm:prSet presAssocID="{FBF95CD8-F13B-4642-ABC6-BE835C700054}" presName="parTxOnlySpace" presStyleCnt="0"/>
      <dgm:spPr/>
    </dgm:pt>
    <dgm:pt modelId="{DDAF493E-6026-449D-AF9A-D88CC8DEE280}" type="pres">
      <dgm:prSet presAssocID="{035A559D-0505-4FB0-B923-0796A157069B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09948A4-0026-4EAC-8370-8952007C5742}" type="pres">
      <dgm:prSet presAssocID="{2ED04320-4A65-4710-A327-5A68CE0C4FE6}" presName="parTxOnlySpace" presStyleCnt="0"/>
      <dgm:spPr/>
    </dgm:pt>
    <dgm:pt modelId="{188CE91C-CE85-47EE-9AEA-5E2783DD1EEF}" type="pres">
      <dgm:prSet presAssocID="{40CD313F-31F7-48F3-9E4F-B3A7C957EE47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D911C2-B152-488B-B00B-FA4C99E8C008}" type="pres">
      <dgm:prSet presAssocID="{8AAD685E-575F-44BD-99C7-BF61A131180F}" presName="parTxOnlySpace" presStyleCnt="0"/>
      <dgm:spPr/>
    </dgm:pt>
    <dgm:pt modelId="{D54F7E50-DEDA-4284-8A75-BD45409D9D1C}" type="pres">
      <dgm:prSet presAssocID="{929734ED-2348-487A-949A-0F56079C82C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F5E47A2-12B2-42BB-A498-D446C2985056}" type="pres">
      <dgm:prSet presAssocID="{CEBC7F3C-006B-4B10-9B93-0E2AF59C2B53}" presName="parTxOnlySpace" presStyleCnt="0"/>
      <dgm:spPr/>
    </dgm:pt>
    <dgm:pt modelId="{6ECE6DE6-EACE-4310-9AC5-A4713BFACF5F}" type="pres">
      <dgm:prSet presAssocID="{5FAE34C6-C642-443E-AB55-8DB27C897452}" presName="parTxOnly" presStyleLbl="node1" presStyleIdx="5" presStyleCnt="6" custLinFactNeighborY="-11169">
        <dgm:presLayoutVars>
          <dgm:chMax val="0"/>
          <dgm:chPref val="0"/>
          <dgm:bulletEnabled val="1"/>
        </dgm:presLayoutVars>
      </dgm:prSet>
      <dgm:spPr/>
    </dgm:pt>
  </dgm:ptLst>
  <dgm:cxnLst>
    <dgm:cxn modelId="{0628C1E7-3DD9-4962-BA36-CEBBF6753F0F}" srcId="{BE5FF950-2A0D-4F42-91D4-9B993F113AC7}" destId="{40CD313F-31F7-48F3-9E4F-B3A7C957EE47}" srcOrd="3" destOrd="0" parTransId="{995A6824-2EA9-4FD4-9ADF-88960B70E26B}" sibTransId="{8AAD685E-575F-44BD-99C7-BF61A131180F}"/>
    <dgm:cxn modelId="{B41878D1-7DF3-40C1-8F96-F093B1472827}" type="presOf" srcId="{1DBD1DAE-67BF-4B77-A4BB-55C53488C8DC}" destId="{005E62C2-FDC7-422C-9DCF-48970522C1BA}" srcOrd="0" destOrd="0" presId="urn:microsoft.com/office/officeart/2005/8/layout/chevron1"/>
    <dgm:cxn modelId="{0030CDDC-7882-4D38-B0D4-0ECEE5A710BE}" srcId="{BE5FF950-2A0D-4F42-91D4-9B993F113AC7}" destId="{5FAE34C6-C642-443E-AB55-8DB27C897452}" srcOrd="5" destOrd="0" parTransId="{5FC16576-6BBF-4CE4-9368-2CA0F9CA7496}" sibTransId="{5D738C3A-C2B9-4E6E-BDD0-E6786063C119}"/>
    <dgm:cxn modelId="{B288B1A3-A7F8-4C7A-B474-96A4F111221E}" type="presOf" srcId="{5FAE34C6-C642-443E-AB55-8DB27C897452}" destId="{6ECE6DE6-EACE-4310-9AC5-A4713BFACF5F}" srcOrd="0" destOrd="0" presId="urn:microsoft.com/office/officeart/2005/8/layout/chevron1"/>
    <dgm:cxn modelId="{23D73535-B37D-43BB-A2F6-01B3B5107887}" type="presOf" srcId="{907D46D8-0AC8-40F3-9AEE-ADF6FBDBE8B7}" destId="{8119E358-620E-455E-A0A3-C57835FB82DD}" srcOrd="0" destOrd="0" presId="urn:microsoft.com/office/officeart/2005/8/layout/chevron1"/>
    <dgm:cxn modelId="{77295FB0-845D-4AD7-B46B-BA5AEC5B92B9}" type="presOf" srcId="{BE5FF950-2A0D-4F42-91D4-9B993F113AC7}" destId="{1443765F-5E94-4158-B9B2-7B31D3C23507}" srcOrd="0" destOrd="0" presId="urn:microsoft.com/office/officeart/2005/8/layout/chevron1"/>
    <dgm:cxn modelId="{E603134F-5F51-485B-8C0E-F8F12D1E58D3}" type="presOf" srcId="{929734ED-2348-487A-949A-0F56079C82C1}" destId="{D54F7E50-DEDA-4284-8A75-BD45409D9D1C}" srcOrd="0" destOrd="0" presId="urn:microsoft.com/office/officeart/2005/8/layout/chevron1"/>
    <dgm:cxn modelId="{9F23AE52-01A6-44E1-A279-F95BA52723D5}" srcId="{BE5FF950-2A0D-4F42-91D4-9B993F113AC7}" destId="{907D46D8-0AC8-40F3-9AEE-ADF6FBDBE8B7}" srcOrd="1" destOrd="0" parTransId="{5B3CE2EA-5E87-4365-B64A-EA35F44F493B}" sibTransId="{FBF95CD8-F13B-4642-ABC6-BE835C700054}"/>
    <dgm:cxn modelId="{F767CF43-A1CC-40BB-B47F-A58068834474}" type="presOf" srcId="{40CD313F-31F7-48F3-9E4F-B3A7C957EE47}" destId="{188CE91C-CE85-47EE-9AEA-5E2783DD1EEF}" srcOrd="0" destOrd="0" presId="urn:microsoft.com/office/officeart/2005/8/layout/chevron1"/>
    <dgm:cxn modelId="{14F85737-5C87-4069-B374-290DBC46FDBC}" srcId="{BE5FF950-2A0D-4F42-91D4-9B993F113AC7}" destId="{1DBD1DAE-67BF-4B77-A4BB-55C53488C8DC}" srcOrd="0" destOrd="0" parTransId="{74EC9D49-1EC2-4957-84F9-8A022B8B0C28}" sibTransId="{0DD9B238-0696-479A-94A2-B6D1786E5B9F}"/>
    <dgm:cxn modelId="{4AFA92D8-2D4C-486A-8878-2698F6E0433A}" type="presOf" srcId="{035A559D-0505-4FB0-B923-0796A157069B}" destId="{DDAF493E-6026-449D-AF9A-D88CC8DEE280}" srcOrd="0" destOrd="0" presId="urn:microsoft.com/office/officeart/2005/8/layout/chevron1"/>
    <dgm:cxn modelId="{4EF5110F-7EA6-4501-AE3E-1288F7B9D891}" srcId="{BE5FF950-2A0D-4F42-91D4-9B993F113AC7}" destId="{035A559D-0505-4FB0-B923-0796A157069B}" srcOrd="2" destOrd="0" parTransId="{5319D9B5-D035-4C8D-8DB3-D9FDC2A0F4FB}" sibTransId="{2ED04320-4A65-4710-A327-5A68CE0C4FE6}"/>
    <dgm:cxn modelId="{C319A84A-7418-4AB8-ABA4-A0AA46CF45D7}" srcId="{BE5FF950-2A0D-4F42-91D4-9B993F113AC7}" destId="{929734ED-2348-487A-949A-0F56079C82C1}" srcOrd="4" destOrd="0" parTransId="{48B8BA3B-1331-45CA-8493-3C9A9737D652}" sibTransId="{CEBC7F3C-006B-4B10-9B93-0E2AF59C2B53}"/>
    <dgm:cxn modelId="{9C687F61-7FAD-4144-B44E-604043480AEC}" type="presParOf" srcId="{1443765F-5E94-4158-B9B2-7B31D3C23507}" destId="{005E62C2-FDC7-422C-9DCF-48970522C1BA}" srcOrd="0" destOrd="0" presId="urn:microsoft.com/office/officeart/2005/8/layout/chevron1"/>
    <dgm:cxn modelId="{F75BC78E-8C53-4C27-ABBC-56C8D6EFE65D}" type="presParOf" srcId="{1443765F-5E94-4158-B9B2-7B31D3C23507}" destId="{3E6D7877-5E05-4E5C-B9C7-1984B7C8ECEB}" srcOrd="1" destOrd="0" presId="urn:microsoft.com/office/officeart/2005/8/layout/chevron1"/>
    <dgm:cxn modelId="{5EA8761E-9D77-4E43-B682-073181F1F497}" type="presParOf" srcId="{1443765F-5E94-4158-B9B2-7B31D3C23507}" destId="{8119E358-620E-455E-A0A3-C57835FB82DD}" srcOrd="2" destOrd="0" presId="urn:microsoft.com/office/officeart/2005/8/layout/chevron1"/>
    <dgm:cxn modelId="{3943BDC7-A2AB-48D4-9BA3-618A85E41024}" type="presParOf" srcId="{1443765F-5E94-4158-B9B2-7B31D3C23507}" destId="{C9C3C6AA-2D99-49FD-B9EC-0DF003C920FE}" srcOrd="3" destOrd="0" presId="urn:microsoft.com/office/officeart/2005/8/layout/chevron1"/>
    <dgm:cxn modelId="{7DA792BB-3EF4-4D5E-87F7-5F87939E7848}" type="presParOf" srcId="{1443765F-5E94-4158-B9B2-7B31D3C23507}" destId="{DDAF493E-6026-449D-AF9A-D88CC8DEE280}" srcOrd="4" destOrd="0" presId="urn:microsoft.com/office/officeart/2005/8/layout/chevron1"/>
    <dgm:cxn modelId="{4D26CB34-179F-4AC5-BE70-F7A420739B5F}" type="presParOf" srcId="{1443765F-5E94-4158-B9B2-7B31D3C23507}" destId="{B09948A4-0026-4EAC-8370-8952007C5742}" srcOrd="5" destOrd="0" presId="urn:microsoft.com/office/officeart/2005/8/layout/chevron1"/>
    <dgm:cxn modelId="{1091061A-D287-4267-90F1-A9D520D9E8AD}" type="presParOf" srcId="{1443765F-5E94-4158-B9B2-7B31D3C23507}" destId="{188CE91C-CE85-47EE-9AEA-5E2783DD1EEF}" srcOrd="6" destOrd="0" presId="urn:microsoft.com/office/officeart/2005/8/layout/chevron1"/>
    <dgm:cxn modelId="{99020851-D515-429A-B47F-90ECD0923F83}" type="presParOf" srcId="{1443765F-5E94-4158-B9B2-7B31D3C23507}" destId="{1ED911C2-B152-488B-B00B-FA4C99E8C008}" srcOrd="7" destOrd="0" presId="urn:microsoft.com/office/officeart/2005/8/layout/chevron1"/>
    <dgm:cxn modelId="{03DDE1B7-2676-4FBA-A31E-EA6D4534E8EF}" type="presParOf" srcId="{1443765F-5E94-4158-B9B2-7B31D3C23507}" destId="{D54F7E50-DEDA-4284-8A75-BD45409D9D1C}" srcOrd="8" destOrd="0" presId="urn:microsoft.com/office/officeart/2005/8/layout/chevron1"/>
    <dgm:cxn modelId="{AA92ABB9-BAA7-40E8-A026-2501EB47DF17}" type="presParOf" srcId="{1443765F-5E94-4158-B9B2-7B31D3C23507}" destId="{BF5E47A2-12B2-42BB-A498-D446C2985056}" srcOrd="9" destOrd="0" presId="urn:microsoft.com/office/officeart/2005/8/layout/chevron1"/>
    <dgm:cxn modelId="{429C8923-A738-4948-A49D-59F646E38CE6}" type="presParOf" srcId="{1443765F-5E94-4158-B9B2-7B31D3C23507}" destId="{6ECE6DE6-EACE-4310-9AC5-A4713BFACF5F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E5FF950-2A0D-4F42-91D4-9B993F113AC7}" type="doc">
      <dgm:prSet loTypeId="urn:microsoft.com/office/officeart/2005/8/layout/chevron1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1DBD1DAE-67BF-4B77-A4BB-55C53488C8DC}">
      <dgm:prSet phldrT="[Text]"/>
      <dgm:spPr/>
      <dgm:t>
        <a:bodyPr/>
        <a:lstStyle/>
        <a:p>
          <a:r>
            <a:rPr lang="en-US" dirty="0" smtClean="0"/>
            <a:t>Introduction</a:t>
          </a:r>
          <a:endParaRPr lang="en-US" dirty="0"/>
        </a:p>
      </dgm:t>
    </dgm:pt>
    <dgm:pt modelId="{74EC9D49-1EC2-4957-84F9-8A022B8B0C28}" type="parTrans" cxnId="{14F85737-5C87-4069-B374-290DBC46FDBC}">
      <dgm:prSet/>
      <dgm:spPr/>
      <dgm:t>
        <a:bodyPr/>
        <a:lstStyle/>
        <a:p>
          <a:endParaRPr lang="en-US"/>
        </a:p>
      </dgm:t>
    </dgm:pt>
    <dgm:pt modelId="{0DD9B238-0696-479A-94A2-B6D1786E5B9F}" type="sibTrans" cxnId="{14F85737-5C87-4069-B374-290DBC46FDBC}">
      <dgm:prSet/>
      <dgm:spPr/>
      <dgm:t>
        <a:bodyPr/>
        <a:lstStyle/>
        <a:p>
          <a:endParaRPr lang="en-US"/>
        </a:p>
      </dgm:t>
    </dgm:pt>
    <dgm:pt modelId="{907D46D8-0AC8-40F3-9AEE-ADF6FBDBE8B7}">
      <dgm:prSet phldrT="[Text]"/>
      <dgm:spPr>
        <a:solidFill>
          <a:schemeClr val="accent3">
            <a:lumMod val="20000"/>
            <a:lumOff val="80000"/>
          </a:schemeClr>
        </a:solidFill>
      </dgm:spPr>
      <dgm:t>
        <a:bodyPr/>
        <a:lstStyle/>
        <a:p>
          <a:r>
            <a:rPr lang="en-US" dirty="0" smtClean="0"/>
            <a:t>Graphene CNN</a:t>
          </a:r>
          <a:endParaRPr lang="en-US" dirty="0"/>
        </a:p>
      </dgm:t>
    </dgm:pt>
    <dgm:pt modelId="{5B3CE2EA-5E87-4365-B64A-EA35F44F493B}" type="parTrans" cxnId="{9F23AE52-01A6-44E1-A279-F95BA52723D5}">
      <dgm:prSet/>
      <dgm:spPr/>
      <dgm:t>
        <a:bodyPr/>
        <a:lstStyle/>
        <a:p>
          <a:endParaRPr lang="en-US"/>
        </a:p>
      </dgm:t>
    </dgm:pt>
    <dgm:pt modelId="{FBF95CD8-F13B-4642-ABC6-BE835C700054}" type="sibTrans" cxnId="{9F23AE52-01A6-44E1-A279-F95BA52723D5}">
      <dgm:prSet/>
      <dgm:spPr/>
      <dgm:t>
        <a:bodyPr/>
        <a:lstStyle/>
        <a:p>
          <a:endParaRPr lang="en-US"/>
        </a:p>
      </dgm:t>
    </dgm:pt>
    <dgm:pt modelId="{035A559D-0505-4FB0-B923-0796A157069B}">
      <dgm:prSet phldrT="[Text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en-US" dirty="0" smtClean="0"/>
            <a:t>Low-loss Diode</a:t>
          </a:r>
          <a:endParaRPr lang="en-US" dirty="0"/>
        </a:p>
      </dgm:t>
    </dgm:pt>
    <dgm:pt modelId="{5319D9B5-D035-4C8D-8DB3-D9FDC2A0F4FB}" type="parTrans" cxnId="{4EF5110F-7EA6-4501-AE3E-1288F7B9D891}">
      <dgm:prSet/>
      <dgm:spPr/>
      <dgm:t>
        <a:bodyPr/>
        <a:lstStyle/>
        <a:p>
          <a:endParaRPr lang="en-US"/>
        </a:p>
      </dgm:t>
    </dgm:pt>
    <dgm:pt modelId="{2ED04320-4A65-4710-A327-5A68CE0C4FE6}" type="sibTrans" cxnId="{4EF5110F-7EA6-4501-AE3E-1288F7B9D891}">
      <dgm:prSet/>
      <dgm:spPr/>
      <dgm:t>
        <a:bodyPr/>
        <a:lstStyle/>
        <a:p>
          <a:endParaRPr lang="en-US"/>
        </a:p>
      </dgm:t>
    </dgm:pt>
    <dgm:pt modelId="{40CD313F-31F7-48F3-9E4F-B3A7C957EE47}">
      <dgm:prSet phldrT="[Text]"/>
      <dgm:spPr>
        <a:solidFill>
          <a:schemeClr val="accent5">
            <a:lumMod val="20000"/>
            <a:lumOff val="80000"/>
          </a:schemeClr>
        </a:solidFill>
      </dgm:spPr>
      <dgm:t>
        <a:bodyPr/>
        <a:lstStyle/>
        <a:p>
          <a:r>
            <a:rPr lang="en-US" dirty="0" smtClean="0"/>
            <a:t>Diffusive Coupler</a:t>
          </a:r>
          <a:endParaRPr lang="en-US" dirty="0"/>
        </a:p>
      </dgm:t>
    </dgm:pt>
    <dgm:pt modelId="{995A6824-2EA9-4FD4-9ADF-88960B70E26B}" type="parTrans" cxnId="{0628C1E7-3DD9-4962-BA36-CEBBF6753F0F}">
      <dgm:prSet/>
      <dgm:spPr/>
      <dgm:t>
        <a:bodyPr/>
        <a:lstStyle/>
        <a:p>
          <a:endParaRPr lang="en-US"/>
        </a:p>
      </dgm:t>
    </dgm:pt>
    <dgm:pt modelId="{8AAD685E-575F-44BD-99C7-BF61A131180F}" type="sibTrans" cxnId="{0628C1E7-3DD9-4962-BA36-CEBBF6753F0F}">
      <dgm:prSet/>
      <dgm:spPr/>
      <dgm:t>
        <a:bodyPr/>
        <a:lstStyle/>
        <a:p>
          <a:endParaRPr lang="en-US"/>
        </a:p>
      </dgm:t>
    </dgm:pt>
    <dgm:pt modelId="{929734ED-2348-487A-949A-0F56079C82C1}">
      <dgm:prSet/>
      <dgm:spPr>
        <a:solidFill>
          <a:schemeClr val="accent6">
            <a:lumMod val="20000"/>
            <a:lumOff val="80000"/>
          </a:schemeClr>
        </a:solidFill>
      </dgm:spPr>
      <dgm:t>
        <a:bodyPr/>
        <a:lstStyle/>
        <a:p>
          <a:r>
            <a:rPr lang="en-US" dirty="0" smtClean="0"/>
            <a:t>Tech. Limitations</a:t>
          </a:r>
          <a:endParaRPr lang="en-US" dirty="0"/>
        </a:p>
      </dgm:t>
    </dgm:pt>
    <dgm:pt modelId="{48B8BA3B-1331-45CA-8493-3C9A9737D652}" type="parTrans" cxnId="{C319A84A-7418-4AB8-ABA4-A0AA46CF45D7}">
      <dgm:prSet/>
      <dgm:spPr/>
      <dgm:t>
        <a:bodyPr/>
        <a:lstStyle/>
        <a:p>
          <a:endParaRPr lang="en-US"/>
        </a:p>
      </dgm:t>
    </dgm:pt>
    <dgm:pt modelId="{CEBC7F3C-006B-4B10-9B93-0E2AF59C2B53}" type="sibTrans" cxnId="{C319A84A-7418-4AB8-ABA4-A0AA46CF45D7}">
      <dgm:prSet/>
      <dgm:spPr/>
      <dgm:t>
        <a:bodyPr/>
        <a:lstStyle/>
        <a:p>
          <a:endParaRPr lang="en-US"/>
        </a:p>
      </dgm:t>
    </dgm:pt>
    <dgm:pt modelId="{5FAE34C6-C642-443E-AB55-8DB27C897452}">
      <dgm:prSet/>
      <dgm:spPr>
        <a:solidFill>
          <a:schemeClr val="tx2">
            <a:lumMod val="20000"/>
            <a:lumOff val="80000"/>
          </a:schemeClr>
        </a:solidFill>
      </dgm:spPr>
      <dgm:t>
        <a:bodyPr/>
        <a:lstStyle/>
        <a:p>
          <a:r>
            <a:rPr lang="en-US" dirty="0" smtClean="0"/>
            <a:t>Future Work</a:t>
          </a:r>
          <a:endParaRPr lang="en-US" dirty="0"/>
        </a:p>
      </dgm:t>
    </dgm:pt>
    <dgm:pt modelId="{5FC16576-6BBF-4CE4-9368-2CA0F9CA7496}" type="parTrans" cxnId="{0030CDDC-7882-4D38-B0D4-0ECEE5A710BE}">
      <dgm:prSet/>
      <dgm:spPr/>
      <dgm:t>
        <a:bodyPr/>
        <a:lstStyle/>
        <a:p>
          <a:endParaRPr lang="en-US"/>
        </a:p>
      </dgm:t>
    </dgm:pt>
    <dgm:pt modelId="{5D738C3A-C2B9-4E6E-BDD0-E6786063C119}" type="sibTrans" cxnId="{0030CDDC-7882-4D38-B0D4-0ECEE5A710BE}">
      <dgm:prSet/>
      <dgm:spPr/>
      <dgm:t>
        <a:bodyPr/>
        <a:lstStyle/>
        <a:p>
          <a:endParaRPr lang="en-US"/>
        </a:p>
      </dgm:t>
    </dgm:pt>
    <dgm:pt modelId="{1443765F-5E94-4158-B9B2-7B31D3C23507}" type="pres">
      <dgm:prSet presAssocID="{BE5FF950-2A0D-4F42-91D4-9B993F113AC7}" presName="Name0" presStyleCnt="0">
        <dgm:presLayoutVars>
          <dgm:dir/>
          <dgm:animLvl val="lvl"/>
          <dgm:resizeHandles val="exact"/>
        </dgm:presLayoutVars>
      </dgm:prSet>
      <dgm:spPr/>
    </dgm:pt>
    <dgm:pt modelId="{005E62C2-FDC7-422C-9DCF-48970522C1BA}" type="pres">
      <dgm:prSet presAssocID="{1DBD1DAE-67BF-4B77-A4BB-55C53488C8DC}" presName="parTxOnly" presStyleLbl="node1" presStyleIdx="0" presStyleCnt="6" custLinFactNeighborY="-1116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E6D7877-5E05-4E5C-B9C7-1984B7C8ECEB}" type="pres">
      <dgm:prSet presAssocID="{0DD9B238-0696-479A-94A2-B6D1786E5B9F}" presName="parTxOnlySpace" presStyleCnt="0"/>
      <dgm:spPr/>
    </dgm:pt>
    <dgm:pt modelId="{8119E358-620E-455E-A0A3-C57835FB82DD}" type="pres">
      <dgm:prSet presAssocID="{907D46D8-0AC8-40F3-9AEE-ADF6FBDBE8B7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9C3C6AA-2D99-49FD-B9EC-0DF003C920FE}" type="pres">
      <dgm:prSet presAssocID="{FBF95CD8-F13B-4642-ABC6-BE835C700054}" presName="parTxOnlySpace" presStyleCnt="0"/>
      <dgm:spPr/>
    </dgm:pt>
    <dgm:pt modelId="{DDAF493E-6026-449D-AF9A-D88CC8DEE280}" type="pres">
      <dgm:prSet presAssocID="{035A559D-0505-4FB0-B923-0796A157069B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09948A4-0026-4EAC-8370-8952007C5742}" type="pres">
      <dgm:prSet presAssocID="{2ED04320-4A65-4710-A327-5A68CE0C4FE6}" presName="parTxOnlySpace" presStyleCnt="0"/>
      <dgm:spPr/>
    </dgm:pt>
    <dgm:pt modelId="{188CE91C-CE85-47EE-9AEA-5E2783DD1EEF}" type="pres">
      <dgm:prSet presAssocID="{40CD313F-31F7-48F3-9E4F-B3A7C957EE47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D911C2-B152-488B-B00B-FA4C99E8C008}" type="pres">
      <dgm:prSet presAssocID="{8AAD685E-575F-44BD-99C7-BF61A131180F}" presName="parTxOnlySpace" presStyleCnt="0"/>
      <dgm:spPr/>
    </dgm:pt>
    <dgm:pt modelId="{D54F7E50-DEDA-4284-8A75-BD45409D9D1C}" type="pres">
      <dgm:prSet presAssocID="{929734ED-2348-487A-949A-0F56079C82C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F5E47A2-12B2-42BB-A498-D446C2985056}" type="pres">
      <dgm:prSet presAssocID="{CEBC7F3C-006B-4B10-9B93-0E2AF59C2B53}" presName="parTxOnlySpace" presStyleCnt="0"/>
      <dgm:spPr/>
    </dgm:pt>
    <dgm:pt modelId="{6ECE6DE6-EACE-4310-9AC5-A4713BFACF5F}" type="pres">
      <dgm:prSet presAssocID="{5FAE34C6-C642-443E-AB55-8DB27C897452}" presName="parTxOnly" presStyleLbl="node1" presStyleIdx="5" presStyleCnt="6" custLinFactNeighborY="-11169">
        <dgm:presLayoutVars>
          <dgm:chMax val="0"/>
          <dgm:chPref val="0"/>
          <dgm:bulletEnabled val="1"/>
        </dgm:presLayoutVars>
      </dgm:prSet>
      <dgm:spPr/>
    </dgm:pt>
  </dgm:ptLst>
  <dgm:cxnLst>
    <dgm:cxn modelId="{0628C1E7-3DD9-4962-BA36-CEBBF6753F0F}" srcId="{BE5FF950-2A0D-4F42-91D4-9B993F113AC7}" destId="{40CD313F-31F7-48F3-9E4F-B3A7C957EE47}" srcOrd="3" destOrd="0" parTransId="{995A6824-2EA9-4FD4-9ADF-88960B70E26B}" sibTransId="{8AAD685E-575F-44BD-99C7-BF61A131180F}"/>
    <dgm:cxn modelId="{B41878D1-7DF3-40C1-8F96-F093B1472827}" type="presOf" srcId="{1DBD1DAE-67BF-4B77-A4BB-55C53488C8DC}" destId="{005E62C2-FDC7-422C-9DCF-48970522C1BA}" srcOrd="0" destOrd="0" presId="urn:microsoft.com/office/officeart/2005/8/layout/chevron1"/>
    <dgm:cxn modelId="{0030CDDC-7882-4D38-B0D4-0ECEE5A710BE}" srcId="{BE5FF950-2A0D-4F42-91D4-9B993F113AC7}" destId="{5FAE34C6-C642-443E-AB55-8DB27C897452}" srcOrd="5" destOrd="0" parTransId="{5FC16576-6BBF-4CE4-9368-2CA0F9CA7496}" sibTransId="{5D738C3A-C2B9-4E6E-BDD0-E6786063C119}"/>
    <dgm:cxn modelId="{B288B1A3-A7F8-4C7A-B474-96A4F111221E}" type="presOf" srcId="{5FAE34C6-C642-443E-AB55-8DB27C897452}" destId="{6ECE6DE6-EACE-4310-9AC5-A4713BFACF5F}" srcOrd="0" destOrd="0" presId="urn:microsoft.com/office/officeart/2005/8/layout/chevron1"/>
    <dgm:cxn modelId="{23D73535-B37D-43BB-A2F6-01B3B5107887}" type="presOf" srcId="{907D46D8-0AC8-40F3-9AEE-ADF6FBDBE8B7}" destId="{8119E358-620E-455E-A0A3-C57835FB82DD}" srcOrd="0" destOrd="0" presId="urn:microsoft.com/office/officeart/2005/8/layout/chevron1"/>
    <dgm:cxn modelId="{77295FB0-845D-4AD7-B46B-BA5AEC5B92B9}" type="presOf" srcId="{BE5FF950-2A0D-4F42-91D4-9B993F113AC7}" destId="{1443765F-5E94-4158-B9B2-7B31D3C23507}" srcOrd="0" destOrd="0" presId="urn:microsoft.com/office/officeart/2005/8/layout/chevron1"/>
    <dgm:cxn modelId="{E603134F-5F51-485B-8C0E-F8F12D1E58D3}" type="presOf" srcId="{929734ED-2348-487A-949A-0F56079C82C1}" destId="{D54F7E50-DEDA-4284-8A75-BD45409D9D1C}" srcOrd="0" destOrd="0" presId="urn:microsoft.com/office/officeart/2005/8/layout/chevron1"/>
    <dgm:cxn modelId="{9F23AE52-01A6-44E1-A279-F95BA52723D5}" srcId="{BE5FF950-2A0D-4F42-91D4-9B993F113AC7}" destId="{907D46D8-0AC8-40F3-9AEE-ADF6FBDBE8B7}" srcOrd="1" destOrd="0" parTransId="{5B3CE2EA-5E87-4365-B64A-EA35F44F493B}" sibTransId="{FBF95CD8-F13B-4642-ABC6-BE835C700054}"/>
    <dgm:cxn modelId="{F767CF43-A1CC-40BB-B47F-A58068834474}" type="presOf" srcId="{40CD313F-31F7-48F3-9E4F-B3A7C957EE47}" destId="{188CE91C-CE85-47EE-9AEA-5E2783DD1EEF}" srcOrd="0" destOrd="0" presId="urn:microsoft.com/office/officeart/2005/8/layout/chevron1"/>
    <dgm:cxn modelId="{14F85737-5C87-4069-B374-290DBC46FDBC}" srcId="{BE5FF950-2A0D-4F42-91D4-9B993F113AC7}" destId="{1DBD1DAE-67BF-4B77-A4BB-55C53488C8DC}" srcOrd="0" destOrd="0" parTransId="{74EC9D49-1EC2-4957-84F9-8A022B8B0C28}" sibTransId="{0DD9B238-0696-479A-94A2-B6D1786E5B9F}"/>
    <dgm:cxn modelId="{4AFA92D8-2D4C-486A-8878-2698F6E0433A}" type="presOf" srcId="{035A559D-0505-4FB0-B923-0796A157069B}" destId="{DDAF493E-6026-449D-AF9A-D88CC8DEE280}" srcOrd="0" destOrd="0" presId="urn:microsoft.com/office/officeart/2005/8/layout/chevron1"/>
    <dgm:cxn modelId="{4EF5110F-7EA6-4501-AE3E-1288F7B9D891}" srcId="{BE5FF950-2A0D-4F42-91D4-9B993F113AC7}" destId="{035A559D-0505-4FB0-B923-0796A157069B}" srcOrd="2" destOrd="0" parTransId="{5319D9B5-D035-4C8D-8DB3-D9FDC2A0F4FB}" sibTransId="{2ED04320-4A65-4710-A327-5A68CE0C4FE6}"/>
    <dgm:cxn modelId="{C319A84A-7418-4AB8-ABA4-A0AA46CF45D7}" srcId="{BE5FF950-2A0D-4F42-91D4-9B993F113AC7}" destId="{929734ED-2348-487A-949A-0F56079C82C1}" srcOrd="4" destOrd="0" parTransId="{48B8BA3B-1331-45CA-8493-3C9A9737D652}" sibTransId="{CEBC7F3C-006B-4B10-9B93-0E2AF59C2B53}"/>
    <dgm:cxn modelId="{9C687F61-7FAD-4144-B44E-604043480AEC}" type="presParOf" srcId="{1443765F-5E94-4158-B9B2-7B31D3C23507}" destId="{005E62C2-FDC7-422C-9DCF-48970522C1BA}" srcOrd="0" destOrd="0" presId="urn:microsoft.com/office/officeart/2005/8/layout/chevron1"/>
    <dgm:cxn modelId="{F75BC78E-8C53-4C27-ABBC-56C8D6EFE65D}" type="presParOf" srcId="{1443765F-5E94-4158-B9B2-7B31D3C23507}" destId="{3E6D7877-5E05-4E5C-B9C7-1984B7C8ECEB}" srcOrd="1" destOrd="0" presId="urn:microsoft.com/office/officeart/2005/8/layout/chevron1"/>
    <dgm:cxn modelId="{5EA8761E-9D77-4E43-B682-073181F1F497}" type="presParOf" srcId="{1443765F-5E94-4158-B9B2-7B31D3C23507}" destId="{8119E358-620E-455E-A0A3-C57835FB82DD}" srcOrd="2" destOrd="0" presId="urn:microsoft.com/office/officeart/2005/8/layout/chevron1"/>
    <dgm:cxn modelId="{3943BDC7-A2AB-48D4-9BA3-618A85E41024}" type="presParOf" srcId="{1443765F-5E94-4158-B9B2-7B31D3C23507}" destId="{C9C3C6AA-2D99-49FD-B9EC-0DF003C920FE}" srcOrd="3" destOrd="0" presId="urn:microsoft.com/office/officeart/2005/8/layout/chevron1"/>
    <dgm:cxn modelId="{7DA792BB-3EF4-4D5E-87F7-5F87939E7848}" type="presParOf" srcId="{1443765F-5E94-4158-B9B2-7B31D3C23507}" destId="{DDAF493E-6026-449D-AF9A-D88CC8DEE280}" srcOrd="4" destOrd="0" presId="urn:microsoft.com/office/officeart/2005/8/layout/chevron1"/>
    <dgm:cxn modelId="{4D26CB34-179F-4AC5-BE70-F7A420739B5F}" type="presParOf" srcId="{1443765F-5E94-4158-B9B2-7B31D3C23507}" destId="{B09948A4-0026-4EAC-8370-8952007C5742}" srcOrd="5" destOrd="0" presId="urn:microsoft.com/office/officeart/2005/8/layout/chevron1"/>
    <dgm:cxn modelId="{1091061A-D287-4267-90F1-A9D520D9E8AD}" type="presParOf" srcId="{1443765F-5E94-4158-B9B2-7B31D3C23507}" destId="{188CE91C-CE85-47EE-9AEA-5E2783DD1EEF}" srcOrd="6" destOrd="0" presId="urn:microsoft.com/office/officeart/2005/8/layout/chevron1"/>
    <dgm:cxn modelId="{99020851-D515-429A-B47F-90ECD0923F83}" type="presParOf" srcId="{1443765F-5E94-4158-B9B2-7B31D3C23507}" destId="{1ED911C2-B152-488B-B00B-FA4C99E8C008}" srcOrd="7" destOrd="0" presId="urn:microsoft.com/office/officeart/2005/8/layout/chevron1"/>
    <dgm:cxn modelId="{03DDE1B7-2676-4FBA-A31E-EA6D4534E8EF}" type="presParOf" srcId="{1443765F-5E94-4158-B9B2-7B31D3C23507}" destId="{D54F7E50-DEDA-4284-8A75-BD45409D9D1C}" srcOrd="8" destOrd="0" presId="urn:microsoft.com/office/officeart/2005/8/layout/chevron1"/>
    <dgm:cxn modelId="{AA92ABB9-BAA7-40E8-A026-2501EB47DF17}" type="presParOf" srcId="{1443765F-5E94-4158-B9B2-7B31D3C23507}" destId="{BF5E47A2-12B2-42BB-A498-D446C2985056}" srcOrd="9" destOrd="0" presId="urn:microsoft.com/office/officeart/2005/8/layout/chevron1"/>
    <dgm:cxn modelId="{429C8923-A738-4948-A49D-59F646E38CE6}" type="presParOf" srcId="{1443765F-5E94-4158-B9B2-7B31D3C23507}" destId="{6ECE6DE6-EACE-4310-9AC5-A4713BFACF5F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BE5FF950-2A0D-4F42-91D4-9B993F113AC7}" type="doc">
      <dgm:prSet loTypeId="urn:microsoft.com/office/officeart/2005/8/layout/chevron1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1DBD1DAE-67BF-4B77-A4BB-55C53488C8DC}">
      <dgm:prSet phldrT="[Text]"/>
      <dgm:spPr/>
      <dgm:t>
        <a:bodyPr/>
        <a:lstStyle/>
        <a:p>
          <a:r>
            <a:rPr lang="en-US" dirty="0" smtClean="0"/>
            <a:t>Introduction</a:t>
          </a:r>
          <a:endParaRPr lang="en-US" dirty="0"/>
        </a:p>
      </dgm:t>
    </dgm:pt>
    <dgm:pt modelId="{74EC9D49-1EC2-4957-84F9-8A022B8B0C28}" type="parTrans" cxnId="{14F85737-5C87-4069-B374-290DBC46FDBC}">
      <dgm:prSet/>
      <dgm:spPr/>
      <dgm:t>
        <a:bodyPr/>
        <a:lstStyle/>
        <a:p>
          <a:endParaRPr lang="en-US"/>
        </a:p>
      </dgm:t>
    </dgm:pt>
    <dgm:pt modelId="{0DD9B238-0696-479A-94A2-B6D1786E5B9F}" type="sibTrans" cxnId="{14F85737-5C87-4069-B374-290DBC46FDBC}">
      <dgm:prSet/>
      <dgm:spPr/>
      <dgm:t>
        <a:bodyPr/>
        <a:lstStyle/>
        <a:p>
          <a:endParaRPr lang="en-US"/>
        </a:p>
      </dgm:t>
    </dgm:pt>
    <dgm:pt modelId="{907D46D8-0AC8-40F3-9AEE-ADF6FBDBE8B7}">
      <dgm:prSet phldrT="[Text]"/>
      <dgm:spPr>
        <a:solidFill>
          <a:schemeClr val="accent3"/>
        </a:solidFill>
      </dgm:spPr>
      <dgm:t>
        <a:bodyPr/>
        <a:lstStyle/>
        <a:p>
          <a:r>
            <a:rPr lang="en-US" dirty="0" smtClean="0"/>
            <a:t>Graphene CNN</a:t>
          </a:r>
          <a:endParaRPr lang="en-US" dirty="0"/>
        </a:p>
      </dgm:t>
    </dgm:pt>
    <dgm:pt modelId="{5B3CE2EA-5E87-4365-B64A-EA35F44F493B}" type="parTrans" cxnId="{9F23AE52-01A6-44E1-A279-F95BA52723D5}">
      <dgm:prSet/>
      <dgm:spPr/>
      <dgm:t>
        <a:bodyPr/>
        <a:lstStyle/>
        <a:p>
          <a:endParaRPr lang="en-US"/>
        </a:p>
      </dgm:t>
    </dgm:pt>
    <dgm:pt modelId="{FBF95CD8-F13B-4642-ABC6-BE835C700054}" type="sibTrans" cxnId="{9F23AE52-01A6-44E1-A279-F95BA52723D5}">
      <dgm:prSet/>
      <dgm:spPr/>
      <dgm:t>
        <a:bodyPr/>
        <a:lstStyle/>
        <a:p>
          <a:endParaRPr lang="en-US"/>
        </a:p>
      </dgm:t>
    </dgm:pt>
    <dgm:pt modelId="{035A559D-0505-4FB0-B923-0796A157069B}">
      <dgm:prSet phldrT="[Text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en-US" dirty="0" smtClean="0"/>
            <a:t>Low-loss Diode</a:t>
          </a:r>
          <a:endParaRPr lang="en-US" dirty="0"/>
        </a:p>
      </dgm:t>
    </dgm:pt>
    <dgm:pt modelId="{5319D9B5-D035-4C8D-8DB3-D9FDC2A0F4FB}" type="parTrans" cxnId="{4EF5110F-7EA6-4501-AE3E-1288F7B9D891}">
      <dgm:prSet/>
      <dgm:spPr/>
      <dgm:t>
        <a:bodyPr/>
        <a:lstStyle/>
        <a:p>
          <a:endParaRPr lang="en-US"/>
        </a:p>
      </dgm:t>
    </dgm:pt>
    <dgm:pt modelId="{2ED04320-4A65-4710-A327-5A68CE0C4FE6}" type="sibTrans" cxnId="{4EF5110F-7EA6-4501-AE3E-1288F7B9D891}">
      <dgm:prSet/>
      <dgm:spPr/>
      <dgm:t>
        <a:bodyPr/>
        <a:lstStyle/>
        <a:p>
          <a:endParaRPr lang="en-US"/>
        </a:p>
      </dgm:t>
    </dgm:pt>
    <dgm:pt modelId="{40CD313F-31F7-48F3-9E4F-B3A7C957EE47}">
      <dgm:prSet phldrT="[Text]"/>
      <dgm:spPr>
        <a:solidFill>
          <a:schemeClr val="accent5">
            <a:lumMod val="20000"/>
            <a:lumOff val="80000"/>
          </a:schemeClr>
        </a:solidFill>
      </dgm:spPr>
      <dgm:t>
        <a:bodyPr/>
        <a:lstStyle/>
        <a:p>
          <a:r>
            <a:rPr lang="en-US" dirty="0" smtClean="0"/>
            <a:t>Diffusive Coupler</a:t>
          </a:r>
          <a:endParaRPr lang="en-US" dirty="0"/>
        </a:p>
      </dgm:t>
    </dgm:pt>
    <dgm:pt modelId="{995A6824-2EA9-4FD4-9ADF-88960B70E26B}" type="parTrans" cxnId="{0628C1E7-3DD9-4962-BA36-CEBBF6753F0F}">
      <dgm:prSet/>
      <dgm:spPr/>
      <dgm:t>
        <a:bodyPr/>
        <a:lstStyle/>
        <a:p>
          <a:endParaRPr lang="en-US"/>
        </a:p>
      </dgm:t>
    </dgm:pt>
    <dgm:pt modelId="{8AAD685E-575F-44BD-99C7-BF61A131180F}" type="sibTrans" cxnId="{0628C1E7-3DD9-4962-BA36-CEBBF6753F0F}">
      <dgm:prSet/>
      <dgm:spPr/>
      <dgm:t>
        <a:bodyPr/>
        <a:lstStyle/>
        <a:p>
          <a:endParaRPr lang="en-US"/>
        </a:p>
      </dgm:t>
    </dgm:pt>
    <dgm:pt modelId="{929734ED-2348-487A-949A-0F56079C82C1}">
      <dgm:prSet/>
      <dgm:spPr>
        <a:solidFill>
          <a:schemeClr val="accent6">
            <a:lumMod val="20000"/>
            <a:lumOff val="80000"/>
          </a:schemeClr>
        </a:solidFill>
      </dgm:spPr>
      <dgm:t>
        <a:bodyPr/>
        <a:lstStyle/>
        <a:p>
          <a:r>
            <a:rPr lang="en-US" dirty="0" smtClean="0"/>
            <a:t>Tech. Limitations</a:t>
          </a:r>
          <a:endParaRPr lang="en-US" dirty="0"/>
        </a:p>
      </dgm:t>
    </dgm:pt>
    <dgm:pt modelId="{48B8BA3B-1331-45CA-8493-3C9A9737D652}" type="parTrans" cxnId="{C319A84A-7418-4AB8-ABA4-A0AA46CF45D7}">
      <dgm:prSet/>
      <dgm:spPr/>
      <dgm:t>
        <a:bodyPr/>
        <a:lstStyle/>
        <a:p>
          <a:endParaRPr lang="en-US"/>
        </a:p>
      </dgm:t>
    </dgm:pt>
    <dgm:pt modelId="{CEBC7F3C-006B-4B10-9B93-0E2AF59C2B53}" type="sibTrans" cxnId="{C319A84A-7418-4AB8-ABA4-A0AA46CF45D7}">
      <dgm:prSet/>
      <dgm:spPr/>
      <dgm:t>
        <a:bodyPr/>
        <a:lstStyle/>
        <a:p>
          <a:endParaRPr lang="en-US"/>
        </a:p>
      </dgm:t>
    </dgm:pt>
    <dgm:pt modelId="{5FAE34C6-C642-443E-AB55-8DB27C897452}">
      <dgm:prSet/>
      <dgm:spPr>
        <a:solidFill>
          <a:schemeClr val="tx2">
            <a:lumMod val="20000"/>
            <a:lumOff val="80000"/>
          </a:schemeClr>
        </a:solidFill>
      </dgm:spPr>
      <dgm:t>
        <a:bodyPr/>
        <a:lstStyle/>
        <a:p>
          <a:r>
            <a:rPr lang="en-US" dirty="0" smtClean="0"/>
            <a:t>Future Work</a:t>
          </a:r>
          <a:endParaRPr lang="en-US" dirty="0"/>
        </a:p>
      </dgm:t>
    </dgm:pt>
    <dgm:pt modelId="{5FC16576-6BBF-4CE4-9368-2CA0F9CA7496}" type="parTrans" cxnId="{0030CDDC-7882-4D38-B0D4-0ECEE5A710BE}">
      <dgm:prSet/>
      <dgm:spPr/>
      <dgm:t>
        <a:bodyPr/>
        <a:lstStyle/>
        <a:p>
          <a:endParaRPr lang="en-US"/>
        </a:p>
      </dgm:t>
    </dgm:pt>
    <dgm:pt modelId="{5D738C3A-C2B9-4E6E-BDD0-E6786063C119}" type="sibTrans" cxnId="{0030CDDC-7882-4D38-B0D4-0ECEE5A710BE}">
      <dgm:prSet/>
      <dgm:spPr/>
      <dgm:t>
        <a:bodyPr/>
        <a:lstStyle/>
        <a:p>
          <a:endParaRPr lang="en-US"/>
        </a:p>
      </dgm:t>
    </dgm:pt>
    <dgm:pt modelId="{1443765F-5E94-4158-B9B2-7B31D3C23507}" type="pres">
      <dgm:prSet presAssocID="{BE5FF950-2A0D-4F42-91D4-9B993F113AC7}" presName="Name0" presStyleCnt="0">
        <dgm:presLayoutVars>
          <dgm:dir/>
          <dgm:animLvl val="lvl"/>
          <dgm:resizeHandles val="exact"/>
        </dgm:presLayoutVars>
      </dgm:prSet>
      <dgm:spPr/>
    </dgm:pt>
    <dgm:pt modelId="{005E62C2-FDC7-422C-9DCF-48970522C1BA}" type="pres">
      <dgm:prSet presAssocID="{1DBD1DAE-67BF-4B77-A4BB-55C53488C8DC}" presName="parTxOnly" presStyleLbl="node1" presStyleIdx="0" presStyleCnt="6" custLinFactNeighborY="-1116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E6D7877-5E05-4E5C-B9C7-1984B7C8ECEB}" type="pres">
      <dgm:prSet presAssocID="{0DD9B238-0696-479A-94A2-B6D1786E5B9F}" presName="parTxOnlySpace" presStyleCnt="0"/>
      <dgm:spPr/>
    </dgm:pt>
    <dgm:pt modelId="{8119E358-620E-455E-A0A3-C57835FB82DD}" type="pres">
      <dgm:prSet presAssocID="{907D46D8-0AC8-40F3-9AEE-ADF6FBDBE8B7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9C3C6AA-2D99-49FD-B9EC-0DF003C920FE}" type="pres">
      <dgm:prSet presAssocID="{FBF95CD8-F13B-4642-ABC6-BE835C700054}" presName="parTxOnlySpace" presStyleCnt="0"/>
      <dgm:spPr/>
    </dgm:pt>
    <dgm:pt modelId="{DDAF493E-6026-449D-AF9A-D88CC8DEE280}" type="pres">
      <dgm:prSet presAssocID="{035A559D-0505-4FB0-B923-0796A157069B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09948A4-0026-4EAC-8370-8952007C5742}" type="pres">
      <dgm:prSet presAssocID="{2ED04320-4A65-4710-A327-5A68CE0C4FE6}" presName="parTxOnlySpace" presStyleCnt="0"/>
      <dgm:spPr/>
    </dgm:pt>
    <dgm:pt modelId="{188CE91C-CE85-47EE-9AEA-5E2783DD1EEF}" type="pres">
      <dgm:prSet presAssocID="{40CD313F-31F7-48F3-9E4F-B3A7C957EE47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D911C2-B152-488B-B00B-FA4C99E8C008}" type="pres">
      <dgm:prSet presAssocID="{8AAD685E-575F-44BD-99C7-BF61A131180F}" presName="parTxOnlySpace" presStyleCnt="0"/>
      <dgm:spPr/>
    </dgm:pt>
    <dgm:pt modelId="{D54F7E50-DEDA-4284-8A75-BD45409D9D1C}" type="pres">
      <dgm:prSet presAssocID="{929734ED-2348-487A-949A-0F56079C82C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F5E47A2-12B2-42BB-A498-D446C2985056}" type="pres">
      <dgm:prSet presAssocID="{CEBC7F3C-006B-4B10-9B93-0E2AF59C2B53}" presName="parTxOnlySpace" presStyleCnt="0"/>
      <dgm:spPr/>
    </dgm:pt>
    <dgm:pt modelId="{6ECE6DE6-EACE-4310-9AC5-A4713BFACF5F}" type="pres">
      <dgm:prSet presAssocID="{5FAE34C6-C642-443E-AB55-8DB27C897452}" presName="parTxOnly" presStyleLbl="node1" presStyleIdx="5" presStyleCnt="6" custLinFactNeighborY="-11169">
        <dgm:presLayoutVars>
          <dgm:chMax val="0"/>
          <dgm:chPref val="0"/>
          <dgm:bulletEnabled val="1"/>
        </dgm:presLayoutVars>
      </dgm:prSet>
      <dgm:spPr/>
    </dgm:pt>
  </dgm:ptLst>
  <dgm:cxnLst>
    <dgm:cxn modelId="{0628C1E7-3DD9-4962-BA36-CEBBF6753F0F}" srcId="{BE5FF950-2A0D-4F42-91D4-9B993F113AC7}" destId="{40CD313F-31F7-48F3-9E4F-B3A7C957EE47}" srcOrd="3" destOrd="0" parTransId="{995A6824-2EA9-4FD4-9ADF-88960B70E26B}" sibTransId="{8AAD685E-575F-44BD-99C7-BF61A131180F}"/>
    <dgm:cxn modelId="{B41878D1-7DF3-40C1-8F96-F093B1472827}" type="presOf" srcId="{1DBD1DAE-67BF-4B77-A4BB-55C53488C8DC}" destId="{005E62C2-FDC7-422C-9DCF-48970522C1BA}" srcOrd="0" destOrd="0" presId="urn:microsoft.com/office/officeart/2005/8/layout/chevron1"/>
    <dgm:cxn modelId="{0030CDDC-7882-4D38-B0D4-0ECEE5A710BE}" srcId="{BE5FF950-2A0D-4F42-91D4-9B993F113AC7}" destId="{5FAE34C6-C642-443E-AB55-8DB27C897452}" srcOrd="5" destOrd="0" parTransId="{5FC16576-6BBF-4CE4-9368-2CA0F9CA7496}" sibTransId="{5D738C3A-C2B9-4E6E-BDD0-E6786063C119}"/>
    <dgm:cxn modelId="{B288B1A3-A7F8-4C7A-B474-96A4F111221E}" type="presOf" srcId="{5FAE34C6-C642-443E-AB55-8DB27C897452}" destId="{6ECE6DE6-EACE-4310-9AC5-A4713BFACF5F}" srcOrd="0" destOrd="0" presId="urn:microsoft.com/office/officeart/2005/8/layout/chevron1"/>
    <dgm:cxn modelId="{23D73535-B37D-43BB-A2F6-01B3B5107887}" type="presOf" srcId="{907D46D8-0AC8-40F3-9AEE-ADF6FBDBE8B7}" destId="{8119E358-620E-455E-A0A3-C57835FB82DD}" srcOrd="0" destOrd="0" presId="urn:microsoft.com/office/officeart/2005/8/layout/chevron1"/>
    <dgm:cxn modelId="{77295FB0-845D-4AD7-B46B-BA5AEC5B92B9}" type="presOf" srcId="{BE5FF950-2A0D-4F42-91D4-9B993F113AC7}" destId="{1443765F-5E94-4158-B9B2-7B31D3C23507}" srcOrd="0" destOrd="0" presId="urn:microsoft.com/office/officeart/2005/8/layout/chevron1"/>
    <dgm:cxn modelId="{E603134F-5F51-485B-8C0E-F8F12D1E58D3}" type="presOf" srcId="{929734ED-2348-487A-949A-0F56079C82C1}" destId="{D54F7E50-DEDA-4284-8A75-BD45409D9D1C}" srcOrd="0" destOrd="0" presId="urn:microsoft.com/office/officeart/2005/8/layout/chevron1"/>
    <dgm:cxn modelId="{9F23AE52-01A6-44E1-A279-F95BA52723D5}" srcId="{BE5FF950-2A0D-4F42-91D4-9B993F113AC7}" destId="{907D46D8-0AC8-40F3-9AEE-ADF6FBDBE8B7}" srcOrd="1" destOrd="0" parTransId="{5B3CE2EA-5E87-4365-B64A-EA35F44F493B}" sibTransId="{FBF95CD8-F13B-4642-ABC6-BE835C700054}"/>
    <dgm:cxn modelId="{F767CF43-A1CC-40BB-B47F-A58068834474}" type="presOf" srcId="{40CD313F-31F7-48F3-9E4F-B3A7C957EE47}" destId="{188CE91C-CE85-47EE-9AEA-5E2783DD1EEF}" srcOrd="0" destOrd="0" presId="urn:microsoft.com/office/officeart/2005/8/layout/chevron1"/>
    <dgm:cxn modelId="{14F85737-5C87-4069-B374-290DBC46FDBC}" srcId="{BE5FF950-2A0D-4F42-91D4-9B993F113AC7}" destId="{1DBD1DAE-67BF-4B77-A4BB-55C53488C8DC}" srcOrd="0" destOrd="0" parTransId="{74EC9D49-1EC2-4957-84F9-8A022B8B0C28}" sibTransId="{0DD9B238-0696-479A-94A2-B6D1786E5B9F}"/>
    <dgm:cxn modelId="{4AFA92D8-2D4C-486A-8878-2698F6E0433A}" type="presOf" srcId="{035A559D-0505-4FB0-B923-0796A157069B}" destId="{DDAF493E-6026-449D-AF9A-D88CC8DEE280}" srcOrd="0" destOrd="0" presId="urn:microsoft.com/office/officeart/2005/8/layout/chevron1"/>
    <dgm:cxn modelId="{4EF5110F-7EA6-4501-AE3E-1288F7B9D891}" srcId="{BE5FF950-2A0D-4F42-91D4-9B993F113AC7}" destId="{035A559D-0505-4FB0-B923-0796A157069B}" srcOrd="2" destOrd="0" parTransId="{5319D9B5-D035-4C8D-8DB3-D9FDC2A0F4FB}" sibTransId="{2ED04320-4A65-4710-A327-5A68CE0C4FE6}"/>
    <dgm:cxn modelId="{C319A84A-7418-4AB8-ABA4-A0AA46CF45D7}" srcId="{BE5FF950-2A0D-4F42-91D4-9B993F113AC7}" destId="{929734ED-2348-487A-949A-0F56079C82C1}" srcOrd="4" destOrd="0" parTransId="{48B8BA3B-1331-45CA-8493-3C9A9737D652}" sibTransId="{CEBC7F3C-006B-4B10-9B93-0E2AF59C2B53}"/>
    <dgm:cxn modelId="{9C687F61-7FAD-4144-B44E-604043480AEC}" type="presParOf" srcId="{1443765F-5E94-4158-B9B2-7B31D3C23507}" destId="{005E62C2-FDC7-422C-9DCF-48970522C1BA}" srcOrd="0" destOrd="0" presId="urn:microsoft.com/office/officeart/2005/8/layout/chevron1"/>
    <dgm:cxn modelId="{F75BC78E-8C53-4C27-ABBC-56C8D6EFE65D}" type="presParOf" srcId="{1443765F-5E94-4158-B9B2-7B31D3C23507}" destId="{3E6D7877-5E05-4E5C-B9C7-1984B7C8ECEB}" srcOrd="1" destOrd="0" presId="urn:microsoft.com/office/officeart/2005/8/layout/chevron1"/>
    <dgm:cxn modelId="{5EA8761E-9D77-4E43-B682-073181F1F497}" type="presParOf" srcId="{1443765F-5E94-4158-B9B2-7B31D3C23507}" destId="{8119E358-620E-455E-A0A3-C57835FB82DD}" srcOrd="2" destOrd="0" presId="urn:microsoft.com/office/officeart/2005/8/layout/chevron1"/>
    <dgm:cxn modelId="{3943BDC7-A2AB-48D4-9BA3-618A85E41024}" type="presParOf" srcId="{1443765F-5E94-4158-B9B2-7B31D3C23507}" destId="{C9C3C6AA-2D99-49FD-B9EC-0DF003C920FE}" srcOrd="3" destOrd="0" presId="urn:microsoft.com/office/officeart/2005/8/layout/chevron1"/>
    <dgm:cxn modelId="{7DA792BB-3EF4-4D5E-87F7-5F87939E7848}" type="presParOf" srcId="{1443765F-5E94-4158-B9B2-7B31D3C23507}" destId="{DDAF493E-6026-449D-AF9A-D88CC8DEE280}" srcOrd="4" destOrd="0" presId="urn:microsoft.com/office/officeart/2005/8/layout/chevron1"/>
    <dgm:cxn modelId="{4D26CB34-179F-4AC5-BE70-F7A420739B5F}" type="presParOf" srcId="{1443765F-5E94-4158-B9B2-7B31D3C23507}" destId="{B09948A4-0026-4EAC-8370-8952007C5742}" srcOrd="5" destOrd="0" presId="urn:microsoft.com/office/officeart/2005/8/layout/chevron1"/>
    <dgm:cxn modelId="{1091061A-D287-4267-90F1-A9D520D9E8AD}" type="presParOf" srcId="{1443765F-5E94-4158-B9B2-7B31D3C23507}" destId="{188CE91C-CE85-47EE-9AEA-5E2783DD1EEF}" srcOrd="6" destOrd="0" presId="urn:microsoft.com/office/officeart/2005/8/layout/chevron1"/>
    <dgm:cxn modelId="{99020851-D515-429A-B47F-90ECD0923F83}" type="presParOf" srcId="{1443765F-5E94-4158-B9B2-7B31D3C23507}" destId="{1ED911C2-B152-488B-B00B-FA4C99E8C008}" srcOrd="7" destOrd="0" presId="urn:microsoft.com/office/officeart/2005/8/layout/chevron1"/>
    <dgm:cxn modelId="{03DDE1B7-2676-4FBA-A31E-EA6D4534E8EF}" type="presParOf" srcId="{1443765F-5E94-4158-B9B2-7B31D3C23507}" destId="{D54F7E50-DEDA-4284-8A75-BD45409D9D1C}" srcOrd="8" destOrd="0" presId="urn:microsoft.com/office/officeart/2005/8/layout/chevron1"/>
    <dgm:cxn modelId="{AA92ABB9-BAA7-40E8-A026-2501EB47DF17}" type="presParOf" srcId="{1443765F-5E94-4158-B9B2-7B31D3C23507}" destId="{BF5E47A2-12B2-42BB-A498-D446C2985056}" srcOrd="9" destOrd="0" presId="urn:microsoft.com/office/officeart/2005/8/layout/chevron1"/>
    <dgm:cxn modelId="{429C8923-A738-4948-A49D-59F646E38CE6}" type="presParOf" srcId="{1443765F-5E94-4158-B9B2-7B31D3C23507}" destId="{6ECE6DE6-EACE-4310-9AC5-A4713BFACF5F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BE5FF950-2A0D-4F42-91D4-9B993F113AC7}" type="doc">
      <dgm:prSet loTypeId="urn:microsoft.com/office/officeart/2005/8/layout/chevron1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1DBD1DAE-67BF-4B77-A4BB-55C53488C8DC}">
      <dgm:prSet phldrT="[Text]"/>
      <dgm:spPr/>
      <dgm:t>
        <a:bodyPr/>
        <a:lstStyle/>
        <a:p>
          <a:r>
            <a:rPr lang="en-US" dirty="0" smtClean="0"/>
            <a:t>Introduction</a:t>
          </a:r>
          <a:endParaRPr lang="en-US" dirty="0"/>
        </a:p>
      </dgm:t>
    </dgm:pt>
    <dgm:pt modelId="{74EC9D49-1EC2-4957-84F9-8A022B8B0C28}" type="parTrans" cxnId="{14F85737-5C87-4069-B374-290DBC46FDBC}">
      <dgm:prSet/>
      <dgm:spPr/>
      <dgm:t>
        <a:bodyPr/>
        <a:lstStyle/>
        <a:p>
          <a:endParaRPr lang="en-US"/>
        </a:p>
      </dgm:t>
    </dgm:pt>
    <dgm:pt modelId="{0DD9B238-0696-479A-94A2-B6D1786E5B9F}" type="sibTrans" cxnId="{14F85737-5C87-4069-B374-290DBC46FDBC}">
      <dgm:prSet/>
      <dgm:spPr/>
      <dgm:t>
        <a:bodyPr/>
        <a:lstStyle/>
        <a:p>
          <a:endParaRPr lang="en-US"/>
        </a:p>
      </dgm:t>
    </dgm:pt>
    <dgm:pt modelId="{907D46D8-0AC8-40F3-9AEE-ADF6FBDBE8B7}">
      <dgm:prSet phldrT="[Text]"/>
      <dgm:spPr>
        <a:solidFill>
          <a:schemeClr val="accent3"/>
        </a:solidFill>
      </dgm:spPr>
      <dgm:t>
        <a:bodyPr/>
        <a:lstStyle/>
        <a:p>
          <a:r>
            <a:rPr lang="en-US" dirty="0" smtClean="0"/>
            <a:t>Graphene CNN</a:t>
          </a:r>
          <a:endParaRPr lang="en-US" dirty="0"/>
        </a:p>
      </dgm:t>
    </dgm:pt>
    <dgm:pt modelId="{5B3CE2EA-5E87-4365-B64A-EA35F44F493B}" type="parTrans" cxnId="{9F23AE52-01A6-44E1-A279-F95BA52723D5}">
      <dgm:prSet/>
      <dgm:spPr/>
      <dgm:t>
        <a:bodyPr/>
        <a:lstStyle/>
        <a:p>
          <a:endParaRPr lang="en-US"/>
        </a:p>
      </dgm:t>
    </dgm:pt>
    <dgm:pt modelId="{FBF95CD8-F13B-4642-ABC6-BE835C700054}" type="sibTrans" cxnId="{9F23AE52-01A6-44E1-A279-F95BA52723D5}">
      <dgm:prSet/>
      <dgm:spPr/>
      <dgm:t>
        <a:bodyPr/>
        <a:lstStyle/>
        <a:p>
          <a:endParaRPr lang="en-US"/>
        </a:p>
      </dgm:t>
    </dgm:pt>
    <dgm:pt modelId="{035A559D-0505-4FB0-B923-0796A157069B}">
      <dgm:prSet phldrT="[Text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en-US" dirty="0" smtClean="0"/>
            <a:t>Low-loss Diode</a:t>
          </a:r>
          <a:endParaRPr lang="en-US" dirty="0"/>
        </a:p>
      </dgm:t>
    </dgm:pt>
    <dgm:pt modelId="{5319D9B5-D035-4C8D-8DB3-D9FDC2A0F4FB}" type="parTrans" cxnId="{4EF5110F-7EA6-4501-AE3E-1288F7B9D891}">
      <dgm:prSet/>
      <dgm:spPr/>
      <dgm:t>
        <a:bodyPr/>
        <a:lstStyle/>
        <a:p>
          <a:endParaRPr lang="en-US"/>
        </a:p>
      </dgm:t>
    </dgm:pt>
    <dgm:pt modelId="{2ED04320-4A65-4710-A327-5A68CE0C4FE6}" type="sibTrans" cxnId="{4EF5110F-7EA6-4501-AE3E-1288F7B9D891}">
      <dgm:prSet/>
      <dgm:spPr/>
      <dgm:t>
        <a:bodyPr/>
        <a:lstStyle/>
        <a:p>
          <a:endParaRPr lang="en-US"/>
        </a:p>
      </dgm:t>
    </dgm:pt>
    <dgm:pt modelId="{40CD313F-31F7-48F3-9E4F-B3A7C957EE47}">
      <dgm:prSet phldrT="[Text]"/>
      <dgm:spPr>
        <a:solidFill>
          <a:schemeClr val="accent5">
            <a:lumMod val="20000"/>
            <a:lumOff val="80000"/>
          </a:schemeClr>
        </a:solidFill>
      </dgm:spPr>
      <dgm:t>
        <a:bodyPr/>
        <a:lstStyle/>
        <a:p>
          <a:r>
            <a:rPr lang="en-US" dirty="0" smtClean="0"/>
            <a:t>Diffusive Coupler</a:t>
          </a:r>
          <a:endParaRPr lang="en-US" dirty="0"/>
        </a:p>
      </dgm:t>
    </dgm:pt>
    <dgm:pt modelId="{995A6824-2EA9-4FD4-9ADF-88960B70E26B}" type="parTrans" cxnId="{0628C1E7-3DD9-4962-BA36-CEBBF6753F0F}">
      <dgm:prSet/>
      <dgm:spPr/>
      <dgm:t>
        <a:bodyPr/>
        <a:lstStyle/>
        <a:p>
          <a:endParaRPr lang="en-US"/>
        </a:p>
      </dgm:t>
    </dgm:pt>
    <dgm:pt modelId="{8AAD685E-575F-44BD-99C7-BF61A131180F}" type="sibTrans" cxnId="{0628C1E7-3DD9-4962-BA36-CEBBF6753F0F}">
      <dgm:prSet/>
      <dgm:spPr/>
      <dgm:t>
        <a:bodyPr/>
        <a:lstStyle/>
        <a:p>
          <a:endParaRPr lang="en-US"/>
        </a:p>
      </dgm:t>
    </dgm:pt>
    <dgm:pt modelId="{929734ED-2348-487A-949A-0F56079C82C1}">
      <dgm:prSet/>
      <dgm:spPr>
        <a:solidFill>
          <a:schemeClr val="accent6">
            <a:lumMod val="20000"/>
            <a:lumOff val="80000"/>
          </a:schemeClr>
        </a:solidFill>
      </dgm:spPr>
      <dgm:t>
        <a:bodyPr/>
        <a:lstStyle/>
        <a:p>
          <a:r>
            <a:rPr lang="en-US" dirty="0" smtClean="0"/>
            <a:t>Tech. Limitations</a:t>
          </a:r>
          <a:endParaRPr lang="en-US" dirty="0"/>
        </a:p>
      </dgm:t>
    </dgm:pt>
    <dgm:pt modelId="{48B8BA3B-1331-45CA-8493-3C9A9737D652}" type="parTrans" cxnId="{C319A84A-7418-4AB8-ABA4-A0AA46CF45D7}">
      <dgm:prSet/>
      <dgm:spPr/>
      <dgm:t>
        <a:bodyPr/>
        <a:lstStyle/>
        <a:p>
          <a:endParaRPr lang="en-US"/>
        </a:p>
      </dgm:t>
    </dgm:pt>
    <dgm:pt modelId="{CEBC7F3C-006B-4B10-9B93-0E2AF59C2B53}" type="sibTrans" cxnId="{C319A84A-7418-4AB8-ABA4-A0AA46CF45D7}">
      <dgm:prSet/>
      <dgm:spPr/>
      <dgm:t>
        <a:bodyPr/>
        <a:lstStyle/>
        <a:p>
          <a:endParaRPr lang="en-US"/>
        </a:p>
      </dgm:t>
    </dgm:pt>
    <dgm:pt modelId="{5FAE34C6-C642-443E-AB55-8DB27C897452}">
      <dgm:prSet/>
      <dgm:spPr>
        <a:solidFill>
          <a:schemeClr val="tx2">
            <a:lumMod val="20000"/>
            <a:lumOff val="80000"/>
          </a:schemeClr>
        </a:solidFill>
      </dgm:spPr>
      <dgm:t>
        <a:bodyPr/>
        <a:lstStyle/>
        <a:p>
          <a:r>
            <a:rPr lang="en-US" dirty="0" smtClean="0"/>
            <a:t>Future Work</a:t>
          </a:r>
          <a:endParaRPr lang="en-US" dirty="0"/>
        </a:p>
      </dgm:t>
    </dgm:pt>
    <dgm:pt modelId="{5FC16576-6BBF-4CE4-9368-2CA0F9CA7496}" type="parTrans" cxnId="{0030CDDC-7882-4D38-B0D4-0ECEE5A710BE}">
      <dgm:prSet/>
      <dgm:spPr/>
      <dgm:t>
        <a:bodyPr/>
        <a:lstStyle/>
        <a:p>
          <a:endParaRPr lang="en-US"/>
        </a:p>
      </dgm:t>
    </dgm:pt>
    <dgm:pt modelId="{5D738C3A-C2B9-4E6E-BDD0-E6786063C119}" type="sibTrans" cxnId="{0030CDDC-7882-4D38-B0D4-0ECEE5A710BE}">
      <dgm:prSet/>
      <dgm:spPr/>
      <dgm:t>
        <a:bodyPr/>
        <a:lstStyle/>
        <a:p>
          <a:endParaRPr lang="en-US"/>
        </a:p>
      </dgm:t>
    </dgm:pt>
    <dgm:pt modelId="{1443765F-5E94-4158-B9B2-7B31D3C23507}" type="pres">
      <dgm:prSet presAssocID="{BE5FF950-2A0D-4F42-91D4-9B993F113AC7}" presName="Name0" presStyleCnt="0">
        <dgm:presLayoutVars>
          <dgm:dir/>
          <dgm:animLvl val="lvl"/>
          <dgm:resizeHandles val="exact"/>
        </dgm:presLayoutVars>
      </dgm:prSet>
      <dgm:spPr/>
    </dgm:pt>
    <dgm:pt modelId="{005E62C2-FDC7-422C-9DCF-48970522C1BA}" type="pres">
      <dgm:prSet presAssocID="{1DBD1DAE-67BF-4B77-A4BB-55C53488C8DC}" presName="parTxOnly" presStyleLbl="node1" presStyleIdx="0" presStyleCnt="6" custLinFactNeighborY="-1116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E6D7877-5E05-4E5C-B9C7-1984B7C8ECEB}" type="pres">
      <dgm:prSet presAssocID="{0DD9B238-0696-479A-94A2-B6D1786E5B9F}" presName="parTxOnlySpace" presStyleCnt="0"/>
      <dgm:spPr/>
    </dgm:pt>
    <dgm:pt modelId="{8119E358-620E-455E-A0A3-C57835FB82DD}" type="pres">
      <dgm:prSet presAssocID="{907D46D8-0AC8-40F3-9AEE-ADF6FBDBE8B7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9C3C6AA-2D99-49FD-B9EC-0DF003C920FE}" type="pres">
      <dgm:prSet presAssocID="{FBF95CD8-F13B-4642-ABC6-BE835C700054}" presName="parTxOnlySpace" presStyleCnt="0"/>
      <dgm:spPr/>
    </dgm:pt>
    <dgm:pt modelId="{DDAF493E-6026-449D-AF9A-D88CC8DEE280}" type="pres">
      <dgm:prSet presAssocID="{035A559D-0505-4FB0-B923-0796A157069B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09948A4-0026-4EAC-8370-8952007C5742}" type="pres">
      <dgm:prSet presAssocID="{2ED04320-4A65-4710-A327-5A68CE0C4FE6}" presName="parTxOnlySpace" presStyleCnt="0"/>
      <dgm:spPr/>
    </dgm:pt>
    <dgm:pt modelId="{188CE91C-CE85-47EE-9AEA-5E2783DD1EEF}" type="pres">
      <dgm:prSet presAssocID="{40CD313F-31F7-48F3-9E4F-B3A7C957EE47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D911C2-B152-488B-B00B-FA4C99E8C008}" type="pres">
      <dgm:prSet presAssocID="{8AAD685E-575F-44BD-99C7-BF61A131180F}" presName="parTxOnlySpace" presStyleCnt="0"/>
      <dgm:spPr/>
    </dgm:pt>
    <dgm:pt modelId="{D54F7E50-DEDA-4284-8A75-BD45409D9D1C}" type="pres">
      <dgm:prSet presAssocID="{929734ED-2348-487A-949A-0F56079C82C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F5E47A2-12B2-42BB-A498-D446C2985056}" type="pres">
      <dgm:prSet presAssocID="{CEBC7F3C-006B-4B10-9B93-0E2AF59C2B53}" presName="parTxOnlySpace" presStyleCnt="0"/>
      <dgm:spPr/>
    </dgm:pt>
    <dgm:pt modelId="{6ECE6DE6-EACE-4310-9AC5-A4713BFACF5F}" type="pres">
      <dgm:prSet presAssocID="{5FAE34C6-C642-443E-AB55-8DB27C897452}" presName="parTxOnly" presStyleLbl="node1" presStyleIdx="5" presStyleCnt="6" custLinFactNeighborY="-11169">
        <dgm:presLayoutVars>
          <dgm:chMax val="0"/>
          <dgm:chPref val="0"/>
          <dgm:bulletEnabled val="1"/>
        </dgm:presLayoutVars>
      </dgm:prSet>
      <dgm:spPr/>
    </dgm:pt>
  </dgm:ptLst>
  <dgm:cxnLst>
    <dgm:cxn modelId="{0628C1E7-3DD9-4962-BA36-CEBBF6753F0F}" srcId="{BE5FF950-2A0D-4F42-91D4-9B993F113AC7}" destId="{40CD313F-31F7-48F3-9E4F-B3A7C957EE47}" srcOrd="3" destOrd="0" parTransId="{995A6824-2EA9-4FD4-9ADF-88960B70E26B}" sibTransId="{8AAD685E-575F-44BD-99C7-BF61A131180F}"/>
    <dgm:cxn modelId="{B41878D1-7DF3-40C1-8F96-F093B1472827}" type="presOf" srcId="{1DBD1DAE-67BF-4B77-A4BB-55C53488C8DC}" destId="{005E62C2-FDC7-422C-9DCF-48970522C1BA}" srcOrd="0" destOrd="0" presId="urn:microsoft.com/office/officeart/2005/8/layout/chevron1"/>
    <dgm:cxn modelId="{0030CDDC-7882-4D38-B0D4-0ECEE5A710BE}" srcId="{BE5FF950-2A0D-4F42-91D4-9B993F113AC7}" destId="{5FAE34C6-C642-443E-AB55-8DB27C897452}" srcOrd="5" destOrd="0" parTransId="{5FC16576-6BBF-4CE4-9368-2CA0F9CA7496}" sibTransId="{5D738C3A-C2B9-4E6E-BDD0-E6786063C119}"/>
    <dgm:cxn modelId="{B288B1A3-A7F8-4C7A-B474-96A4F111221E}" type="presOf" srcId="{5FAE34C6-C642-443E-AB55-8DB27C897452}" destId="{6ECE6DE6-EACE-4310-9AC5-A4713BFACF5F}" srcOrd="0" destOrd="0" presId="urn:microsoft.com/office/officeart/2005/8/layout/chevron1"/>
    <dgm:cxn modelId="{23D73535-B37D-43BB-A2F6-01B3B5107887}" type="presOf" srcId="{907D46D8-0AC8-40F3-9AEE-ADF6FBDBE8B7}" destId="{8119E358-620E-455E-A0A3-C57835FB82DD}" srcOrd="0" destOrd="0" presId="urn:microsoft.com/office/officeart/2005/8/layout/chevron1"/>
    <dgm:cxn modelId="{77295FB0-845D-4AD7-B46B-BA5AEC5B92B9}" type="presOf" srcId="{BE5FF950-2A0D-4F42-91D4-9B993F113AC7}" destId="{1443765F-5E94-4158-B9B2-7B31D3C23507}" srcOrd="0" destOrd="0" presId="urn:microsoft.com/office/officeart/2005/8/layout/chevron1"/>
    <dgm:cxn modelId="{E603134F-5F51-485B-8C0E-F8F12D1E58D3}" type="presOf" srcId="{929734ED-2348-487A-949A-0F56079C82C1}" destId="{D54F7E50-DEDA-4284-8A75-BD45409D9D1C}" srcOrd="0" destOrd="0" presId="urn:microsoft.com/office/officeart/2005/8/layout/chevron1"/>
    <dgm:cxn modelId="{9F23AE52-01A6-44E1-A279-F95BA52723D5}" srcId="{BE5FF950-2A0D-4F42-91D4-9B993F113AC7}" destId="{907D46D8-0AC8-40F3-9AEE-ADF6FBDBE8B7}" srcOrd="1" destOrd="0" parTransId="{5B3CE2EA-5E87-4365-B64A-EA35F44F493B}" sibTransId="{FBF95CD8-F13B-4642-ABC6-BE835C700054}"/>
    <dgm:cxn modelId="{F767CF43-A1CC-40BB-B47F-A58068834474}" type="presOf" srcId="{40CD313F-31F7-48F3-9E4F-B3A7C957EE47}" destId="{188CE91C-CE85-47EE-9AEA-5E2783DD1EEF}" srcOrd="0" destOrd="0" presId="urn:microsoft.com/office/officeart/2005/8/layout/chevron1"/>
    <dgm:cxn modelId="{14F85737-5C87-4069-B374-290DBC46FDBC}" srcId="{BE5FF950-2A0D-4F42-91D4-9B993F113AC7}" destId="{1DBD1DAE-67BF-4B77-A4BB-55C53488C8DC}" srcOrd="0" destOrd="0" parTransId="{74EC9D49-1EC2-4957-84F9-8A022B8B0C28}" sibTransId="{0DD9B238-0696-479A-94A2-B6D1786E5B9F}"/>
    <dgm:cxn modelId="{4AFA92D8-2D4C-486A-8878-2698F6E0433A}" type="presOf" srcId="{035A559D-0505-4FB0-B923-0796A157069B}" destId="{DDAF493E-6026-449D-AF9A-D88CC8DEE280}" srcOrd="0" destOrd="0" presId="urn:microsoft.com/office/officeart/2005/8/layout/chevron1"/>
    <dgm:cxn modelId="{4EF5110F-7EA6-4501-AE3E-1288F7B9D891}" srcId="{BE5FF950-2A0D-4F42-91D4-9B993F113AC7}" destId="{035A559D-0505-4FB0-B923-0796A157069B}" srcOrd="2" destOrd="0" parTransId="{5319D9B5-D035-4C8D-8DB3-D9FDC2A0F4FB}" sibTransId="{2ED04320-4A65-4710-A327-5A68CE0C4FE6}"/>
    <dgm:cxn modelId="{C319A84A-7418-4AB8-ABA4-A0AA46CF45D7}" srcId="{BE5FF950-2A0D-4F42-91D4-9B993F113AC7}" destId="{929734ED-2348-487A-949A-0F56079C82C1}" srcOrd="4" destOrd="0" parTransId="{48B8BA3B-1331-45CA-8493-3C9A9737D652}" sibTransId="{CEBC7F3C-006B-4B10-9B93-0E2AF59C2B53}"/>
    <dgm:cxn modelId="{9C687F61-7FAD-4144-B44E-604043480AEC}" type="presParOf" srcId="{1443765F-5E94-4158-B9B2-7B31D3C23507}" destId="{005E62C2-FDC7-422C-9DCF-48970522C1BA}" srcOrd="0" destOrd="0" presId="urn:microsoft.com/office/officeart/2005/8/layout/chevron1"/>
    <dgm:cxn modelId="{F75BC78E-8C53-4C27-ABBC-56C8D6EFE65D}" type="presParOf" srcId="{1443765F-5E94-4158-B9B2-7B31D3C23507}" destId="{3E6D7877-5E05-4E5C-B9C7-1984B7C8ECEB}" srcOrd="1" destOrd="0" presId="urn:microsoft.com/office/officeart/2005/8/layout/chevron1"/>
    <dgm:cxn modelId="{5EA8761E-9D77-4E43-B682-073181F1F497}" type="presParOf" srcId="{1443765F-5E94-4158-B9B2-7B31D3C23507}" destId="{8119E358-620E-455E-A0A3-C57835FB82DD}" srcOrd="2" destOrd="0" presId="urn:microsoft.com/office/officeart/2005/8/layout/chevron1"/>
    <dgm:cxn modelId="{3943BDC7-A2AB-48D4-9BA3-618A85E41024}" type="presParOf" srcId="{1443765F-5E94-4158-B9B2-7B31D3C23507}" destId="{C9C3C6AA-2D99-49FD-B9EC-0DF003C920FE}" srcOrd="3" destOrd="0" presId="urn:microsoft.com/office/officeart/2005/8/layout/chevron1"/>
    <dgm:cxn modelId="{7DA792BB-3EF4-4D5E-87F7-5F87939E7848}" type="presParOf" srcId="{1443765F-5E94-4158-B9B2-7B31D3C23507}" destId="{DDAF493E-6026-449D-AF9A-D88CC8DEE280}" srcOrd="4" destOrd="0" presId="urn:microsoft.com/office/officeart/2005/8/layout/chevron1"/>
    <dgm:cxn modelId="{4D26CB34-179F-4AC5-BE70-F7A420739B5F}" type="presParOf" srcId="{1443765F-5E94-4158-B9B2-7B31D3C23507}" destId="{B09948A4-0026-4EAC-8370-8952007C5742}" srcOrd="5" destOrd="0" presId="urn:microsoft.com/office/officeart/2005/8/layout/chevron1"/>
    <dgm:cxn modelId="{1091061A-D287-4267-90F1-A9D520D9E8AD}" type="presParOf" srcId="{1443765F-5E94-4158-B9B2-7B31D3C23507}" destId="{188CE91C-CE85-47EE-9AEA-5E2783DD1EEF}" srcOrd="6" destOrd="0" presId="urn:microsoft.com/office/officeart/2005/8/layout/chevron1"/>
    <dgm:cxn modelId="{99020851-D515-429A-B47F-90ECD0923F83}" type="presParOf" srcId="{1443765F-5E94-4158-B9B2-7B31D3C23507}" destId="{1ED911C2-B152-488B-B00B-FA4C99E8C008}" srcOrd="7" destOrd="0" presId="urn:microsoft.com/office/officeart/2005/8/layout/chevron1"/>
    <dgm:cxn modelId="{03DDE1B7-2676-4FBA-A31E-EA6D4534E8EF}" type="presParOf" srcId="{1443765F-5E94-4158-B9B2-7B31D3C23507}" destId="{D54F7E50-DEDA-4284-8A75-BD45409D9D1C}" srcOrd="8" destOrd="0" presId="urn:microsoft.com/office/officeart/2005/8/layout/chevron1"/>
    <dgm:cxn modelId="{AA92ABB9-BAA7-40E8-A026-2501EB47DF17}" type="presParOf" srcId="{1443765F-5E94-4158-B9B2-7B31D3C23507}" destId="{BF5E47A2-12B2-42BB-A498-D446C2985056}" srcOrd="9" destOrd="0" presId="urn:microsoft.com/office/officeart/2005/8/layout/chevron1"/>
    <dgm:cxn modelId="{429C8923-A738-4948-A49D-59F646E38CE6}" type="presParOf" srcId="{1443765F-5E94-4158-B9B2-7B31D3C23507}" destId="{6ECE6DE6-EACE-4310-9AC5-A4713BFACF5F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8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BE5FF950-2A0D-4F42-91D4-9B993F113AC7}" type="doc">
      <dgm:prSet loTypeId="urn:microsoft.com/office/officeart/2005/8/layout/chevron1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1DBD1DAE-67BF-4B77-A4BB-55C53488C8DC}">
      <dgm:prSet phldrT="[Text]"/>
      <dgm:spPr/>
      <dgm:t>
        <a:bodyPr/>
        <a:lstStyle/>
        <a:p>
          <a:r>
            <a:rPr lang="en-US" dirty="0" smtClean="0"/>
            <a:t>Introduction</a:t>
          </a:r>
          <a:endParaRPr lang="en-US" dirty="0"/>
        </a:p>
      </dgm:t>
    </dgm:pt>
    <dgm:pt modelId="{74EC9D49-1EC2-4957-84F9-8A022B8B0C28}" type="parTrans" cxnId="{14F85737-5C87-4069-B374-290DBC46FDBC}">
      <dgm:prSet/>
      <dgm:spPr/>
      <dgm:t>
        <a:bodyPr/>
        <a:lstStyle/>
        <a:p>
          <a:endParaRPr lang="en-US"/>
        </a:p>
      </dgm:t>
    </dgm:pt>
    <dgm:pt modelId="{0DD9B238-0696-479A-94A2-B6D1786E5B9F}" type="sibTrans" cxnId="{14F85737-5C87-4069-B374-290DBC46FDBC}">
      <dgm:prSet/>
      <dgm:spPr/>
      <dgm:t>
        <a:bodyPr/>
        <a:lstStyle/>
        <a:p>
          <a:endParaRPr lang="en-US"/>
        </a:p>
      </dgm:t>
    </dgm:pt>
    <dgm:pt modelId="{907D46D8-0AC8-40F3-9AEE-ADF6FBDBE8B7}">
      <dgm:prSet phldrT="[Text]"/>
      <dgm:spPr>
        <a:solidFill>
          <a:schemeClr val="accent3"/>
        </a:solidFill>
      </dgm:spPr>
      <dgm:t>
        <a:bodyPr/>
        <a:lstStyle/>
        <a:p>
          <a:r>
            <a:rPr lang="en-US" dirty="0" smtClean="0"/>
            <a:t>Graphene CNN</a:t>
          </a:r>
          <a:endParaRPr lang="en-US" dirty="0"/>
        </a:p>
      </dgm:t>
    </dgm:pt>
    <dgm:pt modelId="{5B3CE2EA-5E87-4365-B64A-EA35F44F493B}" type="parTrans" cxnId="{9F23AE52-01A6-44E1-A279-F95BA52723D5}">
      <dgm:prSet/>
      <dgm:spPr/>
      <dgm:t>
        <a:bodyPr/>
        <a:lstStyle/>
        <a:p>
          <a:endParaRPr lang="en-US"/>
        </a:p>
      </dgm:t>
    </dgm:pt>
    <dgm:pt modelId="{FBF95CD8-F13B-4642-ABC6-BE835C700054}" type="sibTrans" cxnId="{9F23AE52-01A6-44E1-A279-F95BA52723D5}">
      <dgm:prSet/>
      <dgm:spPr/>
      <dgm:t>
        <a:bodyPr/>
        <a:lstStyle/>
        <a:p>
          <a:endParaRPr lang="en-US"/>
        </a:p>
      </dgm:t>
    </dgm:pt>
    <dgm:pt modelId="{035A559D-0505-4FB0-B923-0796A157069B}">
      <dgm:prSet phldrT="[Text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en-US" dirty="0" smtClean="0"/>
            <a:t>Low-loss Diode</a:t>
          </a:r>
          <a:endParaRPr lang="en-US" dirty="0"/>
        </a:p>
      </dgm:t>
    </dgm:pt>
    <dgm:pt modelId="{5319D9B5-D035-4C8D-8DB3-D9FDC2A0F4FB}" type="parTrans" cxnId="{4EF5110F-7EA6-4501-AE3E-1288F7B9D891}">
      <dgm:prSet/>
      <dgm:spPr/>
      <dgm:t>
        <a:bodyPr/>
        <a:lstStyle/>
        <a:p>
          <a:endParaRPr lang="en-US"/>
        </a:p>
      </dgm:t>
    </dgm:pt>
    <dgm:pt modelId="{2ED04320-4A65-4710-A327-5A68CE0C4FE6}" type="sibTrans" cxnId="{4EF5110F-7EA6-4501-AE3E-1288F7B9D891}">
      <dgm:prSet/>
      <dgm:spPr/>
      <dgm:t>
        <a:bodyPr/>
        <a:lstStyle/>
        <a:p>
          <a:endParaRPr lang="en-US"/>
        </a:p>
      </dgm:t>
    </dgm:pt>
    <dgm:pt modelId="{40CD313F-31F7-48F3-9E4F-B3A7C957EE47}">
      <dgm:prSet phldrT="[Text]"/>
      <dgm:spPr>
        <a:solidFill>
          <a:schemeClr val="accent5">
            <a:lumMod val="20000"/>
            <a:lumOff val="80000"/>
          </a:schemeClr>
        </a:solidFill>
      </dgm:spPr>
      <dgm:t>
        <a:bodyPr/>
        <a:lstStyle/>
        <a:p>
          <a:r>
            <a:rPr lang="en-US" dirty="0" smtClean="0"/>
            <a:t>Diffusive Coupler</a:t>
          </a:r>
          <a:endParaRPr lang="en-US" dirty="0"/>
        </a:p>
      </dgm:t>
    </dgm:pt>
    <dgm:pt modelId="{995A6824-2EA9-4FD4-9ADF-88960B70E26B}" type="parTrans" cxnId="{0628C1E7-3DD9-4962-BA36-CEBBF6753F0F}">
      <dgm:prSet/>
      <dgm:spPr/>
      <dgm:t>
        <a:bodyPr/>
        <a:lstStyle/>
        <a:p>
          <a:endParaRPr lang="en-US"/>
        </a:p>
      </dgm:t>
    </dgm:pt>
    <dgm:pt modelId="{8AAD685E-575F-44BD-99C7-BF61A131180F}" type="sibTrans" cxnId="{0628C1E7-3DD9-4962-BA36-CEBBF6753F0F}">
      <dgm:prSet/>
      <dgm:spPr/>
      <dgm:t>
        <a:bodyPr/>
        <a:lstStyle/>
        <a:p>
          <a:endParaRPr lang="en-US"/>
        </a:p>
      </dgm:t>
    </dgm:pt>
    <dgm:pt modelId="{929734ED-2348-487A-949A-0F56079C82C1}">
      <dgm:prSet/>
      <dgm:spPr>
        <a:solidFill>
          <a:schemeClr val="accent6">
            <a:lumMod val="20000"/>
            <a:lumOff val="80000"/>
          </a:schemeClr>
        </a:solidFill>
      </dgm:spPr>
      <dgm:t>
        <a:bodyPr/>
        <a:lstStyle/>
        <a:p>
          <a:r>
            <a:rPr lang="en-US" dirty="0" smtClean="0"/>
            <a:t>Tech. Limitations</a:t>
          </a:r>
          <a:endParaRPr lang="en-US" dirty="0"/>
        </a:p>
      </dgm:t>
    </dgm:pt>
    <dgm:pt modelId="{48B8BA3B-1331-45CA-8493-3C9A9737D652}" type="parTrans" cxnId="{C319A84A-7418-4AB8-ABA4-A0AA46CF45D7}">
      <dgm:prSet/>
      <dgm:spPr/>
      <dgm:t>
        <a:bodyPr/>
        <a:lstStyle/>
        <a:p>
          <a:endParaRPr lang="en-US"/>
        </a:p>
      </dgm:t>
    </dgm:pt>
    <dgm:pt modelId="{CEBC7F3C-006B-4B10-9B93-0E2AF59C2B53}" type="sibTrans" cxnId="{C319A84A-7418-4AB8-ABA4-A0AA46CF45D7}">
      <dgm:prSet/>
      <dgm:spPr/>
      <dgm:t>
        <a:bodyPr/>
        <a:lstStyle/>
        <a:p>
          <a:endParaRPr lang="en-US"/>
        </a:p>
      </dgm:t>
    </dgm:pt>
    <dgm:pt modelId="{5FAE34C6-C642-443E-AB55-8DB27C897452}">
      <dgm:prSet/>
      <dgm:spPr>
        <a:solidFill>
          <a:schemeClr val="tx2">
            <a:lumMod val="20000"/>
            <a:lumOff val="80000"/>
          </a:schemeClr>
        </a:solidFill>
      </dgm:spPr>
      <dgm:t>
        <a:bodyPr/>
        <a:lstStyle/>
        <a:p>
          <a:r>
            <a:rPr lang="en-US" dirty="0" smtClean="0"/>
            <a:t>Future Work</a:t>
          </a:r>
          <a:endParaRPr lang="en-US" dirty="0"/>
        </a:p>
      </dgm:t>
    </dgm:pt>
    <dgm:pt modelId="{5FC16576-6BBF-4CE4-9368-2CA0F9CA7496}" type="parTrans" cxnId="{0030CDDC-7882-4D38-B0D4-0ECEE5A710BE}">
      <dgm:prSet/>
      <dgm:spPr/>
      <dgm:t>
        <a:bodyPr/>
        <a:lstStyle/>
        <a:p>
          <a:endParaRPr lang="en-US"/>
        </a:p>
      </dgm:t>
    </dgm:pt>
    <dgm:pt modelId="{5D738C3A-C2B9-4E6E-BDD0-E6786063C119}" type="sibTrans" cxnId="{0030CDDC-7882-4D38-B0D4-0ECEE5A710BE}">
      <dgm:prSet/>
      <dgm:spPr/>
      <dgm:t>
        <a:bodyPr/>
        <a:lstStyle/>
        <a:p>
          <a:endParaRPr lang="en-US"/>
        </a:p>
      </dgm:t>
    </dgm:pt>
    <dgm:pt modelId="{1443765F-5E94-4158-B9B2-7B31D3C23507}" type="pres">
      <dgm:prSet presAssocID="{BE5FF950-2A0D-4F42-91D4-9B993F113AC7}" presName="Name0" presStyleCnt="0">
        <dgm:presLayoutVars>
          <dgm:dir/>
          <dgm:animLvl val="lvl"/>
          <dgm:resizeHandles val="exact"/>
        </dgm:presLayoutVars>
      </dgm:prSet>
      <dgm:spPr/>
    </dgm:pt>
    <dgm:pt modelId="{005E62C2-FDC7-422C-9DCF-48970522C1BA}" type="pres">
      <dgm:prSet presAssocID="{1DBD1DAE-67BF-4B77-A4BB-55C53488C8DC}" presName="parTxOnly" presStyleLbl="node1" presStyleIdx="0" presStyleCnt="6" custLinFactNeighborY="-1116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E6D7877-5E05-4E5C-B9C7-1984B7C8ECEB}" type="pres">
      <dgm:prSet presAssocID="{0DD9B238-0696-479A-94A2-B6D1786E5B9F}" presName="parTxOnlySpace" presStyleCnt="0"/>
      <dgm:spPr/>
    </dgm:pt>
    <dgm:pt modelId="{8119E358-620E-455E-A0A3-C57835FB82DD}" type="pres">
      <dgm:prSet presAssocID="{907D46D8-0AC8-40F3-9AEE-ADF6FBDBE8B7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9C3C6AA-2D99-49FD-B9EC-0DF003C920FE}" type="pres">
      <dgm:prSet presAssocID="{FBF95CD8-F13B-4642-ABC6-BE835C700054}" presName="parTxOnlySpace" presStyleCnt="0"/>
      <dgm:spPr/>
    </dgm:pt>
    <dgm:pt modelId="{DDAF493E-6026-449D-AF9A-D88CC8DEE280}" type="pres">
      <dgm:prSet presAssocID="{035A559D-0505-4FB0-B923-0796A157069B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09948A4-0026-4EAC-8370-8952007C5742}" type="pres">
      <dgm:prSet presAssocID="{2ED04320-4A65-4710-A327-5A68CE0C4FE6}" presName="parTxOnlySpace" presStyleCnt="0"/>
      <dgm:spPr/>
    </dgm:pt>
    <dgm:pt modelId="{188CE91C-CE85-47EE-9AEA-5E2783DD1EEF}" type="pres">
      <dgm:prSet presAssocID="{40CD313F-31F7-48F3-9E4F-B3A7C957EE47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D911C2-B152-488B-B00B-FA4C99E8C008}" type="pres">
      <dgm:prSet presAssocID="{8AAD685E-575F-44BD-99C7-BF61A131180F}" presName="parTxOnlySpace" presStyleCnt="0"/>
      <dgm:spPr/>
    </dgm:pt>
    <dgm:pt modelId="{D54F7E50-DEDA-4284-8A75-BD45409D9D1C}" type="pres">
      <dgm:prSet presAssocID="{929734ED-2348-487A-949A-0F56079C82C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F5E47A2-12B2-42BB-A498-D446C2985056}" type="pres">
      <dgm:prSet presAssocID="{CEBC7F3C-006B-4B10-9B93-0E2AF59C2B53}" presName="parTxOnlySpace" presStyleCnt="0"/>
      <dgm:spPr/>
    </dgm:pt>
    <dgm:pt modelId="{6ECE6DE6-EACE-4310-9AC5-A4713BFACF5F}" type="pres">
      <dgm:prSet presAssocID="{5FAE34C6-C642-443E-AB55-8DB27C897452}" presName="parTxOnly" presStyleLbl="node1" presStyleIdx="5" presStyleCnt="6" custLinFactNeighborY="-11169">
        <dgm:presLayoutVars>
          <dgm:chMax val="0"/>
          <dgm:chPref val="0"/>
          <dgm:bulletEnabled val="1"/>
        </dgm:presLayoutVars>
      </dgm:prSet>
      <dgm:spPr/>
    </dgm:pt>
  </dgm:ptLst>
  <dgm:cxnLst>
    <dgm:cxn modelId="{0628C1E7-3DD9-4962-BA36-CEBBF6753F0F}" srcId="{BE5FF950-2A0D-4F42-91D4-9B993F113AC7}" destId="{40CD313F-31F7-48F3-9E4F-B3A7C957EE47}" srcOrd="3" destOrd="0" parTransId="{995A6824-2EA9-4FD4-9ADF-88960B70E26B}" sibTransId="{8AAD685E-575F-44BD-99C7-BF61A131180F}"/>
    <dgm:cxn modelId="{B41878D1-7DF3-40C1-8F96-F093B1472827}" type="presOf" srcId="{1DBD1DAE-67BF-4B77-A4BB-55C53488C8DC}" destId="{005E62C2-FDC7-422C-9DCF-48970522C1BA}" srcOrd="0" destOrd="0" presId="urn:microsoft.com/office/officeart/2005/8/layout/chevron1"/>
    <dgm:cxn modelId="{0030CDDC-7882-4D38-B0D4-0ECEE5A710BE}" srcId="{BE5FF950-2A0D-4F42-91D4-9B993F113AC7}" destId="{5FAE34C6-C642-443E-AB55-8DB27C897452}" srcOrd="5" destOrd="0" parTransId="{5FC16576-6BBF-4CE4-9368-2CA0F9CA7496}" sibTransId="{5D738C3A-C2B9-4E6E-BDD0-E6786063C119}"/>
    <dgm:cxn modelId="{B288B1A3-A7F8-4C7A-B474-96A4F111221E}" type="presOf" srcId="{5FAE34C6-C642-443E-AB55-8DB27C897452}" destId="{6ECE6DE6-EACE-4310-9AC5-A4713BFACF5F}" srcOrd="0" destOrd="0" presId="urn:microsoft.com/office/officeart/2005/8/layout/chevron1"/>
    <dgm:cxn modelId="{23D73535-B37D-43BB-A2F6-01B3B5107887}" type="presOf" srcId="{907D46D8-0AC8-40F3-9AEE-ADF6FBDBE8B7}" destId="{8119E358-620E-455E-A0A3-C57835FB82DD}" srcOrd="0" destOrd="0" presId="urn:microsoft.com/office/officeart/2005/8/layout/chevron1"/>
    <dgm:cxn modelId="{77295FB0-845D-4AD7-B46B-BA5AEC5B92B9}" type="presOf" srcId="{BE5FF950-2A0D-4F42-91D4-9B993F113AC7}" destId="{1443765F-5E94-4158-B9B2-7B31D3C23507}" srcOrd="0" destOrd="0" presId="urn:microsoft.com/office/officeart/2005/8/layout/chevron1"/>
    <dgm:cxn modelId="{E603134F-5F51-485B-8C0E-F8F12D1E58D3}" type="presOf" srcId="{929734ED-2348-487A-949A-0F56079C82C1}" destId="{D54F7E50-DEDA-4284-8A75-BD45409D9D1C}" srcOrd="0" destOrd="0" presId="urn:microsoft.com/office/officeart/2005/8/layout/chevron1"/>
    <dgm:cxn modelId="{9F23AE52-01A6-44E1-A279-F95BA52723D5}" srcId="{BE5FF950-2A0D-4F42-91D4-9B993F113AC7}" destId="{907D46D8-0AC8-40F3-9AEE-ADF6FBDBE8B7}" srcOrd="1" destOrd="0" parTransId="{5B3CE2EA-5E87-4365-B64A-EA35F44F493B}" sibTransId="{FBF95CD8-F13B-4642-ABC6-BE835C700054}"/>
    <dgm:cxn modelId="{F767CF43-A1CC-40BB-B47F-A58068834474}" type="presOf" srcId="{40CD313F-31F7-48F3-9E4F-B3A7C957EE47}" destId="{188CE91C-CE85-47EE-9AEA-5E2783DD1EEF}" srcOrd="0" destOrd="0" presId="urn:microsoft.com/office/officeart/2005/8/layout/chevron1"/>
    <dgm:cxn modelId="{14F85737-5C87-4069-B374-290DBC46FDBC}" srcId="{BE5FF950-2A0D-4F42-91D4-9B993F113AC7}" destId="{1DBD1DAE-67BF-4B77-A4BB-55C53488C8DC}" srcOrd="0" destOrd="0" parTransId="{74EC9D49-1EC2-4957-84F9-8A022B8B0C28}" sibTransId="{0DD9B238-0696-479A-94A2-B6D1786E5B9F}"/>
    <dgm:cxn modelId="{4AFA92D8-2D4C-486A-8878-2698F6E0433A}" type="presOf" srcId="{035A559D-0505-4FB0-B923-0796A157069B}" destId="{DDAF493E-6026-449D-AF9A-D88CC8DEE280}" srcOrd="0" destOrd="0" presId="urn:microsoft.com/office/officeart/2005/8/layout/chevron1"/>
    <dgm:cxn modelId="{4EF5110F-7EA6-4501-AE3E-1288F7B9D891}" srcId="{BE5FF950-2A0D-4F42-91D4-9B993F113AC7}" destId="{035A559D-0505-4FB0-B923-0796A157069B}" srcOrd="2" destOrd="0" parTransId="{5319D9B5-D035-4C8D-8DB3-D9FDC2A0F4FB}" sibTransId="{2ED04320-4A65-4710-A327-5A68CE0C4FE6}"/>
    <dgm:cxn modelId="{C319A84A-7418-4AB8-ABA4-A0AA46CF45D7}" srcId="{BE5FF950-2A0D-4F42-91D4-9B993F113AC7}" destId="{929734ED-2348-487A-949A-0F56079C82C1}" srcOrd="4" destOrd="0" parTransId="{48B8BA3B-1331-45CA-8493-3C9A9737D652}" sibTransId="{CEBC7F3C-006B-4B10-9B93-0E2AF59C2B53}"/>
    <dgm:cxn modelId="{9C687F61-7FAD-4144-B44E-604043480AEC}" type="presParOf" srcId="{1443765F-5E94-4158-B9B2-7B31D3C23507}" destId="{005E62C2-FDC7-422C-9DCF-48970522C1BA}" srcOrd="0" destOrd="0" presId="urn:microsoft.com/office/officeart/2005/8/layout/chevron1"/>
    <dgm:cxn modelId="{F75BC78E-8C53-4C27-ABBC-56C8D6EFE65D}" type="presParOf" srcId="{1443765F-5E94-4158-B9B2-7B31D3C23507}" destId="{3E6D7877-5E05-4E5C-B9C7-1984B7C8ECEB}" srcOrd="1" destOrd="0" presId="urn:microsoft.com/office/officeart/2005/8/layout/chevron1"/>
    <dgm:cxn modelId="{5EA8761E-9D77-4E43-B682-073181F1F497}" type="presParOf" srcId="{1443765F-5E94-4158-B9B2-7B31D3C23507}" destId="{8119E358-620E-455E-A0A3-C57835FB82DD}" srcOrd="2" destOrd="0" presId="urn:microsoft.com/office/officeart/2005/8/layout/chevron1"/>
    <dgm:cxn modelId="{3943BDC7-A2AB-48D4-9BA3-618A85E41024}" type="presParOf" srcId="{1443765F-5E94-4158-B9B2-7B31D3C23507}" destId="{C9C3C6AA-2D99-49FD-B9EC-0DF003C920FE}" srcOrd="3" destOrd="0" presId="urn:microsoft.com/office/officeart/2005/8/layout/chevron1"/>
    <dgm:cxn modelId="{7DA792BB-3EF4-4D5E-87F7-5F87939E7848}" type="presParOf" srcId="{1443765F-5E94-4158-B9B2-7B31D3C23507}" destId="{DDAF493E-6026-449D-AF9A-D88CC8DEE280}" srcOrd="4" destOrd="0" presId="urn:microsoft.com/office/officeart/2005/8/layout/chevron1"/>
    <dgm:cxn modelId="{4D26CB34-179F-4AC5-BE70-F7A420739B5F}" type="presParOf" srcId="{1443765F-5E94-4158-B9B2-7B31D3C23507}" destId="{B09948A4-0026-4EAC-8370-8952007C5742}" srcOrd="5" destOrd="0" presId="urn:microsoft.com/office/officeart/2005/8/layout/chevron1"/>
    <dgm:cxn modelId="{1091061A-D287-4267-90F1-A9D520D9E8AD}" type="presParOf" srcId="{1443765F-5E94-4158-B9B2-7B31D3C23507}" destId="{188CE91C-CE85-47EE-9AEA-5E2783DD1EEF}" srcOrd="6" destOrd="0" presId="urn:microsoft.com/office/officeart/2005/8/layout/chevron1"/>
    <dgm:cxn modelId="{99020851-D515-429A-B47F-90ECD0923F83}" type="presParOf" srcId="{1443765F-5E94-4158-B9B2-7B31D3C23507}" destId="{1ED911C2-B152-488B-B00B-FA4C99E8C008}" srcOrd="7" destOrd="0" presId="urn:microsoft.com/office/officeart/2005/8/layout/chevron1"/>
    <dgm:cxn modelId="{03DDE1B7-2676-4FBA-A31E-EA6D4534E8EF}" type="presParOf" srcId="{1443765F-5E94-4158-B9B2-7B31D3C23507}" destId="{D54F7E50-DEDA-4284-8A75-BD45409D9D1C}" srcOrd="8" destOrd="0" presId="urn:microsoft.com/office/officeart/2005/8/layout/chevron1"/>
    <dgm:cxn modelId="{AA92ABB9-BAA7-40E8-A026-2501EB47DF17}" type="presParOf" srcId="{1443765F-5E94-4158-B9B2-7B31D3C23507}" destId="{BF5E47A2-12B2-42BB-A498-D446C2985056}" srcOrd="9" destOrd="0" presId="urn:microsoft.com/office/officeart/2005/8/layout/chevron1"/>
    <dgm:cxn modelId="{429C8923-A738-4948-A49D-59F646E38CE6}" type="presParOf" srcId="{1443765F-5E94-4158-B9B2-7B31D3C23507}" destId="{6ECE6DE6-EACE-4310-9AC5-A4713BFACF5F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730DB2F3-6403-4583-B6DE-3BA3F7D0023F}" type="doc">
      <dgm:prSet loTypeId="urn:microsoft.com/office/officeart/2005/8/layout/vList5" loCatId="list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871904DC-E7E3-4505-BEB6-27FA7A2F59A1}">
      <dgm:prSet phldrT="[Text]"/>
      <dgm:spPr/>
      <dgm:t>
        <a:bodyPr/>
        <a:lstStyle/>
        <a:p>
          <a:r>
            <a:rPr lang="en-US" dirty="0"/>
            <a:t>Power Consumption</a:t>
          </a:r>
        </a:p>
      </dgm:t>
    </dgm:pt>
    <dgm:pt modelId="{A678FED2-5D8A-4B94-880A-BF3DD20953DB}" type="parTrans" cxnId="{1D92BA07-5FC9-47E0-889F-8D902FC850CD}">
      <dgm:prSet/>
      <dgm:spPr/>
      <dgm:t>
        <a:bodyPr/>
        <a:lstStyle/>
        <a:p>
          <a:endParaRPr lang="en-US"/>
        </a:p>
      </dgm:t>
    </dgm:pt>
    <dgm:pt modelId="{3467BA43-04B7-4830-83A5-4EDE59693ECD}" type="sibTrans" cxnId="{1D92BA07-5FC9-47E0-889F-8D902FC850CD}">
      <dgm:prSet/>
      <dgm:spPr/>
      <dgm:t>
        <a:bodyPr/>
        <a:lstStyle/>
        <a:p>
          <a:endParaRPr lang="en-US"/>
        </a:p>
      </dgm:t>
    </dgm:pt>
    <dgm:pt modelId="{9DDCC7D0-FB38-45B2-9F4E-1C7B2C0894ED}">
      <dgm:prSet phldrT="[Text]"/>
      <dgm:spPr/>
      <dgm:t>
        <a:bodyPr/>
        <a:lstStyle/>
        <a:p>
          <a:r>
            <a:rPr lang="en-US" dirty="0"/>
            <a:t>Dominated by Synapse </a:t>
          </a:r>
          <a:r>
            <a:rPr lang="en-US" dirty="0" err="1"/>
            <a:t>Transconductors</a:t>
          </a:r>
          <a:endParaRPr lang="en-US" dirty="0"/>
        </a:p>
      </dgm:t>
    </dgm:pt>
    <dgm:pt modelId="{2EAC0E81-B038-4BE4-BC72-A44417FC0848}" type="parTrans" cxnId="{F034254D-2487-4363-ADEA-A05B076529CE}">
      <dgm:prSet/>
      <dgm:spPr/>
      <dgm:t>
        <a:bodyPr/>
        <a:lstStyle/>
        <a:p>
          <a:endParaRPr lang="en-US"/>
        </a:p>
      </dgm:t>
    </dgm:pt>
    <dgm:pt modelId="{1B47049B-0C97-47E5-AA02-BD15D96BBA55}" type="sibTrans" cxnId="{F034254D-2487-4363-ADEA-A05B076529CE}">
      <dgm:prSet/>
      <dgm:spPr/>
      <dgm:t>
        <a:bodyPr/>
        <a:lstStyle/>
        <a:p>
          <a:endParaRPr lang="en-US"/>
        </a:p>
      </dgm:t>
    </dgm:pt>
    <dgm:pt modelId="{78AF3858-0C5F-4818-9E57-83C65482938E}">
      <dgm:prSet phldrT="[Text]"/>
      <dgm:spPr/>
      <dgm:t>
        <a:bodyPr/>
        <a:lstStyle/>
        <a:p>
          <a:pPr rtl="0"/>
          <a:r>
            <a:rPr lang="en-US" dirty="0"/>
            <a:t>Large number of Synapses</a:t>
          </a:r>
        </a:p>
      </dgm:t>
    </dgm:pt>
    <dgm:pt modelId="{CD0C1145-3C3D-46D5-8BFA-2B9DB7DB6682}" type="parTrans" cxnId="{99656D00-24D1-4828-AC17-B3EED2F406D8}">
      <dgm:prSet/>
      <dgm:spPr/>
      <dgm:t>
        <a:bodyPr/>
        <a:lstStyle/>
        <a:p>
          <a:endParaRPr lang="en-US"/>
        </a:p>
      </dgm:t>
    </dgm:pt>
    <dgm:pt modelId="{A2522175-44AF-418F-A363-53F2B715604F}" type="sibTrans" cxnId="{99656D00-24D1-4828-AC17-B3EED2F406D8}">
      <dgm:prSet/>
      <dgm:spPr/>
      <dgm:t>
        <a:bodyPr/>
        <a:lstStyle/>
        <a:p>
          <a:endParaRPr lang="en-US"/>
        </a:p>
      </dgm:t>
    </dgm:pt>
    <dgm:pt modelId="{4E381F76-7DA8-44F4-9582-F67EE4C0FACA}">
      <dgm:prSet phldrT="[Text]"/>
      <dgm:spPr/>
      <dgm:t>
        <a:bodyPr/>
        <a:lstStyle/>
        <a:p>
          <a:pPr rtl="0"/>
          <a:r>
            <a:rPr lang="en-US" dirty="0"/>
            <a:t>Matching and Tuning Requirements</a:t>
          </a:r>
        </a:p>
      </dgm:t>
    </dgm:pt>
    <dgm:pt modelId="{4B4CBC16-4364-44E7-B6D0-2488522CBDEE}" type="parTrans" cxnId="{D10751C7-B048-4BF4-AD78-D7AB2C8BA347}">
      <dgm:prSet/>
      <dgm:spPr/>
      <dgm:t>
        <a:bodyPr/>
        <a:lstStyle/>
        <a:p>
          <a:endParaRPr lang="en-US"/>
        </a:p>
      </dgm:t>
    </dgm:pt>
    <dgm:pt modelId="{E106CB29-90F4-4517-9647-B5D908ECEA73}" type="sibTrans" cxnId="{D10751C7-B048-4BF4-AD78-D7AB2C8BA347}">
      <dgm:prSet/>
      <dgm:spPr/>
      <dgm:t>
        <a:bodyPr/>
        <a:lstStyle/>
        <a:p>
          <a:endParaRPr lang="en-US"/>
        </a:p>
      </dgm:t>
    </dgm:pt>
    <dgm:pt modelId="{C9653819-5745-4291-AE70-4C7DF637BDDD}">
      <dgm:prSet phldrT="[Text]"/>
      <dgm:spPr/>
      <dgm:t>
        <a:bodyPr/>
        <a:lstStyle/>
        <a:p>
          <a:r>
            <a:rPr lang="en-US" dirty="0"/>
            <a:t>Synapse </a:t>
          </a:r>
          <a:r>
            <a:rPr lang="en-US" dirty="0" err="1"/>
            <a:t>Transconductance</a:t>
          </a:r>
          <a:r>
            <a:rPr lang="en-US" dirty="0"/>
            <a:t> needs to be tunable</a:t>
          </a:r>
        </a:p>
      </dgm:t>
    </dgm:pt>
    <dgm:pt modelId="{FD998C41-BE02-4A69-838B-0E1180784234}" type="parTrans" cxnId="{EC2BF584-E697-46EA-94F2-3A4CCFA93DB3}">
      <dgm:prSet/>
      <dgm:spPr/>
      <dgm:t>
        <a:bodyPr/>
        <a:lstStyle/>
        <a:p>
          <a:endParaRPr lang="en-US"/>
        </a:p>
      </dgm:t>
    </dgm:pt>
    <dgm:pt modelId="{49F1B180-B8A2-46EA-B9B8-7CF94A40868F}" type="sibTrans" cxnId="{EC2BF584-E697-46EA-94F2-3A4CCFA93DB3}">
      <dgm:prSet/>
      <dgm:spPr/>
      <dgm:t>
        <a:bodyPr/>
        <a:lstStyle/>
        <a:p>
          <a:endParaRPr lang="en-US"/>
        </a:p>
      </dgm:t>
    </dgm:pt>
    <dgm:pt modelId="{5C41B61B-41D1-40DD-B3C8-9D45B993AF4B}">
      <dgm:prSet phldrT="[Text]"/>
      <dgm:spPr/>
      <dgm:t>
        <a:bodyPr/>
        <a:lstStyle/>
        <a:p>
          <a:r>
            <a:rPr lang="en-US" dirty="0"/>
            <a:t>Synapses must be well matched</a:t>
          </a:r>
        </a:p>
      </dgm:t>
    </dgm:pt>
    <dgm:pt modelId="{616328E7-3EBE-4458-99D0-4EC7DA10872A}" type="parTrans" cxnId="{36FF2CA9-C599-44BC-BDDE-7C273AD9FC0F}">
      <dgm:prSet/>
      <dgm:spPr/>
      <dgm:t>
        <a:bodyPr/>
        <a:lstStyle/>
        <a:p>
          <a:endParaRPr lang="en-US"/>
        </a:p>
      </dgm:t>
    </dgm:pt>
    <dgm:pt modelId="{19052EA1-3E8B-42EB-8D96-85DD50517AD0}" type="sibTrans" cxnId="{36FF2CA9-C599-44BC-BDDE-7C273AD9FC0F}">
      <dgm:prSet/>
      <dgm:spPr/>
      <dgm:t>
        <a:bodyPr/>
        <a:lstStyle/>
        <a:p>
          <a:endParaRPr lang="en-US"/>
        </a:p>
      </dgm:t>
    </dgm:pt>
    <dgm:pt modelId="{C3144E39-AFCB-4E79-8FA7-378728DDAA8E}">
      <dgm:prSet phldrT="[Text]"/>
      <dgm:spPr/>
      <dgm:t>
        <a:bodyPr/>
        <a:lstStyle/>
        <a:p>
          <a:r>
            <a:rPr lang="en-US" dirty="0"/>
            <a:t>Speed Limitations</a:t>
          </a:r>
        </a:p>
      </dgm:t>
    </dgm:pt>
    <dgm:pt modelId="{BAE6B444-1A67-4173-A6E6-E90EACCBFB34}" type="parTrans" cxnId="{85CE3679-75F6-49E9-AA3D-E4214FE8A334}">
      <dgm:prSet/>
      <dgm:spPr/>
      <dgm:t>
        <a:bodyPr/>
        <a:lstStyle/>
        <a:p>
          <a:endParaRPr lang="en-US"/>
        </a:p>
      </dgm:t>
    </dgm:pt>
    <dgm:pt modelId="{DF305587-AC6A-4ADA-8BE8-AAC9ED05FB4E}" type="sibTrans" cxnId="{85CE3679-75F6-49E9-AA3D-E4214FE8A334}">
      <dgm:prSet/>
      <dgm:spPr/>
      <dgm:t>
        <a:bodyPr/>
        <a:lstStyle/>
        <a:p>
          <a:endParaRPr lang="en-US"/>
        </a:p>
      </dgm:t>
    </dgm:pt>
    <dgm:pt modelId="{518833E9-1CAB-46BD-86E4-6D6BE5A3D3F2}">
      <dgm:prSet phldrT="[Text]"/>
      <dgm:spPr/>
      <dgm:t>
        <a:bodyPr/>
        <a:lstStyle/>
        <a:p>
          <a:r>
            <a:rPr lang="en-US" dirty="0"/>
            <a:t>Neuron C &gt;&gt; </a:t>
          </a:r>
          <a:r>
            <a:rPr lang="en-US" dirty="0" err="1"/>
            <a:t>Parasitics</a:t>
          </a:r>
          <a:r>
            <a:rPr lang="en-US" dirty="0"/>
            <a:t> for Robustness</a:t>
          </a:r>
        </a:p>
      </dgm:t>
    </dgm:pt>
    <dgm:pt modelId="{7AEFDB83-6493-4573-9CED-795FB39964E8}" type="parTrans" cxnId="{9128AD16-417A-4B8C-A251-98A614FE52A6}">
      <dgm:prSet/>
      <dgm:spPr/>
      <dgm:t>
        <a:bodyPr/>
        <a:lstStyle/>
        <a:p>
          <a:endParaRPr lang="en-US"/>
        </a:p>
      </dgm:t>
    </dgm:pt>
    <dgm:pt modelId="{CFC6A906-76B2-4DCC-A22C-8E4C295E21F8}" type="sibTrans" cxnId="{9128AD16-417A-4B8C-A251-98A614FE52A6}">
      <dgm:prSet/>
      <dgm:spPr/>
      <dgm:t>
        <a:bodyPr/>
        <a:lstStyle/>
        <a:p>
          <a:endParaRPr lang="en-US"/>
        </a:p>
      </dgm:t>
    </dgm:pt>
    <dgm:pt modelId="{56BC6031-B1FD-4488-927E-0D1F6E821FF9}">
      <dgm:prSet phldrT="[Text]"/>
      <dgm:spPr/>
      <dgm:t>
        <a:bodyPr/>
        <a:lstStyle/>
        <a:p>
          <a:r>
            <a:rPr lang="en-US" dirty="0"/>
            <a:t>Lower RC means more power consumption</a:t>
          </a:r>
        </a:p>
      </dgm:t>
    </dgm:pt>
    <dgm:pt modelId="{319F9938-D64F-4855-92AF-8F51FC4D2F7E}" type="parTrans" cxnId="{60BCC641-57BA-436E-8802-810B73D44327}">
      <dgm:prSet/>
      <dgm:spPr/>
      <dgm:t>
        <a:bodyPr/>
        <a:lstStyle/>
        <a:p>
          <a:endParaRPr lang="en-US"/>
        </a:p>
      </dgm:t>
    </dgm:pt>
    <dgm:pt modelId="{1E2C78E9-D8F3-48F3-AC4D-196B4136E260}" type="sibTrans" cxnId="{60BCC641-57BA-436E-8802-810B73D44327}">
      <dgm:prSet/>
      <dgm:spPr/>
      <dgm:t>
        <a:bodyPr/>
        <a:lstStyle/>
        <a:p>
          <a:endParaRPr lang="en-US"/>
        </a:p>
      </dgm:t>
    </dgm:pt>
    <dgm:pt modelId="{259B0EC3-D7B6-4F59-BB43-0F55FDE3EBCE}" type="pres">
      <dgm:prSet presAssocID="{730DB2F3-6403-4583-B6DE-3BA3F7D0023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20DDEE2-6EAE-47D2-BC43-26EFB50CC2E6}" type="pres">
      <dgm:prSet presAssocID="{871904DC-E7E3-4505-BEB6-27FA7A2F59A1}" presName="linNode" presStyleCnt="0"/>
      <dgm:spPr/>
    </dgm:pt>
    <dgm:pt modelId="{C9E79D2D-ED20-4A45-8F71-1C87E6207368}" type="pres">
      <dgm:prSet presAssocID="{871904DC-E7E3-4505-BEB6-27FA7A2F59A1}" presName="parentText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D4BCC02-4DB7-46F7-9895-AA207B87D8C9}" type="pres">
      <dgm:prSet presAssocID="{871904DC-E7E3-4505-BEB6-27FA7A2F59A1}" presName="descendantText" presStyleLbl="align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A86FF45-B0E7-44A1-9500-FD18F0B95E35}" type="pres">
      <dgm:prSet presAssocID="{3467BA43-04B7-4830-83A5-4EDE59693ECD}" presName="sp" presStyleCnt="0"/>
      <dgm:spPr/>
    </dgm:pt>
    <dgm:pt modelId="{999898A1-793F-4C52-90AE-6026FB5F811D}" type="pres">
      <dgm:prSet presAssocID="{4E381F76-7DA8-44F4-9582-F67EE4C0FACA}" presName="linNode" presStyleCnt="0"/>
      <dgm:spPr/>
    </dgm:pt>
    <dgm:pt modelId="{4DF10095-2305-4815-AF26-6526B7CE6A91}" type="pres">
      <dgm:prSet presAssocID="{4E381F76-7DA8-44F4-9582-F67EE4C0FACA}" presName="parentText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E1CA471-4BFD-4FA3-828D-1F423C394E8A}" type="pres">
      <dgm:prSet presAssocID="{4E381F76-7DA8-44F4-9582-F67EE4C0FACA}" presName="descendantText" presStyleLbl="align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2B5E34F-FC34-4ECE-AD8A-C76FEDE010B4}" type="pres">
      <dgm:prSet presAssocID="{E106CB29-90F4-4517-9647-B5D908ECEA73}" presName="sp" presStyleCnt="0"/>
      <dgm:spPr/>
    </dgm:pt>
    <dgm:pt modelId="{D89EA75B-FC4E-4E2B-9DC2-5144695FBBFA}" type="pres">
      <dgm:prSet presAssocID="{C3144E39-AFCB-4E79-8FA7-378728DDAA8E}" presName="linNode" presStyleCnt="0"/>
      <dgm:spPr/>
    </dgm:pt>
    <dgm:pt modelId="{512848AB-196C-4E75-BE03-1BC52028F125}" type="pres">
      <dgm:prSet presAssocID="{C3144E39-AFCB-4E79-8FA7-378728DDAA8E}" presName="parentText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F3C634E-9B68-4AF2-8822-A53118704A89}" type="pres">
      <dgm:prSet presAssocID="{C3144E39-AFCB-4E79-8FA7-378728DDAA8E}" presName="descendantText" presStyleLbl="align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CEFCD8F-D98C-429B-8943-E6F23A5FF469}" type="presOf" srcId="{C3144E39-AFCB-4E79-8FA7-378728DDAA8E}" destId="{512848AB-196C-4E75-BE03-1BC52028F125}" srcOrd="0" destOrd="0" presId="urn:microsoft.com/office/officeart/2005/8/layout/vList5"/>
    <dgm:cxn modelId="{EA1EC1C1-65A8-4374-938A-8C7D4184A439}" type="presOf" srcId="{78AF3858-0C5F-4818-9E57-83C65482938E}" destId="{AD4BCC02-4DB7-46F7-9895-AA207B87D8C9}" srcOrd="0" destOrd="1" presId="urn:microsoft.com/office/officeart/2005/8/layout/vList5"/>
    <dgm:cxn modelId="{24983433-F321-44C2-8729-C7601B3577C9}" type="presOf" srcId="{518833E9-1CAB-46BD-86E4-6D6BE5A3D3F2}" destId="{6F3C634E-9B68-4AF2-8822-A53118704A89}" srcOrd="0" destOrd="0" presId="urn:microsoft.com/office/officeart/2005/8/layout/vList5"/>
    <dgm:cxn modelId="{486A7803-644B-4E5D-9CBA-6D3B28882393}" type="presOf" srcId="{9DDCC7D0-FB38-45B2-9F4E-1C7B2C0894ED}" destId="{AD4BCC02-4DB7-46F7-9895-AA207B87D8C9}" srcOrd="0" destOrd="0" presId="urn:microsoft.com/office/officeart/2005/8/layout/vList5"/>
    <dgm:cxn modelId="{99656D00-24D1-4828-AC17-B3EED2F406D8}" srcId="{871904DC-E7E3-4505-BEB6-27FA7A2F59A1}" destId="{78AF3858-0C5F-4818-9E57-83C65482938E}" srcOrd="1" destOrd="0" parTransId="{CD0C1145-3C3D-46D5-8BFA-2B9DB7DB6682}" sibTransId="{A2522175-44AF-418F-A363-53F2B715604F}"/>
    <dgm:cxn modelId="{0225460D-1FDF-4573-A853-C2BC1DD3F688}" type="presOf" srcId="{730DB2F3-6403-4583-B6DE-3BA3F7D0023F}" destId="{259B0EC3-D7B6-4F59-BB43-0F55FDE3EBCE}" srcOrd="0" destOrd="0" presId="urn:microsoft.com/office/officeart/2005/8/layout/vList5"/>
    <dgm:cxn modelId="{60BCC641-57BA-436E-8802-810B73D44327}" srcId="{C3144E39-AFCB-4E79-8FA7-378728DDAA8E}" destId="{56BC6031-B1FD-4488-927E-0D1F6E821FF9}" srcOrd="1" destOrd="0" parTransId="{319F9938-D64F-4855-92AF-8F51FC4D2F7E}" sibTransId="{1E2C78E9-D8F3-48F3-AC4D-196B4136E260}"/>
    <dgm:cxn modelId="{EC2BF584-E697-46EA-94F2-3A4CCFA93DB3}" srcId="{4E381F76-7DA8-44F4-9582-F67EE4C0FACA}" destId="{C9653819-5745-4291-AE70-4C7DF637BDDD}" srcOrd="0" destOrd="0" parTransId="{FD998C41-BE02-4A69-838B-0E1180784234}" sibTransId="{49F1B180-B8A2-46EA-B9B8-7CF94A40868F}"/>
    <dgm:cxn modelId="{F034254D-2487-4363-ADEA-A05B076529CE}" srcId="{871904DC-E7E3-4505-BEB6-27FA7A2F59A1}" destId="{9DDCC7D0-FB38-45B2-9F4E-1C7B2C0894ED}" srcOrd="0" destOrd="0" parTransId="{2EAC0E81-B038-4BE4-BC72-A44417FC0848}" sibTransId="{1B47049B-0C97-47E5-AA02-BD15D96BBA55}"/>
    <dgm:cxn modelId="{1826CB6D-1EED-4283-B0BE-A7D5DCD09C1C}" type="presOf" srcId="{56BC6031-B1FD-4488-927E-0D1F6E821FF9}" destId="{6F3C634E-9B68-4AF2-8822-A53118704A89}" srcOrd="0" destOrd="1" presId="urn:microsoft.com/office/officeart/2005/8/layout/vList5"/>
    <dgm:cxn modelId="{85CE3679-75F6-49E9-AA3D-E4214FE8A334}" srcId="{730DB2F3-6403-4583-B6DE-3BA3F7D0023F}" destId="{C3144E39-AFCB-4E79-8FA7-378728DDAA8E}" srcOrd="2" destOrd="0" parTransId="{BAE6B444-1A67-4173-A6E6-E90EACCBFB34}" sibTransId="{DF305587-AC6A-4ADA-8BE8-AAC9ED05FB4E}"/>
    <dgm:cxn modelId="{CABBDE6A-F6E4-452E-9E4D-98FBE53D39BB}" type="presOf" srcId="{C9653819-5745-4291-AE70-4C7DF637BDDD}" destId="{8E1CA471-4BFD-4FA3-828D-1F423C394E8A}" srcOrd="0" destOrd="0" presId="urn:microsoft.com/office/officeart/2005/8/layout/vList5"/>
    <dgm:cxn modelId="{36FF2CA9-C599-44BC-BDDE-7C273AD9FC0F}" srcId="{4E381F76-7DA8-44F4-9582-F67EE4C0FACA}" destId="{5C41B61B-41D1-40DD-B3C8-9D45B993AF4B}" srcOrd="1" destOrd="0" parTransId="{616328E7-3EBE-4458-99D0-4EC7DA10872A}" sibTransId="{19052EA1-3E8B-42EB-8D96-85DD50517AD0}"/>
    <dgm:cxn modelId="{6D15CECB-125E-4B87-92AE-D6015C0BF501}" type="presOf" srcId="{871904DC-E7E3-4505-BEB6-27FA7A2F59A1}" destId="{C9E79D2D-ED20-4A45-8F71-1C87E6207368}" srcOrd="0" destOrd="0" presId="urn:microsoft.com/office/officeart/2005/8/layout/vList5"/>
    <dgm:cxn modelId="{9128AD16-417A-4B8C-A251-98A614FE52A6}" srcId="{C3144E39-AFCB-4E79-8FA7-378728DDAA8E}" destId="{518833E9-1CAB-46BD-86E4-6D6BE5A3D3F2}" srcOrd="0" destOrd="0" parTransId="{7AEFDB83-6493-4573-9CED-795FB39964E8}" sibTransId="{CFC6A906-76B2-4DCC-A22C-8E4C295E21F8}"/>
    <dgm:cxn modelId="{1D92BA07-5FC9-47E0-889F-8D902FC850CD}" srcId="{730DB2F3-6403-4583-B6DE-3BA3F7D0023F}" destId="{871904DC-E7E3-4505-BEB6-27FA7A2F59A1}" srcOrd="0" destOrd="0" parTransId="{A678FED2-5D8A-4B94-880A-BF3DD20953DB}" sibTransId="{3467BA43-04B7-4830-83A5-4EDE59693ECD}"/>
    <dgm:cxn modelId="{4E139779-4B17-4632-A070-EBDD532A937C}" type="presOf" srcId="{5C41B61B-41D1-40DD-B3C8-9D45B993AF4B}" destId="{8E1CA471-4BFD-4FA3-828D-1F423C394E8A}" srcOrd="0" destOrd="1" presId="urn:microsoft.com/office/officeart/2005/8/layout/vList5"/>
    <dgm:cxn modelId="{D10751C7-B048-4BF4-AD78-D7AB2C8BA347}" srcId="{730DB2F3-6403-4583-B6DE-3BA3F7D0023F}" destId="{4E381F76-7DA8-44F4-9582-F67EE4C0FACA}" srcOrd="1" destOrd="0" parTransId="{4B4CBC16-4364-44E7-B6D0-2488522CBDEE}" sibTransId="{E106CB29-90F4-4517-9647-B5D908ECEA73}"/>
    <dgm:cxn modelId="{5E29C4BB-58E2-4C12-92ED-2C69376CF32F}" type="presOf" srcId="{4E381F76-7DA8-44F4-9582-F67EE4C0FACA}" destId="{4DF10095-2305-4815-AF26-6526B7CE6A91}" srcOrd="0" destOrd="0" presId="urn:microsoft.com/office/officeart/2005/8/layout/vList5"/>
    <dgm:cxn modelId="{EC0036E6-C3A8-4A22-A83D-89B254E7DDAF}" type="presParOf" srcId="{259B0EC3-D7B6-4F59-BB43-0F55FDE3EBCE}" destId="{020DDEE2-6EAE-47D2-BC43-26EFB50CC2E6}" srcOrd="0" destOrd="0" presId="urn:microsoft.com/office/officeart/2005/8/layout/vList5"/>
    <dgm:cxn modelId="{ED43CDAC-2636-4F43-85BE-4A1F779577A1}" type="presParOf" srcId="{020DDEE2-6EAE-47D2-BC43-26EFB50CC2E6}" destId="{C9E79D2D-ED20-4A45-8F71-1C87E6207368}" srcOrd="0" destOrd="0" presId="urn:microsoft.com/office/officeart/2005/8/layout/vList5"/>
    <dgm:cxn modelId="{4FF0CBB7-1BE6-4E32-A8BA-F6EF21A1B763}" type="presParOf" srcId="{020DDEE2-6EAE-47D2-BC43-26EFB50CC2E6}" destId="{AD4BCC02-4DB7-46F7-9895-AA207B87D8C9}" srcOrd="1" destOrd="0" presId="urn:microsoft.com/office/officeart/2005/8/layout/vList5"/>
    <dgm:cxn modelId="{7CEF2F28-2BC9-49CD-88F1-C5D969ED90CA}" type="presParOf" srcId="{259B0EC3-D7B6-4F59-BB43-0F55FDE3EBCE}" destId="{7A86FF45-B0E7-44A1-9500-FD18F0B95E35}" srcOrd="1" destOrd="0" presId="urn:microsoft.com/office/officeart/2005/8/layout/vList5"/>
    <dgm:cxn modelId="{01169AC9-5004-4FC1-8A33-51E0DCE73AAA}" type="presParOf" srcId="{259B0EC3-D7B6-4F59-BB43-0F55FDE3EBCE}" destId="{999898A1-793F-4C52-90AE-6026FB5F811D}" srcOrd="2" destOrd="0" presId="urn:microsoft.com/office/officeart/2005/8/layout/vList5"/>
    <dgm:cxn modelId="{54FD3A20-D7D4-4C2F-9A1E-106CE6C91CD5}" type="presParOf" srcId="{999898A1-793F-4C52-90AE-6026FB5F811D}" destId="{4DF10095-2305-4815-AF26-6526B7CE6A91}" srcOrd="0" destOrd="0" presId="urn:microsoft.com/office/officeart/2005/8/layout/vList5"/>
    <dgm:cxn modelId="{580EFB27-AF43-4638-827C-2CCC1783C74B}" type="presParOf" srcId="{999898A1-793F-4C52-90AE-6026FB5F811D}" destId="{8E1CA471-4BFD-4FA3-828D-1F423C394E8A}" srcOrd="1" destOrd="0" presId="urn:microsoft.com/office/officeart/2005/8/layout/vList5"/>
    <dgm:cxn modelId="{582F5711-7A60-4F7D-B497-CAEA5175E1A6}" type="presParOf" srcId="{259B0EC3-D7B6-4F59-BB43-0F55FDE3EBCE}" destId="{32B5E34F-FC34-4ECE-AD8A-C76FEDE010B4}" srcOrd="3" destOrd="0" presId="urn:microsoft.com/office/officeart/2005/8/layout/vList5"/>
    <dgm:cxn modelId="{74424109-B82E-4955-8258-7D99FDFAC9F2}" type="presParOf" srcId="{259B0EC3-D7B6-4F59-BB43-0F55FDE3EBCE}" destId="{D89EA75B-FC4E-4E2B-9DC2-5144695FBBFA}" srcOrd="4" destOrd="0" presId="urn:microsoft.com/office/officeart/2005/8/layout/vList5"/>
    <dgm:cxn modelId="{B8511FD9-817A-4420-A9D8-2237DCB8FEDE}" type="presParOf" srcId="{D89EA75B-FC4E-4E2B-9DC2-5144695FBBFA}" destId="{512848AB-196C-4E75-BE03-1BC52028F125}" srcOrd="0" destOrd="0" presId="urn:microsoft.com/office/officeart/2005/8/layout/vList5"/>
    <dgm:cxn modelId="{0F306117-3025-458F-9BC8-85AA4641D0D3}" type="presParOf" srcId="{D89EA75B-FC4E-4E2B-9DC2-5144695FBBFA}" destId="{6F3C634E-9B68-4AF2-8822-A53118704A89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BE5FF950-2A0D-4F42-91D4-9B993F113AC7}" type="doc">
      <dgm:prSet loTypeId="urn:microsoft.com/office/officeart/2005/8/layout/chevron1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1DBD1DAE-67BF-4B77-A4BB-55C53488C8DC}">
      <dgm:prSet phldrT="[Text]"/>
      <dgm:spPr/>
      <dgm:t>
        <a:bodyPr/>
        <a:lstStyle/>
        <a:p>
          <a:r>
            <a:rPr lang="en-US" dirty="0" smtClean="0"/>
            <a:t>Introduction</a:t>
          </a:r>
          <a:endParaRPr lang="en-US" dirty="0"/>
        </a:p>
      </dgm:t>
    </dgm:pt>
    <dgm:pt modelId="{74EC9D49-1EC2-4957-84F9-8A022B8B0C28}" type="parTrans" cxnId="{14F85737-5C87-4069-B374-290DBC46FDBC}">
      <dgm:prSet/>
      <dgm:spPr/>
      <dgm:t>
        <a:bodyPr/>
        <a:lstStyle/>
        <a:p>
          <a:endParaRPr lang="en-US"/>
        </a:p>
      </dgm:t>
    </dgm:pt>
    <dgm:pt modelId="{0DD9B238-0696-479A-94A2-B6D1786E5B9F}" type="sibTrans" cxnId="{14F85737-5C87-4069-B374-290DBC46FDBC}">
      <dgm:prSet/>
      <dgm:spPr/>
      <dgm:t>
        <a:bodyPr/>
        <a:lstStyle/>
        <a:p>
          <a:endParaRPr lang="en-US"/>
        </a:p>
      </dgm:t>
    </dgm:pt>
    <dgm:pt modelId="{907D46D8-0AC8-40F3-9AEE-ADF6FBDBE8B7}">
      <dgm:prSet phldrT="[Text]"/>
      <dgm:spPr>
        <a:solidFill>
          <a:schemeClr val="accent3"/>
        </a:solidFill>
      </dgm:spPr>
      <dgm:t>
        <a:bodyPr/>
        <a:lstStyle/>
        <a:p>
          <a:r>
            <a:rPr lang="en-US" dirty="0" smtClean="0"/>
            <a:t>Graphene CNN</a:t>
          </a:r>
          <a:endParaRPr lang="en-US" dirty="0"/>
        </a:p>
      </dgm:t>
    </dgm:pt>
    <dgm:pt modelId="{5B3CE2EA-5E87-4365-B64A-EA35F44F493B}" type="parTrans" cxnId="{9F23AE52-01A6-44E1-A279-F95BA52723D5}">
      <dgm:prSet/>
      <dgm:spPr/>
      <dgm:t>
        <a:bodyPr/>
        <a:lstStyle/>
        <a:p>
          <a:endParaRPr lang="en-US"/>
        </a:p>
      </dgm:t>
    </dgm:pt>
    <dgm:pt modelId="{FBF95CD8-F13B-4642-ABC6-BE835C700054}" type="sibTrans" cxnId="{9F23AE52-01A6-44E1-A279-F95BA52723D5}">
      <dgm:prSet/>
      <dgm:spPr/>
      <dgm:t>
        <a:bodyPr/>
        <a:lstStyle/>
        <a:p>
          <a:endParaRPr lang="en-US"/>
        </a:p>
      </dgm:t>
    </dgm:pt>
    <dgm:pt modelId="{035A559D-0505-4FB0-B923-0796A157069B}">
      <dgm:prSet phldrT="[Text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en-US" dirty="0" smtClean="0"/>
            <a:t>Low-loss Diode</a:t>
          </a:r>
          <a:endParaRPr lang="en-US" dirty="0"/>
        </a:p>
      </dgm:t>
    </dgm:pt>
    <dgm:pt modelId="{5319D9B5-D035-4C8D-8DB3-D9FDC2A0F4FB}" type="parTrans" cxnId="{4EF5110F-7EA6-4501-AE3E-1288F7B9D891}">
      <dgm:prSet/>
      <dgm:spPr/>
      <dgm:t>
        <a:bodyPr/>
        <a:lstStyle/>
        <a:p>
          <a:endParaRPr lang="en-US"/>
        </a:p>
      </dgm:t>
    </dgm:pt>
    <dgm:pt modelId="{2ED04320-4A65-4710-A327-5A68CE0C4FE6}" type="sibTrans" cxnId="{4EF5110F-7EA6-4501-AE3E-1288F7B9D891}">
      <dgm:prSet/>
      <dgm:spPr/>
      <dgm:t>
        <a:bodyPr/>
        <a:lstStyle/>
        <a:p>
          <a:endParaRPr lang="en-US"/>
        </a:p>
      </dgm:t>
    </dgm:pt>
    <dgm:pt modelId="{40CD313F-31F7-48F3-9E4F-B3A7C957EE47}">
      <dgm:prSet phldrT="[Text]"/>
      <dgm:spPr>
        <a:solidFill>
          <a:schemeClr val="accent5">
            <a:lumMod val="20000"/>
            <a:lumOff val="80000"/>
          </a:schemeClr>
        </a:solidFill>
      </dgm:spPr>
      <dgm:t>
        <a:bodyPr/>
        <a:lstStyle/>
        <a:p>
          <a:r>
            <a:rPr lang="en-US" dirty="0" smtClean="0"/>
            <a:t>Diffusive Coupler</a:t>
          </a:r>
          <a:endParaRPr lang="en-US" dirty="0"/>
        </a:p>
      </dgm:t>
    </dgm:pt>
    <dgm:pt modelId="{995A6824-2EA9-4FD4-9ADF-88960B70E26B}" type="parTrans" cxnId="{0628C1E7-3DD9-4962-BA36-CEBBF6753F0F}">
      <dgm:prSet/>
      <dgm:spPr/>
      <dgm:t>
        <a:bodyPr/>
        <a:lstStyle/>
        <a:p>
          <a:endParaRPr lang="en-US"/>
        </a:p>
      </dgm:t>
    </dgm:pt>
    <dgm:pt modelId="{8AAD685E-575F-44BD-99C7-BF61A131180F}" type="sibTrans" cxnId="{0628C1E7-3DD9-4962-BA36-CEBBF6753F0F}">
      <dgm:prSet/>
      <dgm:spPr/>
      <dgm:t>
        <a:bodyPr/>
        <a:lstStyle/>
        <a:p>
          <a:endParaRPr lang="en-US"/>
        </a:p>
      </dgm:t>
    </dgm:pt>
    <dgm:pt modelId="{929734ED-2348-487A-949A-0F56079C82C1}">
      <dgm:prSet/>
      <dgm:spPr>
        <a:solidFill>
          <a:schemeClr val="accent6">
            <a:lumMod val="20000"/>
            <a:lumOff val="80000"/>
          </a:schemeClr>
        </a:solidFill>
      </dgm:spPr>
      <dgm:t>
        <a:bodyPr/>
        <a:lstStyle/>
        <a:p>
          <a:r>
            <a:rPr lang="en-US" dirty="0" smtClean="0"/>
            <a:t>Tech. Limitations</a:t>
          </a:r>
          <a:endParaRPr lang="en-US" dirty="0"/>
        </a:p>
      </dgm:t>
    </dgm:pt>
    <dgm:pt modelId="{48B8BA3B-1331-45CA-8493-3C9A9737D652}" type="parTrans" cxnId="{C319A84A-7418-4AB8-ABA4-A0AA46CF45D7}">
      <dgm:prSet/>
      <dgm:spPr/>
      <dgm:t>
        <a:bodyPr/>
        <a:lstStyle/>
        <a:p>
          <a:endParaRPr lang="en-US"/>
        </a:p>
      </dgm:t>
    </dgm:pt>
    <dgm:pt modelId="{CEBC7F3C-006B-4B10-9B93-0E2AF59C2B53}" type="sibTrans" cxnId="{C319A84A-7418-4AB8-ABA4-A0AA46CF45D7}">
      <dgm:prSet/>
      <dgm:spPr/>
      <dgm:t>
        <a:bodyPr/>
        <a:lstStyle/>
        <a:p>
          <a:endParaRPr lang="en-US"/>
        </a:p>
      </dgm:t>
    </dgm:pt>
    <dgm:pt modelId="{5FAE34C6-C642-443E-AB55-8DB27C897452}">
      <dgm:prSet/>
      <dgm:spPr>
        <a:solidFill>
          <a:schemeClr val="tx2">
            <a:lumMod val="20000"/>
            <a:lumOff val="80000"/>
          </a:schemeClr>
        </a:solidFill>
      </dgm:spPr>
      <dgm:t>
        <a:bodyPr/>
        <a:lstStyle/>
        <a:p>
          <a:r>
            <a:rPr lang="en-US" dirty="0" smtClean="0"/>
            <a:t>Future Work</a:t>
          </a:r>
          <a:endParaRPr lang="en-US" dirty="0"/>
        </a:p>
      </dgm:t>
    </dgm:pt>
    <dgm:pt modelId="{5FC16576-6BBF-4CE4-9368-2CA0F9CA7496}" type="parTrans" cxnId="{0030CDDC-7882-4D38-B0D4-0ECEE5A710BE}">
      <dgm:prSet/>
      <dgm:spPr/>
      <dgm:t>
        <a:bodyPr/>
        <a:lstStyle/>
        <a:p>
          <a:endParaRPr lang="en-US"/>
        </a:p>
      </dgm:t>
    </dgm:pt>
    <dgm:pt modelId="{5D738C3A-C2B9-4E6E-BDD0-E6786063C119}" type="sibTrans" cxnId="{0030CDDC-7882-4D38-B0D4-0ECEE5A710BE}">
      <dgm:prSet/>
      <dgm:spPr/>
      <dgm:t>
        <a:bodyPr/>
        <a:lstStyle/>
        <a:p>
          <a:endParaRPr lang="en-US"/>
        </a:p>
      </dgm:t>
    </dgm:pt>
    <dgm:pt modelId="{1443765F-5E94-4158-B9B2-7B31D3C23507}" type="pres">
      <dgm:prSet presAssocID="{BE5FF950-2A0D-4F42-91D4-9B993F113AC7}" presName="Name0" presStyleCnt="0">
        <dgm:presLayoutVars>
          <dgm:dir/>
          <dgm:animLvl val="lvl"/>
          <dgm:resizeHandles val="exact"/>
        </dgm:presLayoutVars>
      </dgm:prSet>
      <dgm:spPr/>
    </dgm:pt>
    <dgm:pt modelId="{005E62C2-FDC7-422C-9DCF-48970522C1BA}" type="pres">
      <dgm:prSet presAssocID="{1DBD1DAE-67BF-4B77-A4BB-55C53488C8DC}" presName="parTxOnly" presStyleLbl="node1" presStyleIdx="0" presStyleCnt="6" custLinFactNeighborY="-1116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E6D7877-5E05-4E5C-B9C7-1984B7C8ECEB}" type="pres">
      <dgm:prSet presAssocID="{0DD9B238-0696-479A-94A2-B6D1786E5B9F}" presName="parTxOnlySpace" presStyleCnt="0"/>
      <dgm:spPr/>
    </dgm:pt>
    <dgm:pt modelId="{8119E358-620E-455E-A0A3-C57835FB82DD}" type="pres">
      <dgm:prSet presAssocID="{907D46D8-0AC8-40F3-9AEE-ADF6FBDBE8B7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9C3C6AA-2D99-49FD-B9EC-0DF003C920FE}" type="pres">
      <dgm:prSet presAssocID="{FBF95CD8-F13B-4642-ABC6-BE835C700054}" presName="parTxOnlySpace" presStyleCnt="0"/>
      <dgm:spPr/>
    </dgm:pt>
    <dgm:pt modelId="{DDAF493E-6026-449D-AF9A-D88CC8DEE280}" type="pres">
      <dgm:prSet presAssocID="{035A559D-0505-4FB0-B923-0796A157069B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09948A4-0026-4EAC-8370-8952007C5742}" type="pres">
      <dgm:prSet presAssocID="{2ED04320-4A65-4710-A327-5A68CE0C4FE6}" presName="parTxOnlySpace" presStyleCnt="0"/>
      <dgm:spPr/>
    </dgm:pt>
    <dgm:pt modelId="{188CE91C-CE85-47EE-9AEA-5E2783DD1EEF}" type="pres">
      <dgm:prSet presAssocID="{40CD313F-31F7-48F3-9E4F-B3A7C957EE47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D911C2-B152-488B-B00B-FA4C99E8C008}" type="pres">
      <dgm:prSet presAssocID="{8AAD685E-575F-44BD-99C7-BF61A131180F}" presName="parTxOnlySpace" presStyleCnt="0"/>
      <dgm:spPr/>
    </dgm:pt>
    <dgm:pt modelId="{D54F7E50-DEDA-4284-8A75-BD45409D9D1C}" type="pres">
      <dgm:prSet presAssocID="{929734ED-2348-487A-949A-0F56079C82C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F5E47A2-12B2-42BB-A498-D446C2985056}" type="pres">
      <dgm:prSet presAssocID="{CEBC7F3C-006B-4B10-9B93-0E2AF59C2B53}" presName="parTxOnlySpace" presStyleCnt="0"/>
      <dgm:spPr/>
    </dgm:pt>
    <dgm:pt modelId="{6ECE6DE6-EACE-4310-9AC5-A4713BFACF5F}" type="pres">
      <dgm:prSet presAssocID="{5FAE34C6-C642-443E-AB55-8DB27C897452}" presName="parTxOnly" presStyleLbl="node1" presStyleIdx="5" presStyleCnt="6" custLinFactNeighborY="-11169">
        <dgm:presLayoutVars>
          <dgm:chMax val="0"/>
          <dgm:chPref val="0"/>
          <dgm:bulletEnabled val="1"/>
        </dgm:presLayoutVars>
      </dgm:prSet>
      <dgm:spPr/>
    </dgm:pt>
  </dgm:ptLst>
  <dgm:cxnLst>
    <dgm:cxn modelId="{0628C1E7-3DD9-4962-BA36-CEBBF6753F0F}" srcId="{BE5FF950-2A0D-4F42-91D4-9B993F113AC7}" destId="{40CD313F-31F7-48F3-9E4F-B3A7C957EE47}" srcOrd="3" destOrd="0" parTransId="{995A6824-2EA9-4FD4-9ADF-88960B70E26B}" sibTransId="{8AAD685E-575F-44BD-99C7-BF61A131180F}"/>
    <dgm:cxn modelId="{B41878D1-7DF3-40C1-8F96-F093B1472827}" type="presOf" srcId="{1DBD1DAE-67BF-4B77-A4BB-55C53488C8DC}" destId="{005E62C2-FDC7-422C-9DCF-48970522C1BA}" srcOrd="0" destOrd="0" presId="urn:microsoft.com/office/officeart/2005/8/layout/chevron1"/>
    <dgm:cxn modelId="{0030CDDC-7882-4D38-B0D4-0ECEE5A710BE}" srcId="{BE5FF950-2A0D-4F42-91D4-9B993F113AC7}" destId="{5FAE34C6-C642-443E-AB55-8DB27C897452}" srcOrd="5" destOrd="0" parTransId="{5FC16576-6BBF-4CE4-9368-2CA0F9CA7496}" sibTransId="{5D738C3A-C2B9-4E6E-BDD0-E6786063C119}"/>
    <dgm:cxn modelId="{B288B1A3-A7F8-4C7A-B474-96A4F111221E}" type="presOf" srcId="{5FAE34C6-C642-443E-AB55-8DB27C897452}" destId="{6ECE6DE6-EACE-4310-9AC5-A4713BFACF5F}" srcOrd="0" destOrd="0" presId="urn:microsoft.com/office/officeart/2005/8/layout/chevron1"/>
    <dgm:cxn modelId="{23D73535-B37D-43BB-A2F6-01B3B5107887}" type="presOf" srcId="{907D46D8-0AC8-40F3-9AEE-ADF6FBDBE8B7}" destId="{8119E358-620E-455E-A0A3-C57835FB82DD}" srcOrd="0" destOrd="0" presId="urn:microsoft.com/office/officeart/2005/8/layout/chevron1"/>
    <dgm:cxn modelId="{77295FB0-845D-4AD7-B46B-BA5AEC5B92B9}" type="presOf" srcId="{BE5FF950-2A0D-4F42-91D4-9B993F113AC7}" destId="{1443765F-5E94-4158-B9B2-7B31D3C23507}" srcOrd="0" destOrd="0" presId="urn:microsoft.com/office/officeart/2005/8/layout/chevron1"/>
    <dgm:cxn modelId="{E603134F-5F51-485B-8C0E-F8F12D1E58D3}" type="presOf" srcId="{929734ED-2348-487A-949A-0F56079C82C1}" destId="{D54F7E50-DEDA-4284-8A75-BD45409D9D1C}" srcOrd="0" destOrd="0" presId="urn:microsoft.com/office/officeart/2005/8/layout/chevron1"/>
    <dgm:cxn modelId="{9F23AE52-01A6-44E1-A279-F95BA52723D5}" srcId="{BE5FF950-2A0D-4F42-91D4-9B993F113AC7}" destId="{907D46D8-0AC8-40F3-9AEE-ADF6FBDBE8B7}" srcOrd="1" destOrd="0" parTransId="{5B3CE2EA-5E87-4365-B64A-EA35F44F493B}" sibTransId="{FBF95CD8-F13B-4642-ABC6-BE835C700054}"/>
    <dgm:cxn modelId="{F767CF43-A1CC-40BB-B47F-A58068834474}" type="presOf" srcId="{40CD313F-31F7-48F3-9E4F-B3A7C957EE47}" destId="{188CE91C-CE85-47EE-9AEA-5E2783DD1EEF}" srcOrd="0" destOrd="0" presId="urn:microsoft.com/office/officeart/2005/8/layout/chevron1"/>
    <dgm:cxn modelId="{14F85737-5C87-4069-B374-290DBC46FDBC}" srcId="{BE5FF950-2A0D-4F42-91D4-9B993F113AC7}" destId="{1DBD1DAE-67BF-4B77-A4BB-55C53488C8DC}" srcOrd="0" destOrd="0" parTransId="{74EC9D49-1EC2-4957-84F9-8A022B8B0C28}" sibTransId="{0DD9B238-0696-479A-94A2-B6D1786E5B9F}"/>
    <dgm:cxn modelId="{4AFA92D8-2D4C-486A-8878-2698F6E0433A}" type="presOf" srcId="{035A559D-0505-4FB0-B923-0796A157069B}" destId="{DDAF493E-6026-449D-AF9A-D88CC8DEE280}" srcOrd="0" destOrd="0" presId="urn:microsoft.com/office/officeart/2005/8/layout/chevron1"/>
    <dgm:cxn modelId="{4EF5110F-7EA6-4501-AE3E-1288F7B9D891}" srcId="{BE5FF950-2A0D-4F42-91D4-9B993F113AC7}" destId="{035A559D-0505-4FB0-B923-0796A157069B}" srcOrd="2" destOrd="0" parTransId="{5319D9B5-D035-4C8D-8DB3-D9FDC2A0F4FB}" sibTransId="{2ED04320-4A65-4710-A327-5A68CE0C4FE6}"/>
    <dgm:cxn modelId="{C319A84A-7418-4AB8-ABA4-A0AA46CF45D7}" srcId="{BE5FF950-2A0D-4F42-91D4-9B993F113AC7}" destId="{929734ED-2348-487A-949A-0F56079C82C1}" srcOrd="4" destOrd="0" parTransId="{48B8BA3B-1331-45CA-8493-3C9A9737D652}" sibTransId="{CEBC7F3C-006B-4B10-9B93-0E2AF59C2B53}"/>
    <dgm:cxn modelId="{9C687F61-7FAD-4144-B44E-604043480AEC}" type="presParOf" srcId="{1443765F-5E94-4158-B9B2-7B31D3C23507}" destId="{005E62C2-FDC7-422C-9DCF-48970522C1BA}" srcOrd="0" destOrd="0" presId="urn:microsoft.com/office/officeart/2005/8/layout/chevron1"/>
    <dgm:cxn modelId="{F75BC78E-8C53-4C27-ABBC-56C8D6EFE65D}" type="presParOf" srcId="{1443765F-5E94-4158-B9B2-7B31D3C23507}" destId="{3E6D7877-5E05-4E5C-B9C7-1984B7C8ECEB}" srcOrd="1" destOrd="0" presId="urn:microsoft.com/office/officeart/2005/8/layout/chevron1"/>
    <dgm:cxn modelId="{5EA8761E-9D77-4E43-B682-073181F1F497}" type="presParOf" srcId="{1443765F-5E94-4158-B9B2-7B31D3C23507}" destId="{8119E358-620E-455E-A0A3-C57835FB82DD}" srcOrd="2" destOrd="0" presId="urn:microsoft.com/office/officeart/2005/8/layout/chevron1"/>
    <dgm:cxn modelId="{3943BDC7-A2AB-48D4-9BA3-618A85E41024}" type="presParOf" srcId="{1443765F-5E94-4158-B9B2-7B31D3C23507}" destId="{C9C3C6AA-2D99-49FD-B9EC-0DF003C920FE}" srcOrd="3" destOrd="0" presId="urn:microsoft.com/office/officeart/2005/8/layout/chevron1"/>
    <dgm:cxn modelId="{7DA792BB-3EF4-4D5E-87F7-5F87939E7848}" type="presParOf" srcId="{1443765F-5E94-4158-B9B2-7B31D3C23507}" destId="{DDAF493E-6026-449D-AF9A-D88CC8DEE280}" srcOrd="4" destOrd="0" presId="urn:microsoft.com/office/officeart/2005/8/layout/chevron1"/>
    <dgm:cxn modelId="{4D26CB34-179F-4AC5-BE70-F7A420739B5F}" type="presParOf" srcId="{1443765F-5E94-4158-B9B2-7B31D3C23507}" destId="{B09948A4-0026-4EAC-8370-8952007C5742}" srcOrd="5" destOrd="0" presId="urn:microsoft.com/office/officeart/2005/8/layout/chevron1"/>
    <dgm:cxn modelId="{1091061A-D287-4267-90F1-A9D520D9E8AD}" type="presParOf" srcId="{1443765F-5E94-4158-B9B2-7B31D3C23507}" destId="{188CE91C-CE85-47EE-9AEA-5E2783DD1EEF}" srcOrd="6" destOrd="0" presId="urn:microsoft.com/office/officeart/2005/8/layout/chevron1"/>
    <dgm:cxn modelId="{99020851-D515-429A-B47F-90ECD0923F83}" type="presParOf" srcId="{1443765F-5E94-4158-B9B2-7B31D3C23507}" destId="{1ED911C2-B152-488B-B00B-FA4C99E8C008}" srcOrd="7" destOrd="0" presId="urn:microsoft.com/office/officeart/2005/8/layout/chevron1"/>
    <dgm:cxn modelId="{03DDE1B7-2676-4FBA-A31E-EA6D4534E8EF}" type="presParOf" srcId="{1443765F-5E94-4158-B9B2-7B31D3C23507}" destId="{D54F7E50-DEDA-4284-8A75-BD45409D9D1C}" srcOrd="8" destOrd="0" presId="urn:microsoft.com/office/officeart/2005/8/layout/chevron1"/>
    <dgm:cxn modelId="{AA92ABB9-BAA7-40E8-A026-2501EB47DF17}" type="presParOf" srcId="{1443765F-5E94-4158-B9B2-7B31D3C23507}" destId="{BF5E47A2-12B2-42BB-A498-D446C2985056}" srcOrd="9" destOrd="0" presId="urn:microsoft.com/office/officeart/2005/8/layout/chevron1"/>
    <dgm:cxn modelId="{429C8923-A738-4948-A49D-59F646E38CE6}" type="presParOf" srcId="{1443765F-5E94-4158-B9B2-7B31D3C23507}" destId="{6ECE6DE6-EACE-4310-9AC5-A4713BFACF5F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BE5FF950-2A0D-4F42-91D4-9B993F113AC7}" type="doc">
      <dgm:prSet loTypeId="urn:microsoft.com/office/officeart/2005/8/layout/chevron1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1DBD1DAE-67BF-4B77-A4BB-55C53488C8DC}">
      <dgm:prSet phldrT="[Text]"/>
      <dgm:spPr/>
      <dgm:t>
        <a:bodyPr/>
        <a:lstStyle/>
        <a:p>
          <a:r>
            <a:rPr lang="en-US" dirty="0" smtClean="0"/>
            <a:t>Introduction</a:t>
          </a:r>
          <a:endParaRPr lang="en-US" dirty="0"/>
        </a:p>
      </dgm:t>
    </dgm:pt>
    <dgm:pt modelId="{74EC9D49-1EC2-4957-84F9-8A022B8B0C28}" type="parTrans" cxnId="{14F85737-5C87-4069-B374-290DBC46FDBC}">
      <dgm:prSet/>
      <dgm:spPr/>
      <dgm:t>
        <a:bodyPr/>
        <a:lstStyle/>
        <a:p>
          <a:endParaRPr lang="en-US"/>
        </a:p>
      </dgm:t>
    </dgm:pt>
    <dgm:pt modelId="{0DD9B238-0696-479A-94A2-B6D1786E5B9F}" type="sibTrans" cxnId="{14F85737-5C87-4069-B374-290DBC46FDBC}">
      <dgm:prSet/>
      <dgm:spPr/>
      <dgm:t>
        <a:bodyPr/>
        <a:lstStyle/>
        <a:p>
          <a:endParaRPr lang="en-US"/>
        </a:p>
      </dgm:t>
    </dgm:pt>
    <dgm:pt modelId="{907D46D8-0AC8-40F3-9AEE-ADF6FBDBE8B7}">
      <dgm:prSet phldrT="[Text]"/>
      <dgm:spPr>
        <a:solidFill>
          <a:schemeClr val="accent3"/>
        </a:solidFill>
      </dgm:spPr>
      <dgm:t>
        <a:bodyPr/>
        <a:lstStyle/>
        <a:p>
          <a:r>
            <a:rPr lang="en-US" dirty="0" smtClean="0"/>
            <a:t>Graphene CNN</a:t>
          </a:r>
          <a:endParaRPr lang="en-US" dirty="0"/>
        </a:p>
      </dgm:t>
    </dgm:pt>
    <dgm:pt modelId="{5B3CE2EA-5E87-4365-B64A-EA35F44F493B}" type="parTrans" cxnId="{9F23AE52-01A6-44E1-A279-F95BA52723D5}">
      <dgm:prSet/>
      <dgm:spPr/>
      <dgm:t>
        <a:bodyPr/>
        <a:lstStyle/>
        <a:p>
          <a:endParaRPr lang="en-US"/>
        </a:p>
      </dgm:t>
    </dgm:pt>
    <dgm:pt modelId="{FBF95CD8-F13B-4642-ABC6-BE835C700054}" type="sibTrans" cxnId="{9F23AE52-01A6-44E1-A279-F95BA52723D5}">
      <dgm:prSet/>
      <dgm:spPr/>
      <dgm:t>
        <a:bodyPr/>
        <a:lstStyle/>
        <a:p>
          <a:endParaRPr lang="en-US"/>
        </a:p>
      </dgm:t>
    </dgm:pt>
    <dgm:pt modelId="{035A559D-0505-4FB0-B923-0796A157069B}">
      <dgm:prSet phldrT="[Text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en-US" dirty="0" smtClean="0"/>
            <a:t>Low-loss Diode</a:t>
          </a:r>
          <a:endParaRPr lang="en-US" dirty="0"/>
        </a:p>
      </dgm:t>
    </dgm:pt>
    <dgm:pt modelId="{5319D9B5-D035-4C8D-8DB3-D9FDC2A0F4FB}" type="parTrans" cxnId="{4EF5110F-7EA6-4501-AE3E-1288F7B9D891}">
      <dgm:prSet/>
      <dgm:spPr/>
      <dgm:t>
        <a:bodyPr/>
        <a:lstStyle/>
        <a:p>
          <a:endParaRPr lang="en-US"/>
        </a:p>
      </dgm:t>
    </dgm:pt>
    <dgm:pt modelId="{2ED04320-4A65-4710-A327-5A68CE0C4FE6}" type="sibTrans" cxnId="{4EF5110F-7EA6-4501-AE3E-1288F7B9D891}">
      <dgm:prSet/>
      <dgm:spPr/>
      <dgm:t>
        <a:bodyPr/>
        <a:lstStyle/>
        <a:p>
          <a:endParaRPr lang="en-US"/>
        </a:p>
      </dgm:t>
    </dgm:pt>
    <dgm:pt modelId="{40CD313F-31F7-48F3-9E4F-B3A7C957EE47}">
      <dgm:prSet phldrT="[Text]"/>
      <dgm:spPr>
        <a:solidFill>
          <a:schemeClr val="accent5">
            <a:lumMod val="20000"/>
            <a:lumOff val="80000"/>
          </a:schemeClr>
        </a:solidFill>
      </dgm:spPr>
      <dgm:t>
        <a:bodyPr/>
        <a:lstStyle/>
        <a:p>
          <a:r>
            <a:rPr lang="en-US" dirty="0" smtClean="0"/>
            <a:t>Diffusive Coupler</a:t>
          </a:r>
          <a:endParaRPr lang="en-US" dirty="0"/>
        </a:p>
      </dgm:t>
    </dgm:pt>
    <dgm:pt modelId="{995A6824-2EA9-4FD4-9ADF-88960B70E26B}" type="parTrans" cxnId="{0628C1E7-3DD9-4962-BA36-CEBBF6753F0F}">
      <dgm:prSet/>
      <dgm:spPr/>
      <dgm:t>
        <a:bodyPr/>
        <a:lstStyle/>
        <a:p>
          <a:endParaRPr lang="en-US"/>
        </a:p>
      </dgm:t>
    </dgm:pt>
    <dgm:pt modelId="{8AAD685E-575F-44BD-99C7-BF61A131180F}" type="sibTrans" cxnId="{0628C1E7-3DD9-4962-BA36-CEBBF6753F0F}">
      <dgm:prSet/>
      <dgm:spPr/>
      <dgm:t>
        <a:bodyPr/>
        <a:lstStyle/>
        <a:p>
          <a:endParaRPr lang="en-US"/>
        </a:p>
      </dgm:t>
    </dgm:pt>
    <dgm:pt modelId="{929734ED-2348-487A-949A-0F56079C82C1}">
      <dgm:prSet/>
      <dgm:spPr>
        <a:solidFill>
          <a:schemeClr val="accent6">
            <a:lumMod val="20000"/>
            <a:lumOff val="80000"/>
          </a:schemeClr>
        </a:solidFill>
      </dgm:spPr>
      <dgm:t>
        <a:bodyPr/>
        <a:lstStyle/>
        <a:p>
          <a:r>
            <a:rPr lang="en-US" dirty="0" smtClean="0"/>
            <a:t>Tech. Limitations</a:t>
          </a:r>
          <a:endParaRPr lang="en-US" dirty="0"/>
        </a:p>
      </dgm:t>
    </dgm:pt>
    <dgm:pt modelId="{48B8BA3B-1331-45CA-8493-3C9A9737D652}" type="parTrans" cxnId="{C319A84A-7418-4AB8-ABA4-A0AA46CF45D7}">
      <dgm:prSet/>
      <dgm:spPr/>
      <dgm:t>
        <a:bodyPr/>
        <a:lstStyle/>
        <a:p>
          <a:endParaRPr lang="en-US"/>
        </a:p>
      </dgm:t>
    </dgm:pt>
    <dgm:pt modelId="{CEBC7F3C-006B-4B10-9B93-0E2AF59C2B53}" type="sibTrans" cxnId="{C319A84A-7418-4AB8-ABA4-A0AA46CF45D7}">
      <dgm:prSet/>
      <dgm:spPr/>
      <dgm:t>
        <a:bodyPr/>
        <a:lstStyle/>
        <a:p>
          <a:endParaRPr lang="en-US"/>
        </a:p>
      </dgm:t>
    </dgm:pt>
    <dgm:pt modelId="{5FAE34C6-C642-443E-AB55-8DB27C897452}">
      <dgm:prSet/>
      <dgm:spPr>
        <a:solidFill>
          <a:schemeClr val="tx2">
            <a:lumMod val="20000"/>
            <a:lumOff val="80000"/>
          </a:schemeClr>
        </a:solidFill>
      </dgm:spPr>
      <dgm:t>
        <a:bodyPr/>
        <a:lstStyle/>
        <a:p>
          <a:r>
            <a:rPr lang="en-US" dirty="0" smtClean="0"/>
            <a:t>Future Work</a:t>
          </a:r>
          <a:endParaRPr lang="en-US" dirty="0"/>
        </a:p>
      </dgm:t>
    </dgm:pt>
    <dgm:pt modelId="{5FC16576-6BBF-4CE4-9368-2CA0F9CA7496}" type="parTrans" cxnId="{0030CDDC-7882-4D38-B0D4-0ECEE5A710BE}">
      <dgm:prSet/>
      <dgm:spPr/>
      <dgm:t>
        <a:bodyPr/>
        <a:lstStyle/>
        <a:p>
          <a:endParaRPr lang="en-US"/>
        </a:p>
      </dgm:t>
    </dgm:pt>
    <dgm:pt modelId="{5D738C3A-C2B9-4E6E-BDD0-E6786063C119}" type="sibTrans" cxnId="{0030CDDC-7882-4D38-B0D4-0ECEE5A710BE}">
      <dgm:prSet/>
      <dgm:spPr/>
      <dgm:t>
        <a:bodyPr/>
        <a:lstStyle/>
        <a:p>
          <a:endParaRPr lang="en-US"/>
        </a:p>
      </dgm:t>
    </dgm:pt>
    <dgm:pt modelId="{1443765F-5E94-4158-B9B2-7B31D3C23507}" type="pres">
      <dgm:prSet presAssocID="{BE5FF950-2A0D-4F42-91D4-9B993F113AC7}" presName="Name0" presStyleCnt="0">
        <dgm:presLayoutVars>
          <dgm:dir/>
          <dgm:animLvl val="lvl"/>
          <dgm:resizeHandles val="exact"/>
        </dgm:presLayoutVars>
      </dgm:prSet>
      <dgm:spPr/>
    </dgm:pt>
    <dgm:pt modelId="{005E62C2-FDC7-422C-9DCF-48970522C1BA}" type="pres">
      <dgm:prSet presAssocID="{1DBD1DAE-67BF-4B77-A4BB-55C53488C8DC}" presName="parTxOnly" presStyleLbl="node1" presStyleIdx="0" presStyleCnt="6" custLinFactNeighborY="-1116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E6D7877-5E05-4E5C-B9C7-1984B7C8ECEB}" type="pres">
      <dgm:prSet presAssocID="{0DD9B238-0696-479A-94A2-B6D1786E5B9F}" presName="parTxOnlySpace" presStyleCnt="0"/>
      <dgm:spPr/>
    </dgm:pt>
    <dgm:pt modelId="{8119E358-620E-455E-A0A3-C57835FB82DD}" type="pres">
      <dgm:prSet presAssocID="{907D46D8-0AC8-40F3-9AEE-ADF6FBDBE8B7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9C3C6AA-2D99-49FD-B9EC-0DF003C920FE}" type="pres">
      <dgm:prSet presAssocID="{FBF95CD8-F13B-4642-ABC6-BE835C700054}" presName="parTxOnlySpace" presStyleCnt="0"/>
      <dgm:spPr/>
    </dgm:pt>
    <dgm:pt modelId="{DDAF493E-6026-449D-AF9A-D88CC8DEE280}" type="pres">
      <dgm:prSet presAssocID="{035A559D-0505-4FB0-B923-0796A157069B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09948A4-0026-4EAC-8370-8952007C5742}" type="pres">
      <dgm:prSet presAssocID="{2ED04320-4A65-4710-A327-5A68CE0C4FE6}" presName="parTxOnlySpace" presStyleCnt="0"/>
      <dgm:spPr/>
    </dgm:pt>
    <dgm:pt modelId="{188CE91C-CE85-47EE-9AEA-5E2783DD1EEF}" type="pres">
      <dgm:prSet presAssocID="{40CD313F-31F7-48F3-9E4F-B3A7C957EE47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D911C2-B152-488B-B00B-FA4C99E8C008}" type="pres">
      <dgm:prSet presAssocID="{8AAD685E-575F-44BD-99C7-BF61A131180F}" presName="parTxOnlySpace" presStyleCnt="0"/>
      <dgm:spPr/>
    </dgm:pt>
    <dgm:pt modelId="{D54F7E50-DEDA-4284-8A75-BD45409D9D1C}" type="pres">
      <dgm:prSet presAssocID="{929734ED-2348-487A-949A-0F56079C82C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F5E47A2-12B2-42BB-A498-D446C2985056}" type="pres">
      <dgm:prSet presAssocID="{CEBC7F3C-006B-4B10-9B93-0E2AF59C2B53}" presName="parTxOnlySpace" presStyleCnt="0"/>
      <dgm:spPr/>
    </dgm:pt>
    <dgm:pt modelId="{6ECE6DE6-EACE-4310-9AC5-A4713BFACF5F}" type="pres">
      <dgm:prSet presAssocID="{5FAE34C6-C642-443E-AB55-8DB27C897452}" presName="parTxOnly" presStyleLbl="node1" presStyleIdx="5" presStyleCnt="6" custLinFactNeighborY="-11169">
        <dgm:presLayoutVars>
          <dgm:chMax val="0"/>
          <dgm:chPref val="0"/>
          <dgm:bulletEnabled val="1"/>
        </dgm:presLayoutVars>
      </dgm:prSet>
      <dgm:spPr/>
    </dgm:pt>
  </dgm:ptLst>
  <dgm:cxnLst>
    <dgm:cxn modelId="{0628C1E7-3DD9-4962-BA36-CEBBF6753F0F}" srcId="{BE5FF950-2A0D-4F42-91D4-9B993F113AC7}" destId="{40CD313F-31F7-48F3-9E4F-B3A7C957EE47}" srcOrd="3" destOrd="0" parTransId="{995A6824-2EA9-4FD4-9ADF-88960B70E26B}" sibTransId="{8AAD685E-575F-44BD-99C7-BF61A131180F}"/>
    <dgm:cxn modelId="{B41878D1-7DF3-40C1-8F96-F093B1472827}" type="presOf" srcId="{1DBD1DAE-67BF-4B77-A4BB-55C53488C8DC}" destId="{005E62C2-FDC7-422C-9DCF-48970522C1BA}" srcOrd="0" destOrd="0" presId="urn:microsoft.com/office/officeart/2005/8/layout/chevron1"/>
    <dgm:cxn modelId="{0030CDDC-7882-4D38-B0D4-0ECEE5A710BE}" srcId="{BE5FF950-2A0D-4F42-91D4-9B993F113AC7}" destId="{5FAE34C6-C642-443E-AB55-8DB27C897452}" srcOrd="5" destOrd="0" parTransId="{5FC16576-6BBF-4CE4-9368-2CA0F9CA7496}" sibTransId="{5D738C3A-C2B9-4E6E-BDD0-E6786063C119}"/>
    <dgm:cxn modelId="{B288B1A3-A7F8-4C7A-B474-96A4F111221E}" type="presOf" srcId="{5FAE34C6-C642-443E-AB55-8DB27C897452}" destId="{6ECE6DE6-EACE-4310-9AC5-A4713BFACF5F}" srcOrd="0" destOrd="0" presId="urn:microsoft.com/office/officeart/2005/8/layout/chevron1"/>
    <dgm:cxn modelId="{23D73535-B37D-43BB-A2F6-01B3B5107887}" type="presOf" srcId="{907D46D8-0AC8-40F3-9AEE-ADF6FBDBE8B7}" destId="{8119E358-620E-455E-A0A3-C57835FB82DD}" srcOrd="0" destOrd="0" presId="urn:microsoft.com/office/officeart/2005/8/layout/chevron1"/>
    <dgm:cxn modelId="{77295FB0-845D-4AD7-B46B-BA5AEC5B92B9}" type="presOf" srcId="{BE5FF950-2A0D-4F42-91D4-9B993F113AC7}" destId="{1443765F-5E94-4158-B9B2-7B31D3C23507}" srcOrd="0" destOrd="0" presId="urn:microsoft.com/office/officeart/2005/8/layout/chevron1"/>
    <dgm:cxn modelId="{E603134F-5F51-485B-8C0E-F8F12D1E58D3}" type="presOf" srcId="{929734ED-2348-487A-949A-0F56079C82C1}" destId="{D54F7E50-DEDA-4284-8A75-BD45409D9D1C}" srcOrd="0" destOrd="0" presId="urn:microsoft.com/office/officeart/2005/8/layout/chevron1"/>
    <dgm:cxn modelId="{9F23AE52-01A6-44E1-A279-F95BA52723D5}" srcId="{BE5FF950-2A0D-4F42-91D4-9B993F113AC7}" destId="{907D46D8-0AC8-40F3-9AEE-ADF6FBDBE8B7}" srcOrd="1" destOrd="0" parTransId="{5B3CE2EA-5E87-4365-B64A-EA35F44F493B}" sibTransId="{FBF95CD8-F13B-4642-ABC6-BE835C700054}"/>
    <dgm:cxn modelId="{F767CF43-A1CC-40BB-B47F-A58068834474}" type="presOf" srcId="{40CD313F-31F7-48F3-9E4F-B3A7C957EE47}" destId="{188CE91C-CE85-47EE-9AEA-5E2783DD1EEF}" srcOrd="0" destOrd="0" presId="urn:microsoft.com/office/officeart/2005/8/layout/chevron1"/>
    <dgm:cxn modelId="{14F85737-5C87-4069-B374-290DBC46FDBC}" srcId="{BE5FF950-2A0D-4F42-91D4-9B993F113AC7}" destId="{1DBD1DAE-67BF-4B77-A4BB-55C53488C8DC}" srcOrd="0" destOrd="0" parTransId="{74EC9D49-1EC2-4957-84F9-8A022B8B0C28}" sibTransId="{0DD9B238-0696-479A-94A2-B6D1786E5B9F}"/>
    <dgm:cxn modelId="{4AFA92D8-2D4C-486A-8878-2698F6E0433A}" type="presOf" srcId="{035A559D-0505-4FB0-B923-0796A157069B}" destId="{DDAF493E-6026-449D-AF9A-D88CC8DEE280}" srcOrd="0" destOrd="0" presId="urn:microsoft.com/office/officeart/2005/8/layout/chevron1"/>
    <dgm:cxn modelId="{4EF5110F-7EA6-4501-AE3E-1288F7B9D891}" srcId="{BE5FF950-2A0D-4F42-91D4-9B993F113AC7}" destId="{035A559D-0505-4FB0-B923-0796A157069B}" srcOrd="2" destOrd="0" parTransId="{5319D9B5-D035-4C8D-8DB3-D9FDC2A0F4FB}" sibTransId="{2ED04320-4A65-4710-A327-5A68CE0C4FE6}"/>
    <dgm:cxn modelId="{C319A84A-7418-4AB8-ABA4-A0AA46CF45D7}" srcId="{BE5FF950-2A0D-4F42-91D4-9B993F113AC7}" destId="{929734ED-2348-487A-949A-0F56079C82C1}" srcOrd="4" destOrd="0" parTransId="{48B8BA3B-1331-45CA-8493-3C9A9737D652}" sibTransId="{CEBC7F3C-006B-4B10-9B93-0E2AF59C2B53}"/>
    <dgm:cxn modelId="{9C687F61-7FAD-4144-B44E-604043480AEC}" type="presParOf" srcId="{1443765F-5E94-4158-B9B2-7B31D3C23507}" destId="{005E62C2-FDC7-422C-9DCF-48970522C1BA}" srcOrd="0" destOrd="0" presId="urn:microsoft.com/office/officeart/2005/8/layout/chevron1"/>
    <dgm:cxn modelId="{F75BC78E-8C53-4C27-ABBC-56C8D6EFE65D}" type="presParOf" srcId="{1443765F-5E94-4158-B9B2-7B31D3C23507}" destId="{3E6D7877-5E05-4E5C-B9C7-1984B7C8ECEB}" srcOrd="1" destOrd="0" presId="urn:microsoft.com/office/officeart/2005/8/layout/chevron1"/>
    <dgm:cxn modelId="{5EA8761E-9D77-4E43-B682-073181F1F497}" type="presParOf" srcId="{1443765F-5E94-4158-B9B2-7B31D3C23507}" destId="{8119E358-620E-455E-A0A3-C57835FB82DD}" srcOrd="2" destOrd="0" presId="urn:microsoft.com/office/officeart/2005/8/layout/chevron1"/>
    <dgm:cxn modelId="{3943BDC7-A2AB-48D4-9BA3-618A85E41024}" type="presParOf" srcId="{1443765F-5E94-4158-B9B2-7B31D3C23507}" destId="{C9C3C6AA-2D99-49FD-B9EC-0DF003C920FE}" srcOrd="3" destOrd="0" presId="urn:microsoft.com/office/officeart/2005/8/layout/chevron1"/>
    <dgm:cxn modelId="{7DA792BB-3EF4-4D5E-87F7-5F87939E7848}" type="presParOf" srcId="{1443765F-5E94-4158-B9B2-7B31D3C23507}" destId="{DDAF493E-6026-449D-AF9A-D88CC8DEE280}" srcOrd="4" destOrd="0" presId="urn:microsoft.com/office/officeart/2005/8/layout/chevron1"/>
    <dgm:cxn modelId="{4D26CB34-179F-4AC5-BE70-F7A420739B5F}" type="presParOf" srcId="{1443765F-5E94-4158-B9B2-7B31D3C23507}" destId="{B09948A4-0026-4EAC-8370-8952007C5742}" srcOrd="5" destOrd="0" presId="urn:microsoft.com/office/officeart/2005/8/layout/chevron1"/>
    <dgm:cxn modelId="{1091061A-D287-4267-90F1-A9D520D9E8AD}" type="presParOf" srcId="{1443765F-5E94-4158-B9B2-7B31D3C23507}" destId="{188CE91C-CE85-47EE-9AEA-5E2783DD1EEF}" srcOrd="6" destOrd="0" presId="urn:microsoft.com/office/officeart/2005/8/layout/chevron1"/>
    <dgm:cxn modelId="{99020851-D515-429A-B47F-90ECD0923F83}" type="presParOf" srcId="{1443765F-5E94-4158-B9B2-7B31D3C23507}" destId="{1ED911C2-B152-488B-B00B-FA4C99E8C008}" srcOrd="7" destOrd="0" presId="urn:microsoft.com/office/officeart/2005/8/layout/chevron1"/>
    <dgm:cxn modelId="{03DDE1B7-2676-4FBA-A31E-EA6D4534E8EF}" type="presParOf" srcId="{1443765F-5E94-4158-B9B2-7B31D3C23507}" destId="{D54F7E50-DEDA-4284-8A75-BD45409D9D1C}" srcOrd="8" destOrd="0" presId="urn:microsoft.com/office/officeart/2005/8/layout/chevron1"/>
    <dgm:cxn modelId="{AA92ABB9-BAA7-40E8-A026-2501EB47DF17}" type="presParOf" srcId="{1443765F-5E94-4158-B9B2-7B31D3C23507}" destId="{BF5E47A2-12B2-42BB-A498-D446C2985056}" srcOrd="9" destOrd="0" presId="urn:microsoft.com/office/officeart/2005/8/layout/chevron1"/>
    <dgm:cxn modelId="{429C8923-A738-4948-A49D-59F646E38CE6}" type="presParOf" srcId="{1443765F-5E94-4158-B9B2-7B31D3C23507}" destId="{6ECE6DE6-EACE-4310-9AC5-A4713BFACF5F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6.xml><?xml version="1.0" encoding="utf-8"?>
<dgm:dataModel xmlns:dgm="http://schemas.openxmlformats.org/drawingml/2006/diagram" xmlns:a="http://schemas.openxmlformats.org/drawingml/2006/main">
  <dgm:ptLst>
    <dgm:pt modelId="{BE5FF950-2A0D-4F42-91D4-9B993F113AC7}" type="doc">
      <dgm:prSet loTypeId="urn:microsoft.com/office/officeart/2005/8/layout/chevron1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1DBD1DAE-67BF-4B77-A4BB-55C53488C8DC}">
      <dgm:prSet phldrT="[Text]"/>
      <dgm:spPr/>
      <dgm:t>
        <a:bodyPr/>
        <a:lstStyle/>
        <a:p>
          <a:r>
            <a:rPr lang="en-US" dirty="0" smtClean="0"/>
            <a:t>Introduction</a:t>
          </a:r>
          <a:endParaRPr lang="en-US" dirty="0"/>
        </a:p>
      </dgm:t>
    </dgm:pt>
    <dgm:pt modelId="{74EC9D49-1EC2-4957-84F9-8A022B8B0C28}" type="parTrans" cxnId="{14F85737-5C87-4069-B374-290DBC46FDBC}">
      <dgm:prSet/>
      <dgm:spPr/>
      <dgm:t>
        <a:bodyPr/>
        <a:lstStyle/>
        <a:p>
          <a:endParaRPr lang="en-US"/>
        </a:p>
      </dgm:t>
    </dgm:pt>
    <dgm:pt modelId="{0DD9B238-0696-479A-94A2-B6D1786E5B9F}" type="sibTrans" cxnId="{14F85737-5C87-4069-B374-290DBC46FDBC}">
      <dgm:prSet/>
      <dgm:spPr/>
      <dgm:t>
        <a:bodyPr/>
        <a:lstStyle/>
        <a:p>
          <a:endParaRPr lang="en-US"/>
        </a:p>
      </dgm:t>
    </dgm:pt>
    <dgm:pt modelId="{907D46D8-0AC8-40F3-9AEE-ADF6FBDBE8B7}">
      <dgm:prSet phldrT="[Text]"/>
      <dgm:spPr>
        <a:solidFill>
          <a:schemeClr val="accent3"/>
        </a:solidFill>
      </dgm:spPr>
      <dgm:t>
        <a:bodyPr/>
        <a:lstStyle/>
        <a:p>
          <a:r>
            <a:rPr lang="en-US" dirty="0" smtClean="0"/>
            <a:t>Graphene CNN</a:t>
          </a:r>
          <a:endParaRPr lang="en-US" dirty="0"/>
        </a:p>
      </dgm:t>
    </dgm:pt>
    <dgm:pt modelId="{5B3CE2EA-5E87-4365-B64A-EA35F44F493B}" type="parTrans" cxnId="{9F23AE52-01A6-44E1-A279-F95BA52723D5}">
      <dgm:prSet/>
      <dgm:spPr/>
      <dgm:t>
        <a:bodyPr/>
        <a:lstStyle/>
        <a:p>
          <a:endParaRPr lang="en-US"/>
        </a:p>
      </dgm:t>
    </dgm:pt>
    <dgm:pt modelId="{FBF95CD8-F13B-4642-ABC6-BE835C700054}" type="sibTrans" cxnId="{9F23AE52-01A6-44E1-A279-F95BA52723D5}">
      <dgm:prSet/>
      <dgm:spPr/>
      <dgm:t>
        <a:bodyPr/>
        <a:lstStyle/>
        <a:p>
          <a:endParaRPr lang="en-US"/>
        </a:p>
      </dgm:t>
    </dgm:pt>
    <dgm:pt modelId="{035A559D-0505-4FB0-B923-0796A157069B}">
      <dgm:prSet phldrT="[Text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en-US" dirty="0" smtClean="0"/>
            <a:t>Low-loss Diode</a:t>
          </a:r>
          <a:endParaRPr lang="en-US" dirty="0"/>
        </a:p>
      </dgm:t>
    </dgm:pt>
    <dgm:pt modelId="{5319D9B5-D035-4C8D-8DB3-D9FDC2A0F4FB}" type="parTrans" cxnId="{4EF5110F-7EA6-4501-AE3E-1288F7B9D891}">
      <dgm:prSet/>
      <dgm:spPr/>
      <dgm:t>
        <a:bodyPr/>
        <a:lstStyle/>
        <a:p>
          <a:endParaRPr lang="en-US"/>
        </a:p>
      </dgm:t>
    </dgm:pt>
    <dgm:pt modelId="{2ED04320-4A65-4710-A327-5A68CE0C4FE6}" type="sibTrans" cxnId="{4EF5110F-7EA6-4501-AE3E-1288F7B9D891}">
      <dgm:prSet/>
      <dgm:spPr/>
      <dgm:t>
        <a:bodyPr/>
        <a:lstStyle/>
        <a:p>
          <a:endParaRPr lang="en-US"/>
        </a:p>
      </dgm:t>
    </dgm:pt>
    <dgm:pt modelId="{40CD313F-31F7-48F3-9E4F-B3A7C957EE47}">
      <dgm:prSet phldrT="[Text]"/>
      <dgm:spPr>
        <a:solidFill>
          <a:schemeClr val="accent5">
            <a:lumMod val="20000"/>
            <a:lumOff val="80000"/>
          </a:schemeClr>
        </a:solidFill>
      </dgm:spPr>
      <dgm:t>
        <a:bodyPr/>
        <a:lstStyle/>
        <a:p>
          <a:r>
            <a:rPr lang="en-US" dirty="0" smtClean="0"/>
            <a:t>Diffusive Coupler</a:t>
          </a:r>
          <a:endParaRPr lang="en-US" dirty="0"/>
        </a:p>
      </dgm:t>
    </dgm:pt>
    <dgm:pt modelId="{995A6824-2EA9-4FD4-9ADF-88960B70E26B}" type="parTrans" cxnId="{0628C1E7-3DD9-4962-BA36-CEBBF6753F0F}">
      <dgm:prSet/>
      <dgm:spPr/>
      <dgm:t>
        <a:bodyPr/>
        <a:lstStyle/>
        <a:p>
          <a:endParaRPr lang="en-US"/>
        </a:p>
      </dgm:t>
    </dgm:pt>
    <dgm:pt modelId="{8AAD685E-575F-44BD-99C7-BF61A131180F}" type="sibTrans" cxnId="{0628C1E7-3DD9-4962-BA36-CEBBF6753F0F}">
      <dgm:prSet/>
      <dgm:spPr/>
      <dgm:t>
        <a:bodyPr/>
        <a:lstStyle/>
        <a:p>
          <a:endParaRPr lang="en-US"/>
        </a:p>
      </dgm:t>
    </dgm:pt>
    <dgm:pt modelId="{929734ED-2348-487A-949A-0F56079C82C1}">
      <dgm:prSet/>
      <dgm:spPr>
        <a:solidFill>
          <a:schemeClr val="accent6">
            <a:lumMod val="20000"/>
            <a:lumOff val="80000"/>
          </a:schemeClr>
        </a:solidFill>
      </dgm:spPr>
      <dgm:t>
        <a:bodyPr/>
        <a:lstStyle/>
        <a:p>
          <a:r>
            <a:rPr lang="en-US" dirty="0" smtClean="0"/>
            <a:t>Tech. Limitations</a:t>
          </a:r>
          <a:endParaRPr lang="en-US" dirty="0"/>
        </a:p>
      </dgm:t>
    </dgm:pt>
    <dgm:pt modelId="{48B8BA3B-1331-45CA-8493-3C9A9737D652}" type="parTrans" cxnId="{C319A84A-7418-4AB8-ABA4-A0AA46CF45D7}">
      <dgm:prSet/>
      <dgm:spPr/>
      <dgm:t>
        <a:bodyPr/>
        <a:lstStyle/>
        <a:p>
          <a:endParaRPr lang="en-US"/>
        </a:p>
      </dgm:t>
    </dgm:pt>
    <dgm:pt modelId="{CEBC7F3C-006B-4B10-9B93-0E2AF59C2B53}" type="sibTrans" cxnId="{C319A84A-7418-4AB8-ABA4-A0AA46CF45D7}">
      <dgm:prSet/>
      <dgm:spPr/>
      <dgm:t>
        <a:bodyPr/>
        <a:lstStyle/>
        <a:p>
          <a:endParaRPr lang="en-US"/>
        </a:p>
      </dgm:t>
    </dgm:pt>
    <dgm:pt modelId="{5FAE34C6-C642-443E-AB55-8DB27C897452}">
      <dgm:prSet/>
      <dgm:spPr>
        <a:solidFill>
          <a:schemeClr val="tx2">
            <a:lumMod val="20000"/>
            <a:lumOff val="80000"/>
          </a:schemeClr>
        </a:solidFill>
      </dgm:spPr>
      <dgm:t>
        <a:bodyPr/>
        <a:lstStyle/>
        <a:p>
          <a:r>
            <a:rPr lang="en-US" dirty="0" smtClean="0"/>
            <a:t>Future Work</a:t>
          </a:r>
          <a:endParaRPr lang="en-US" dirty="0"/>
        </a:p>
      </dgm:t>
    </dgm:pt>
    <dgm:pt modelId="{5FC16576-6BBF-4CE4-9368-2CA0F9CA7496}" type="parTrans" cxnId="{0030CDDC-7882-4D38-B0D4-0ECEE5A710BE}">
      <dgm:prSet/>
      <dgm:spPr/>
      <dgm:t>
        <a:bodyPr/>
        <a:lstStyle/>
        <a:p>
          <a:endParaRPr lang="en-US"/>
        </a:p>
      </dgm:t>
    </dgm:pt>
    <dgm:pt modelId="{5D738C3A-C2B9-4E6E-BDD0-E6786063C119}" type="sibTrans" cxnId="{0030CDDC-7882-4D38-B0D4-0ECEE5A710BE}">
      <dgm:prSet/>
      <dgm:spPr/>
      <dgm:t>
        <a:bodyPr/>
        <a:lstStyle/>
        <a:p>
          <a:endParaRPr lang="en-US"/>
        </a:p>
      </dgm:t>
    </dgm:pt>
    <dgm:pt modelId="{1443765F-5E94-4158-B9B2-7B31D3C23507}" type="pres">
      <dgm:prSet presAssocID="{BE5FF950-2A0D-4F42-91D4-9B993F113AC7}" presName="Name0" presStyleCnt="0">
        <dgm:presLayoutVars>
          <dgm:dir/>
          <dgm:animLvl val="lvl"/>
          <dgm:resizeHandles val="exact"/>
        </dgm:presLayoutVars>
      </dgm:prSet>
      <dgm:spPr/>
    </dgm:pt>
    <dgm:pt modelId="{005E62C2-FDC7-422C-9DCF-48970522C1BA}" type="pres">
      <dgm:prSet presAssocID="{1DBD1DAE-67BF-4B77-A4BB-55C53488C8DC}" presName="parTxOnly" presStyleLbl="node1" presStyleIdx="0" presStyleCnt="6" custLinFactNeighborY="-1116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E6D7877-5E05-4E5C-B9C7-1984B7C8ECEB}" type="pres">
      <dgm:prSet presAssocID="{0DD9B238-0696-479A-94A2-B6D1786E5B9F}" presName="parTxOnlySpace" presStyleCnt="0"/>
      <dgm:spPr/>
    </dgm:pt>
    <dgm:pt modelId="{8119E358-620E-455E-A0A3-C57835FB82DD}" type="pres">
      <dgm:prSet presAssocID="{907D46D8-0AC8-40F3-9AEE-ADF6FBDBE8B7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9C3C6AA-2D99-49FD-B9EC-0DF003C920FE}" type="pres">
      <dgm:prSet presAssocID="{FBF95CD8-F13B-4642-ABC6-BE835C700054}" presName="parTxOnlySpace" presStyleCnt="0"/>
      <dgm:spPr/>
    </dgm:pt>
    <dgm:pt modelId="{DDAF493E-6026-449D-AF9A-D88CC8DEE280}" type="pres">
      <dgm:prSet presAssocID="{035A559D-0505-4FB0-B923-0796A157069B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09948A4-0026-4EAC-8370-8952007C5742}" type="pres">
      <dgm:prSet presAssocID="{2ED04320-4A65-4710-A327-5A68CE0C4FE6}" presName="parTxOnlySpace" presStyleCnt="0"/>
      <dgm:spPr/>
    </dgm:pt>
    <dgm:pt modelId="{188CE91C-CE85-47EE-9AEA-5E2783DD1EEF}" type="pres">
      <dgm:prSet presAssocID="{40CD313F-31F7-48F3-9E4F-B3A7C957EE47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D911C2-B152-488B-B00B-FA4C99E8C008}" type="pres">
      <dgm:prSet presAssocID="{8AAD685E-575F-44BD-99C7-BF61A131180F}" presName="parTxOnlySpace" presStyleCnt="0"/>
      <dgm:spPr/>
    </dgm:pt>
    <dgm:pt modelId="{D54F7E50-DEDA-4284-8A75-BD45409D9D1C}" type="pres">
      <dgm:prSet presAssocID="{929734ED-2348-487A-949A-0F56079C82C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F5E47A2-12B2-42BB-A498-D446C2985056}" type="pres">
      <dgm:prSet presAssocID="{CEBC7F3C-006B-4B10-9B93-0E2AF59C2B53}" presName="parTxOnlySpace" presStyleCnt="0"/>
      <dgm:spPr/>
    </dgm:pt>
    <dgm:pt modelId="{6ECE6DE6-EACE-4310-9AC5-A4713BFACF5F}" type="pres">
      <dgm:prSet presAssocID="{5FAE34C6-C642-443E-AB55-8DB27C897452}" presName="parTxOnly" presStyleLbl="node1" presStyleIdx="5" presStyleCnt="6" custLinFactNeighborY="-11169">
        <dgm:presLayoutVars>
          <dgm:chMax val="0"/>
          <dgm:chPref val="0"/>
          <dgm:bulletEnabled val="1"/>
        </dgm:presLayoutVars>
      </dgm:prSet>
      <dgm:spPr/>
    </dgm:pt>
  </dgm:ptLst>
  <dgm:cxnLst>
    <dgm:cxn modelId="{0628C1E7-3DD9-4962-BA36-CEBBF6753F0F}" srcId="{BE5FF950-2A0D-4F42-91D4-9B993F113AC7}" destId="{40CD313F-31F7-48F3-9E4F-B3A7C957EE47}" srcOrd="3" destOrd="0" parTransId="{995A6824-2EA9-4FD4-9ADF-88960B70E26B}" sibTransId="{8AAD685E-575F-44BD-99C7-BF61A131180F}"/>
    <dgm:cxn modelId="{B41878D1-7DF3-40C1-8F96-F093B1472827}" type="presOf" srcId="{1DBD1DAE-67BF-4B77-A4BB-55C53488C8DC}" destId="{005E62C2-FDC7-422C-9DCF-48970522C1BA}" srcOrd="0" destOrd="0" presId="urn:microsoft.com/office/officeart/2005/8/layout/chevron1"/>
    <dgm:cxn modelId="{0030CDDC-7882-4D38-B0D4-0ECEE5A710BE}" srcId="{BE5FF950-2A0D-4F42-91D4-9B993F113AC7}" destId="{5FAE34C6-C642-443E-AB55-8DB27C897452}" srcOrd="5" destOrd="0" parTransId="{5FC16576-6BBF-4CE4-9368-2CA0F9CA7496}" sibTransId="{5D738C3A-C2B9-4E6E-BDD0-E6786063C119}"/>
    <dgm:cxn modelId="{B288B1A3-A7F8-4C7A-B474-96A4F111221E}" type="presOf" srcId="{5FAE34C6-C642-443E-AB55-8DB27C897452}" destId="{6ECE6DE6-EACE-4310-9AC5-A4713BFACF5F}" srcOrd="0" destOrd="0" presId="urn:microsoft.com/office/officeart/2005/8/layout/chevron1"/>
    <dgm:cxn modelId="{23D73535-B37D-43BB-A2F6-01B3B5107887}" type="presOf" srcId="{907D46D8-0AC8-40F3-9AEE-ADF6FBDBE8B7}" destId="{8119E358-620E-455E-A0A3-C57835FB82DD}" srcOrd="0" destOrd="0" presId="urn:microsoft.com/office/officeart/2005/8/layout/chevron1"/>
    <dgm:cxn modelId="{77295FB0-845D-4AD7-B46B-BA5AEC5B92B9}" type="presOf" srcId="{BE5FF950-2A0D-4F42-91D4-9B993F113AC7}" destId="{1443765F-5E94-4158-B9B2-7B31D3C23507}" srcOrd="0" destOrd="0" presId="urn:microsoft.com/office/officeart/2005/8/layout/chevron1"/>
    <dgm:cxn modelId="{E603134F-5F51-485B-8C0E-F8F12D1E58D3}" type="presOf" srcId="{929734ED-2348-487A-949A-0F56079C82C1}" destId="{D54F7E50-DEDA-4284-8A75-BD45409D9D1C}" srcOrd="0" destOrd="0" presId="urn:microsoft.com/office/officeart/2005/8/layout/chevron1"/>
    <dgm:cxn modelId="{9F23AE52-01A6-44E1-A279-F95BA52723D5}" srcId="{BE5FF950-2A0D-4F42-91D4-9B993F113AC7}" destId="{907D46D8-0AC8-40F3-9AEE-ADF6FBDBE8B7}" srcOrd="1" destOrd="0" parTransId="{5B3CE2EA-5E87-4365-B64A-EA35F44F493B}" sibTransId="{FBF95CD8-F13B-4642-ABC6-BE835C700054}"/>
    <dgm:cxn modelId="{F767CF43-A1CC-40BB-B47F-A58068834474}" type="presOf" srcId="{40CD313F-31F7-48F3-9E4F-B3A7C957EE47}" destId="{188CE91C-CE85-47EE-9AEA-5E2783DD1EEF}" srcOrd="0" destOrd="0" presId="urn:microsoft.com/office/officeart/2005/8/layout/chevron1"/>
    <dgm:cxn modelId="{14F85737-5C87-4069-B374-290DBC46FDBC}" srcId="{BE5FF950-2A0D-4F42-91D4-9B993F113AC7}" destId="{1DBD1DAE-67BF-4B77-A4BB-55C53488C8DC}" srcOrd="0" destOrd="0" parTransId="{74EC9D49-1EC2-4957-84F9-8A022B8B0C28}" sibTransId="{0DD9B238-0696-479A-94A2-B6D1786E5B9F}"/>
    <dgm:cxn modelId="{4AFA92D8-2D4C-486A-8878-2698F6E0433A}" type="presOf" srcId="{035A559D-0505-4FB0-B923-0796A157069B}" destId="{DDAF493E-6026-449D-AF9A-D88CC8DEE280}" srcOrd="0" destOrd="0" presId="urn:microsoft.com/office/officeart/2005/8/layout/chevron1"/>
    <dgm:cxn modelId="{4EF5110F-7EA6-4501-AE3E-1288F7B9D891}" srcId="{BE5FF950-2A0D-4F42-91D4-9B993F113AC7}" destId="{035A559D-0505-4FB0-B923-0796A157069B}" srcOrd="2" destOrd="0" parTransId="{5319D9B5-D035-4C8D-8DB3-D9FDC2A0F4FB}" sibTransId="{2ED04320-4A65-4710-A327-5A68CE0C4FE6}"/>
    <dgm:cxn modelId="{C319A84A-7418-4AB8-ABA4-A0AA46CF45D7}" srcId="{BE5FF950-2A0D-4F42-91D4-9B993F113AC7}" destId="{929734ED-2348-487A-949A-0F56079C82C1}" srcOrd="4" destOrd="0" parTransId="{48B8BA3B-1331-45CA-8493-3C9A9737D652}" sibTransId="{CEBC7F3C-006B-4B10-9B93-0E2AF59C2B53}"/>
    <dgm:cxn modelId="{9C687F61-7FAD-4144-B44E-604043480AEC}" type="presParOf" srcId="{1443765F-5E94-4158-B9B2-7B31D3C23507}" destId="{005E62C2-FDC7-422C-9DCF-48970522C1BA}" srcOrd="0" destOrd="0" presId="urn:microsoft.com/office/officeart/2005/8/layout/chevron1"/>
    <dgm:cxn modelId="{F75BC78E-8C53-4C27-ABBC-56C8D6EFE65D}" type="presParOf" srcId="{1443765F-5E94-4158-B9B2-7B31D3C23507}" destId="{3E6D7877-5E05-4E5C-B9C7-1984B7C8ECEB}" srcOrd="1" destOrd="0" presId="urn:microsoft.com/office/officeart/2005/8/layout/chevron1"/>
    <dgm:cxn modelId="{5EA8761E-9D77-4E43-B682-073181F1F497}" type="presParOf" srcId="{1443765F-5E94-4158-B9B2-7B31D3C23507}" destId="{8119E358-620E-455E-A0A3-C57835FB82DD}" srcOrd="2" destOrd="0" presId="urn:microsoft.com/office/officeart/2005/8/layout/chevron1"/>
    <dgm:cxn modelId="{3943BDC7-A2AB-48D4-9BA3-618A85E41024}" type="presParOf" srcId="{1443765F-5E94-4158-B9B2-7B31D3C23507}" destId="{C9C3C6AA-2D99-49FD-B9EC-0DF003C920FE}" srcOrd="3" destOrd="0" presId="urn:microsoft.com/office/officeart/2005/8/layout/chevron1"/>
    <dgm:cxn modelId="{7DA792BB-3EF4-4D5E-87F7-5F87939E7848}" type="presParOf" srcId="{1443765F-5E94-4158-B9B2-7B31D3C23507}" destId="{DDAF493E-6026-449D-AF9A-D88CC8DEE280}" srcOrd="4" destOrd="0" presId="urn:microsoft.com/office/officeart/2005/8/layout/chevron1"/>
    <dgm:cxn modelId="{4D26CB34-179F-4AC5-BE70-F7A420739B5F}" type="presParOf" srcId="{1443765F-5E94-4158-B9B2-7B31D3C23507}" destId="{B09948A4-0026-4EAC-8370-8952007C5742}" srcOrd="5" destOrd="0" presId="urn:microsoft.com/office/officeart/2005/8/layout/chevron1"/>
    <dgm:cxn modelId="{1091061A-D287-4267-90F1-A9D520D9E8AD}" type="presParOf" srcId="{1443765F-5E94-4158-B9B2-7B31D3C23507}" destId="{188CE91C-CE85-47EE-9AEA-5E2783DD1EEF}" srcOrd="6" destOrd="0" presId="urn:microsoft.com/office/officeart/2005/8/layout/chevron1"/>
    <dgm:cxn modelId="{99020851-D515-429A-B47F-90ECD0923F83}" type="presParOf" srcId="{1443765F-5E94-4158-B9B2-7B31D3C23507}" destId="{1ED911C2-B152-488B-B00B-FA4C99E8C008}" srcOrd="7" destOrd="0" presId="urn:microsoft.com/office/officeart/2005/8/layout/chevron1"/>
    <dgm:cxn modelId="{03DDE1B7-2676-4FBA-A31E-EA6D4534E8EF}" type="presParOf" srcId="{1443765F-5E94-4158-B9B2-7B31D3C23507}" destId="{D54F7E50-DEDA-4284-8A75-BD45409D9D1C}" srcOrd="8" destOrd="0" presId="urn:microsoft.com/office/officeart/2005/8/layout/chevron1"/>
    <dgm:cxn modelId="{AA92ABB9-BAA7-40E8-A026-2501EB47DF17}" type="presParOf" srcId="{1443765F-5E94-4158-B9B2-7B31D3C23507}" destId="{BF5E47A2-12B2-42BB-A498-D446C2985056}" srcOrd="9" destOrd="0" presId="urn:microsoft.com/office/officeart/2005/8/layout/chevron1"/>
    <dgm:cxn modelId="{429C8923-A738-4948-A49D-59F646E38CE6}" type="presParOf" srcId="{1443765F-5E94-4158-B9B2-7B31D3C23507}" destId="{6ECE6DE6-EACE-4310-9AC5-A4713BFACF5F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7.xml><?xml version="1.0" encoding="utf-8"?>
<dgm:dataModel xmlns:dgm="http://schemas.openxmlformats.org/drawingml/2006/diagram" xmlns:a="http://schemas.openxmlformats.org/drawingml/2006/main">
  <dgm:ptLst>
    <dgm:pt modelId="{BE5FF950-2A0D-4F42-91D4-9B993F113AC7}" type="doc">
      <dgm:prSet loTypeId="urn:microsoft.com/office/officeart/2005/8/layout/chevron1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1DBD1DAE-67BF-4B77-A4BB-55C53488C8DC}">
      <dgm:prSet phldrT="[Text]"/>
      <dgm:spPr/>
      <dgm:t>
        <a:bodyPr/>
        <a:lstStyle/>
        <a:p>
          <a:r>
            <a:rPr lang="en-US" dirty="0" smtClean="0"/>
            <a:t>Introduction</a:t>
          </a:r>
          <a:endParaRPr lang="en-US" dirty="0"/>
        </a:p>
      </dgm:t>
    </dgm:pt>
    <dgm:pt modelId="{74EC9D49-1EC2-4957-84F9-8A022B8B0C28}" type="parTrans" cxnId="{14F85737-5C87-4069-B374-290DBC46FDBC}">
      <dgm:prSet/>
      <dgm:spPr/>
      <dgm:t>
        <a:bodyPr/>
        <a:lstStyle/>
        <a:p>
          <a:endParaRPr lang="en-US"/>
        </a:p>
      </dgm:t>
    </dgm:pt>
    <dgm:pt modelId="{0DD9B238-0696-479A-94A2-B6D1786E5B9F}" type="sibTrans" cxnId="{14F85737-5C87-4069-B374-290DBC46FDBC}">
      <dgm:prSet/>
      <dgm:spPr/>
      <dgm:t>
        <a:bodyPr/>
        <a:lstStyle/>
        <a:p>
          <a:endParaRPr lang="en-US"/>
        </a:p>
      </dgm:t>
    </dgm:pt>
    <dgm:pt modelId="{907D46D8-0AC8-40F3-9AEE-ADF6FBDBE8B7}">
      <dgm:prSet phldrT="[Text]"/>
      <dgm:spPr>
        <a:solidFill>
          <a:schemeClr val="accent3"/>
        </a:solidFill>
      </dgm:spPr>
      <dgm:t>
        <a:bodyPr/>
        <a:lstStyle/>
        <a:p>
          <a:r>
            <a:rPr lang="en-US" dirty="0" smtClean="0"/>
            <a:t>Graphene CNN</a:t>
          </a:r>
          <a:endParaRPr lang="en-US" dirty="0"/>
        </a:p>
      </dgm:t>
    </dgm:pt>
    <dgm:pt modelId="{5B3CE2EA-5E87-4365-B64A-EA35F44F493B}" type="parTrans" cxnId="{9F23AE52-01A6-44E1-A279-F95BA52723D5}">
      <dgm:prSet/>
      <dgm:spPr/>
      <dgm:t>
        <a:bodyPr/>
        <a:lstStyle/>
        <a:p>
          <a:endParaRPr lang="en-US"/>
        </a:p>
      </dgm:t>
    </dgm:pt>
    <dgm:pt modelId="{FBF95CD8-F13B-4642-ABC6-BE835C700054}" type="sibTrans" cxnId="{9F23AE52-01A6-44E1-A279-F95BA52723D5}">
      <dgm:prSet/>
      <dgm:spPr/>
      <dgm:t>
        <a:bodyPr/>
        <a:lstStyle/>
        <a:p>
          <a:endParaRPr lang="en-US"/>
        </a:p>
      </dgm:t>
    </dgm:pt>
    <dgm:pt modelId="{035A559D-0505-4FB0-B923-0796A157069B}">
      <dgm:prSet phldrT="[Text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en-US" dirty="0" smtClean="0"/>
            <a:t>Low-loss Diode</a:t>
          </a:r>
          <a:endParaRPr lang="en-US" dirty="0"/>
        </a:p>
      </dgm:t>
    </dgm:pt>
    <dgm:pt modelId="{5319D9B5-D035-4C8D-8DB3-D9FDC2A0F4FB}" type="parTrans" cxnId="{4EF5110F-7EA6-4501-AE3E-1288F7B9D891}">
      <dgm:prSet/>
      <dgm:spPr/>
      <dgm:t>
        <a:bodyPr/>
        <a:lstStyle/>
        <a:p>
          <a:endParaRPr lang="en-US"/>
        </a:p>
      </dgm:t>
    </dgm:pt>
    <dgm:pt modelId="{2ED04320-4A65-4710-A327-5A68CE0C4FE6}" type="sibTrans" cxnId="{4EF5110F-7EA6-4501-AE3E-1288F7B9D891}">
      <dgm:prSet/>
      <dgm:spPr/>
      <dgm:t>
        <a:bodyPr/>
        <a:lstStyle/>
        <a:p>
          <a:endParaRPr lang="en-US"/>
        </a:p>
      </dgm:t>
    </dgm:pt>
    <dgm:pt modelId="{40CD313F-31F7-48F3-9E4F-B3A7C957EE47}">
      <dgm:prSet phldrT="[Text]"/>
      <dgm:spPr>
        <a:solidFill>
          <a:schemeClr val="accent5">
            <a:lumMod val="20000"/>
            <a:lumOff val="80000"/>
          </a:schemeClr>
        </a:solidFill>
      </dgm:spPr>
      <dgm:t>
        <a:bodyPr/>
        <a:lstStyle/>
        <a:p>
          <a:r>
            <a:rPr lang="en-US" dirty="0" smtClean="0"/>
            <a:t>Diffusive Coupler</a:t>
          </a:r>
          <a:endParaRPr lang="en-US" dirty="0"/>
        </a:p>
      </dgm:t>
    </dgm:pt>
    <dgm:pt modelId="{995A6824-2EA9-4FD4-9ADF-88960B70E26B}" type="parTrans" cxnId="{0628C1E7-3DD9-4962-BA36-CEBBF6753F0F}">
      <dgm:prSet/>
      <dgm:spPr/>
      <dgm:t>
        <a:bodyPr/>
        <a:lstStyle/>
        <a:p>
          <a:endParaRPr lang="en-US"/>
        </a:p>
      </dgm:t>
    </dgm:pt>
    <dgm:pt modelId="{8AAD685E-575F-44BD-99C7-BF61A131180F}" type="sibTrans" cxnId="{0628C1E7-3DD9-4962-BA36-CEBBF6753F0F}">
      <dgm:prSet/>
      <dgm:spPr/>
      <dgm:t>
        <a:bodyPr/>
        <a:lstStyle/>
        <a:p>
          <a:endParaRPr lang="en-US"/>
        </a:p>
      </dgm:t>
    </dgm:pt>
    <dgm:pt modelId="{929734ED-2348-487A-949A-0F56079C82C1}">
      <dgm:prSet/>
      <dgm:spPr>
        <a:solidFill>
          <a:schemeClr val="accent6">
            <a:lumMod val="20000"/>
            <a:lumOff val="80000"/>
          </a:schemeClr>
        </a:solidFill>
      </dgm:spPr>
      <dgm:t>
        <a:bodyPr/>
        <a:lstStyle/>
        <a:p>
          <a:r>
            <a:rPr lang="en-US" dirty="0" smtClean="0"/>
            <a:t>Tech. Limitations</a:t>
          </a:r>
          <a:endParaRPr lang="en-US" dirty="0"/>
        </a:p>
      </dgm:t>
    </dgm:pt>
    <dgm:pt modelId="{48B8BA3B-1331-45CA-8493-3C9A9737D652}" type="parTrans" cxnId="{C319A84A-7418-4AB8-ABA4-A0AA46CF45D7}">
      <dgm:prSet/>
      <dgm:spPr/>
      <dgm:t>
        <a:bodyPr/>
        <a:lstStyle/>
        <a:p>
          <a:endParaRPr lang="en-US"/>
        </a:p>
      </dgm:t>
    </dgm:pt>
    <dgm:pt modelId="{CEBC7F3C-006B-4B10-9B93-0E2AF59C2B53}" type="sibTrans" cxnId="{C319A84A-7418-4AB8-ABA4-A0AA46CF45D7}">
      <dgm:prSet/>
      <dgm:spPr/>
      <dgm:t>
        <a:bodyPr/>
        <a:lstStyle/>
        <a:p>
          <a:endParaRPr lang="en-US"/>
        </a:p>
      </dgm:t>
    </dgm:pt>
    <dgm:pt modelId="{5FAE34C6-C642-443E-AB55-8DB27C897452}">
      <dgm:prSet/>
      <dgm:spPr>
        <a:solidFill>
          <a:schemeClr val="tx2">
            <a:lumMod val="20000"/>
            <a:lumOff val="80000"/>
          </a:schemeClr>
        </a:solidFill>
      </dgm:spPr>
      <dgm:t>
        <a:bodyPr/>
        <a:lstStyle/>
        <a:p>
          <a:r>
            <a:rPr lang="en-US" dirty="0" smtClean="0"/>
            <a:t>Future Work</a:t>
          </a:r>
          <a:endParaRPr lang="en-US" dirty="0"/>
        </a:p>
      </dgm:t>
    </dgm:pt>
    <dgm:pt modelId="{5FC16576-6BBF-4CE4-9368-2CA0F9CA7496}" type="parTrans" cxnId="{0030CDDC-7882-4D38-B0D4-0ECEE5A710BE}">
      <dgm:prSet/>
      <dgm:spPr/>
      <dgm:t>
        <a:bodyPr/>
        <a:lstStyle/>
        <a:p>
          <a:endParaRPr lang="en-US"/>
        </a:p>
      </dgm:t>
    </dgm:pt>
    <dgm:pt modelId="{5D738C3A-C2B9-4E6E-BDD0-E6786063C119}" type="sibTrans" cxnId="{0030CDDC-7882-4D38-B0D4-0ECEE5A710BE}">
      <dgm:prSet/>
      <dgm:spPr/>
      <dgm:t>
        <a:bodyPr/>
        <a:lstStyle/>
        <a:p>
          <a:endParaRPr lang="en-US"/>
        </a:p>
      </dgm:t>
    </dgm:pt>
    <dgm:pt modelId="{1443765F-5E94-4158-B9B2-7B31D3C23507}" type="pres">
      <dgm:prSet presAssocID="{BE5FF950-2A0D-4F42-91D4-9B993F113AC7}" presName="Name0" presStyleCnt="0">
        <dgm:presLayoutVars>
          <dgm:dir/>
          <dgm:animLvl val="lvl"/>
          <dgm:resizeHandles val="exact"/>
        </dgm:presLayoutVars>
      </dgm:prSet>
      <dgm:spPr/>
    </dgm:pt>
    <dgm:pt modelId="{005E62C2-FDC7-422C-9DCF-48970522C1BA}" type="pres">
      <dgm:prSet presAssocID="{1DBD1DAE-67BF-4B77-A4BB-55C53488C8DC}" presName="parTxOnly" presStyleLbl="node1" presStyleIdx="0" presStyleCnt="6" custLinFactNeighborY="-1116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E6D7877-5E05-4E5C-B9C7-1984B7C8ECEB}" type="pres">
      <dgm:prSet presAssocID="{0DD9B238-0696-479A-94A2-B6D1786E5B9F}" presName="parTxOnlySpace" presStyleCnt="0"/>
      <dgm:spPr/>
    </dgm:pt>
    <dgm:pt modelId="{8119E358-620E-455E-A0A3-C57835FB82DD}" type="pres">
      <dgm:prSet presAssocID="{907D46D8-0AC8-40F3-9AEE-ADF6FBDBE8B7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9C3C6AA-2D99-49FD-B9EC-0DF003C920FE}" type="pres">
      <dgm:prSet presAssocID="{FBF95CD8-F13B-4642-ABC6-BE835C700054}" presName="parTxOnlySpace" presStyleCnt="0"/>
      <dgm:spPr/>
    </dgm:pt>
    <dgm:pt modelId="{DDAF493E-6026-449D-AF9A-D88CC8DEE280}" type="pres">
      <dgm:prSet presAssocID="{035A559D-0505-4FB0-B923-0796A157069B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09948A4-0026-4EAC-8370-8952007C5742}" type="pres">
      <dgm:prSet presAssocID="{2ED04320-4A65-4710-A327-5A68CE0C4FE6}" presName="parTxOnlySpace" presStyleCnt="0"/>
      <dgm:spPr/>
    </dgm:pt>
    <dgm:pt modelId="{188CE91C-CE85-47EE-9AEA-5E2783DD1EEF}" type="pres">
      <dgm:prSet presAssocID="{40CD313F-31F7-48F3-9E4F-B3A7C957EE47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D911C2-B152-488B-B00B-FA4C99E8C008}" type="pres">
      <dgm:prSet presAssocID="{8AAD685E-575F-44BD-99C7-BF61A131180F}" presName="parTxOnlySpace" presStyleCnt="0"/>
      <dgm:spPr/>
    </dgm:pt>
    <dgm:pt modelId="{D54F7E50-DEDA-4284-8A75-BD45409D9D1C}" type="pres">
      <dgm:prSet presAssocID="{929734ED-2348-487A-949A-0F56079C82C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F5E47A2-12B2-42BB-A498-D446C2985056}" type="pres">
      <dgm:prSet presAssocID="{CEBC7F3C-006B-4B10-9B93-0E2AF59C2B53}" presName="parTxOnlySpace" presStyleCnt="0"/>
      <dgm:spPr/>
    </dgm:pt>
    <dgm:pt modelId="{6ECE6DE6-EACE-4310-9AC5-A4713BFACF5F}" type="pres">
      <dgm:prSet presAssocID="{5FAE34C6-C642-443E-AB55-8DB27C897452}" presName="parTxOnly" presStyleLbl="node1" presStyleIdx="5" presStyleCnt="6" custLinFactNeighborY="-11169">
        <dgm:presLayoutVars>
          <dgm:chMax val="0"/>
          <dgm:chPref val="0"/>
          <dgm:bulletEnabled val="1"/>
        </dgm:presLayoutVars>
      </dgm:prSet>
      <dgm:spPr/>
    </dgm:pt>
  </dgm:ptLst>
  <dgm:cxnLst>
    <dgm:cxn modelId="{0628C1E7-3DD9-4962-BA36-CEBBF6753F0F}" srcId="{BE5FF950-2A0D-4F42-91D4-9B993F113AC7}" destId="{40CD313F-31F7-48F3-9E4F-B3A7C957EE47}" srcOrd="3" destOrd="0" parTransId="{995A6824-2EA9-4FD4-9ADF-88960B70E26B}" sibTransId="{8AAD685E-575F-44BD-99C7-BF61A131180F}"/>
    <dgm:cxn modelId="{B41878D1-7DF3-40C1-8F96-F093B1472827}" type="presOf" srcId="{1DBD1DAE-67BF-4B77-A4BB-55C53488C8DC}" destId="{005E62C2-FDC7-422C-9DCF-48970522C1BA}" srcOrd="0" destOrd="0" presId="urn:microsoft.com/office/officeart/2005/8/layout/chevron1"/>
    <dgm:cxn modelId="{0030CDDC-7882-4D38-B0D4-0ECEE5A710BE}" srcId="{BE5FF950-2A0D-4F42-91D4-9B993F113AC7}" destId="{5FAE34C6-C642-443E-AB55-8DB27C897452}" srcOrd="5" destOrd="0" parTransId="{5FC16576-6BBF-4CE4-9368-2CA0F9CA7496}" sibTransId="{5D738C3A-C2B9-4E6E-BDD0-E6786063C119}"/>
    <dgm:cxn modelId="{B288B1A3-A7F8-4C7A-B474-96A4F111221E}" type="presOf" srcId="{5FAE34C6-C642-443E-AB55-8DB27C897452}" destId="{6ECE6DE6-EACE-4310-9AC5-A4713BFACF5F}" srcOrd="0" destOrd="0" presId="urn:microsoft.com/office/officeart/2005/8/layout/chevron1"/>
    <dgm:cxn modelId="{23D73535-B37D-43BB-A2F6-01B3B5107887}" type="presOf" srcId="{907D46D8-0AC8-40F3-9AEE-ADF6FBDBE8B7}" destId="{8119E358-620E-455E-A0A3-C57835FB82DD}" srcOrd="0" destOrd="0" presId="urn:microsoft.com/office/officeart/2005/8/layout/chevron1"/>
    <dgm:cxn modelId="{77295FB0-845D-4AD7-B46B-BA5AEC5B92B9}" type="presOf" srcId="{BE5FF950-2A0D-4F42-91D4-9B993F113AC7}" destId="{1443765F-5E94-4158-B9B2-7B31D3C23507}" srcOrd="0" destOrd="0" presId="urn:microsoft.com/office/officeart/2005/8/layout/chevron1"/>
    <dgm:cxn modelId="{E603134F-5F51-485B-8C0E-F8F12D1E58D3}" type="presOf" srcId="{929734ED-2348-487A-949A-0F56079C82C1}" destId="{D54F7E50-DEDA-4284-8A75-BD45409D9D1C}" srcOrd="0" destOrd="0" presId="urn:microsoft.com/office/officeart/2005/8/layout/chevron1"/>
    <dgm:cxn modelId="{9F23AE52-01A6-44E1-A279-F95BA52723D5}" srcId="{BE5FF950-2A0D-4F42-91D4-9B993F113AC7}" destId="{907D46D8-0AC8-40F3-9AEE-ADF6FBDBE8B7}" srcOrd="1" destOrd="0" parTransId="{5B3CE2EA-5E87-4365-B64A-EA35F44F493B}" sibTransId="{FBF95CD8-F13B-4642-ABC6-BE835C700054}"/>
    <dgm:cxn modelId="{F767CF43-A1CC-40BB-B47F-A58068834474}" type="presOf" srcId="{40CD313F-31F7-48F3-9E4F-B3A7C957EE47}" destId="{188CE91C-CE85-47EE-9AEA-5E2783DD1EEF}" srcOrd="0" destOrd="0" presId="urn:microsoft.com/office/officeart/2005/8/layout/chevron1"/>
    <dgm:cxn modelId="{14F85737-5C87-4069-B374-290DBC46FDBC}" srcId="{BE5FF950-2A0D-4F42-91D4-9B993F113AC7}" destId="{1DBD1DAE-67BF-4B77-A4BB-55C53488C8DC}" srcOrd="0" destOrd="0" parTransId="{74EC9D49-1EC2-4957-84F9-8A022B8B0C28}" sibTransId="{0DD9B238-0696-479A-94A2-B6D1786E5B9F}"/>
    <dgm:cxn modelId="{4AFA92D8-2D4C-486A-8878-2698F6E0433A}" type="presOf" srcId="{035A559D-0505-4FB0-B923-0796A157069B}" destId="{DDAF493E-6026-449D-AF9A-D88CC8DEE280}" srcOrd="0" destOrd="0" presId="urn:microsoft.com/office/officeart/2005/8/layout/chevron1"/>
    <dgm:cxn modelId="{4EF5110F-7EA6-4501-AE3E-1288F7B9D891}" srcId="{BE5FF950-2A0D-4F42-91D4-9B993F113AC7}" destId="{035A559D-0505-4FB0-B923-0796A157069B}" srcOrd="2" destOrd="0" parTransId="{5319D9B5-D035-4C8D-8DB3-D9FDC2A0F4FB}" sibTransId="{2ED04320-4A65-4710-A327-5A68CE0C4FE6}"/>
    <dgm:cxn modelId="{C319A84A-7418-4AB8-ABA4-A0AA46CF45D7}" srcId="{BE5FF950-2A0D-4F42-91D4-9B993F113AC7}" destId="{929734ED-2348-487A-949A-0F56079C82C1}" srcOrd="4" destOrd="0" parTransId="{48B8BA3B-1331-45CA-8493-3C9A9737D652}" sibTransId="{CEBC7F3C-006B-4B10-9B93-0E2AF59C2B53}"/>
    <dgm:cxn modelId="{9C687F61-7FAD-4144-B44E-604043480AEC}" type="presParOf" srcId="{1443765F-5E94-4158-B9B2-7B31D3C23507}" destId="{005E62C2-FDC7-422C-9DCF-48970522C1BA}" srcOrd="0" destOrd="0" presId="urn:microsoft.com/office/officeart/2005/8/layout/chevron1"/>
    <dgm:cxn modelId="{F75BC78E-8C53-4C27-ABBC-56C8D6EFE65D}" type="presParOf" srcId="{1443765F-5E94-4158-B9B2-7B31D3C23507}" destId="{3E6D7877-5E05-4E5C-B9C7-1984B7C8ECEB}" srcOrd="1" destOrd="0" presId="urn:microsoft.com/office/officeart/2005/8/layout/chevron1"/>
    <dgm:cxn modelId="{5EA8761E-9D77-4E43-B682-073181F1F497}" type="presParOf" srcId="{1443765F-5E94-4158-B9B2-7B31D3C23507}" destId="{8119E358-620E-455E-A0A3-C57835FB82DD}" srcOrd="2" destOrd="0" presId="urn:microsoft.com/office/officeart/2005/8/layout/chevron1"/>
    <dgm:cxn modelId="{3943BDC7-A2AB-48D4-9BA3-618A85E41024}" type="presParOf" srcId="{1443765F-5E94-4158-B9B2-7B31D3C23507}" destId="{C9C3C6AA-2D99-49FD-B9EC-0DF003C920FE}" srcOrd="3" destOrd="0" presId="urn:microsoft.com/office/officeart/2005/8/layout/chevron1"/>
    <dgm:cxn modelId="{7DA792BB-3EF4-4D5E-87F7-5F87939E7848}" type="presParOf" srcId="{1443765F-5E94-4158-B9B2-7B31D3C23507}" destId="{DDAF493E-6026-449D-AF9A-D88CC8DEE280}" srcOrd="4" destOrd="0" presId="urn:microsoft.com/office/officeart/2005/8/layout/chevron1"/>
    <dgm:cxn modelId="{4D26CB34-179F-4AC5-BE70-F7A420739B5F}" type="presParOf" srcId="{1443765F-5E94-4158-B9B2-7B31D3C23507}" destId="{B09948A4-0026-4EAC-8370-8952007C5742}" srcOrd="5" destOrd="0" presId="urn:microsoft.com/office/officeart/2005/8/layout/chevron1"/>
    <dgm:cxn modelId="{1091061A-D287-4267-90F1-A9D520D9E8AD}" type="presParOf" srcId="{1443765F-5E94-4158-B9B2-7B31D3C23507}" destId="{188CE91C-CE85-47EE-9AEA-5E2783DD1EEF}" srcOrd="6" destOrd="0" presId="urn:microsoft.com/office/officeart/2005/8/layout/chevron1"/>
    <dgm:cxn modelId="{99020851-D515-429A-B47F-90ECD0923F83}" type="presParOf" srcId="{1443765F-5E94-4158-B9B2-7B31D3C23507}" destId="{1ED911C2-B152-488B-B00B-FA4C99E8C008}" srcOrd="7" destOrd="0" presId="urn:microsoft.com/office/officeart/2005/8/layout/chevron1"/>
    <dgm:cxn modelId="{03DDE1B7-2676-4FBA-A31E-EA6D4534E8EF}" type="presParOf" srcId="{1443765F-5E94-4158-B9B2-7B31D3C23507}" destId="{D54F7E50-DEDA-4284-8A75-BD45409D9D1C}" srcOrd="8" destOrd="0" presId="urn:microsoft.com/office/officeart/2005/8/layout/chevron1"/>
    <dgm:cxn modelId="{AA92ABB9-BAA7-40E8-A026-2501EB47DF17}" type="presParOf" srcId="{1443765F-5E94-4158-B9B2-7B31D3C23507}" destId="{BF5E47A2-12B2-42BB-A498-D446C2985056}" srcOrd="9" destOrd="0" presId="urn:microsoft.com/office/officeart/2005/8/layout/chevron1"/>
    <dgm:cxn modelId="{429C8923-A738-4948-A49D-59F646E38CE6}" type="presParOf" srcId="{1443765F-5E94-4158-B9B2-7B31D3C23507}" destId="{6ECE6DE6-EACE-4310-9AC5-A4713BFACF5F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8.xml><?xml version="1.0" encoding="utf-8"?>
<dgm:dataModel xmlns:dgm="http://schemas.openxmlformats.org/drawingml/2006/diagram" xmlns:a="http://schemas.openxmlformats.org/drawingml/2006/main">
  <dgm:ptLst>
    <dgm:pt modelId="{BE5FF950-2A0D-4F42-91D4-9B993F113AC7}" type="doc">
      <dgm:prSet loTypeId="urn:microsoft.com/office/officeart/2005/8/layout/chevron1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1DBD1DAE-67BF-4B77-A4BB-55C53488C8DC}">
      <dgm:prSet phldrT="[Text]"/>
      <dgm:spPr/>
      <dgm:t>
        <a:bodyPr/>
        <a:lstStyle/>
        <a:p>
          <a:r>
            <a:rPr lang="en-US" dirty="0" smtClean="0"/>
            <a:t>Introduction</a:t>
          </a:r>
          <a:endParaRPr lang="en-US" dirty="0"/>
        </a:p>
      </dgm:t>
    </dgm:pt>
    <dgm:pt modelId="{74EC9D49-1EC2-4957-84F9-8A022B8B0C28}" type="parTrans" cxnId="{14F85737-5C87-4069-B374-290DBC46FDBC}">
      <dgm:prSet/>
      <dgm:spPr/>
      <dgm:t>
        <a:bodyPr/>
        <a:lstStyle/>
        <a:p>
          <a:endParaRPr lang="en-US"/>
        </a:p>
      </dgm:t>
    </dgm:pt>
    <dgm:pt modelId="{0DD9B238-0696-479A-94A2-B6D1786E5B9F}" type="sibTrans" cxnId="{14F85737-5C87-4069-B374-290DBC46FDBC}">
      <dgm:prSet/>
      <dgm:spPr/>
      <dgm:t>
        <a:bodyPr/>
        <a:lstStyle/>
        <a:p>
          <a:endParaRPr lang="en-US"/>
        </a:p>
      </dgm:t>
    </dgm:pt>
    <dgm:pt modelId="{907D46D8-0AC8-40F3-9AEE-ADF6FBDBE8B7}">
      <dgm:prSet phldrT="[Text]"/>
      <dgm:spPr>
        <a:solidFill>
          <a:schemeClr val="accent3"/>
        </a:solidFill>
      </dgm:spPr>
      <dgm:t>
        <a:bodyPr/>
        <a:lstStyle/>
        <a:p>
          <a:r>
            <a:rPr lang="en-US" dirty="0" smtClean="0"/>
            <a:t>Graphene CNN</a:t>
          </a:r>
          <a:endParaRPr lang="en-US" dirty="0"/>
        </a:p>
      </dgm:t>
    </dgm:pt>
    <dgm:pt modelId="{5B3CE2EA-5E87-4365-B64A-EA35F44F493B}" type="parTrans" cxnId="{9F23AE52-01A6-44E1-A279-F95BA52723D5}">
      <dgm:prSet/>
      <dgm:spPr/>
      <dgm:t>
        <a:bodyPr/>
        <a:lstStyle/>
        <a:p>
          <a:endParaRPr lang="en-US"/>
        </a:p>
      </dgm:t>
    </dgm:pt>
    <dgm:pt modelId="{FBF95CD8-F13B-4642-ABC6-BE835C700054}" type="sibTrans" cxnId="{9F23AE52-01A6-44E1-A279-F95BA52723D5}">
      <dgm:prSet/>
      <dgm:spPr/>
      <dgm:t>
        <a:bodyPr/>
        <a:lstStyle/>
        <a:p>
          <a:endParaRPr lang="en-US"/>
        </a:p>
      </dgm:t>
    </dgm:pt>
    <dgm:pt modelId="{035A559D-0505-4FB0-B923-0796A157069B}">
      <dgm:prSet phldrT="[Text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en-US" dirty="0" smtClean="0"/>
            <a:t>Low-loss Diode</a:t>
          </a:r>
          <a:endParaRPr lang="en-US" dirty="0"/>
        </a:p>
      </dgm:t>
    </dgm:pt>
    <dgm:pt modelId="{5319D9B5-D035-4C8D-8DB3-D9FDC2A0F4FB}" type="parTrans" cxnId="{4EF5110F-7EA6-4501-AE3E-1288F7B9D891}">
      <dgm:prSet/>
      <dgm:spPr/>
      <dgm:t>
        <a:bodyPr/>
        <a:lstStyle/>
        <a:p>
          <a:endParaRPr lang="en-US"/>
        </a:p>
      </dgm:t>
    </dgm:pt>
    <dgm:pt modelId="{2ED04320-4A65-4710-A327-5A68CE0C4FE6}" type="sibTrans" cxnId="{4EF5110F-7EA6-4501-AE3E-1288F7B9D891}">
      <dgm:prSet/>
      <dgm:spPr/>
      <dgm:t>
        <a:bodyPr/>
        <a:lstStyle/>
        <a:p>
          <a:endParaRPr lang="en-US"/>
        </a:p>
      </dgm:t>
    </dgm:pt>
    <dgm:pt modelId="{40CD313F-31F7-48F3-9E4F-B3A7C957EE47}">
      <dgm:prSet phldrT="[Text]"/>
      <dgm:spPr>
        <a:solidFill>
          <a:schemeClr val="accent5">
            <a:lumMod val="20000"/>
            <a:lumOff val="80000"/>
          </a:schemeClr>
        </a:solidFill>
      </dgm:spPr>
      <dgm:t>
        <a:bodyPr/>
        <a:lstStyle/>
        <a:p>
          <a:r>
            <a:rPr lang="en-US" dirty="0" smtClean="0"/>
            <a:t>Diffusive Coupler</a:t>
          </a:r>
          <a:endParaRPr lang="en-US" dirty="0"/>
        </a:p>
      </dgm:t>
    </dgm:pt>
    <dgm:pt modelId="{995A6824-2EA9-4FD4-9ADF-88960B70E26B}" type="parTrans" cxnId="{0628C1E7-3DD9-4962-BA36-CEBBF6753F0F}">
      <dgm:prSet/>
      <dgm:spPr/>
      <dgm:t>
        <a:bodyPr/>
        <a:lstStyle/>
        <a:p>
          <a:endParaRPr lang="en-US"/>
        </a:p>
      </dgm:t>
    </dgm:pt>
    <dgm:pt modelId="{8AAD685E-575F-44BD-99C7-BF61A131180F}" type="sibTrans" cxnId="{0628C1E7-3DD9-4962-BA36-CEBBF6753F0F}">
      <dgm:prSet/>
      <dgm:spPr/>
      <dgm:t>
        <a:bodyPr/>
        <a:lstStyle/>
        <a:p>
          <a:endParaRPr lang="en-US"/>
        </a:p>
      </dgm:t>
    </dgm:pt>
    <dgm:pt modelId="{929734ED-2348-487A-949A-0F56079C82C1}">
      <dgm:prSet/>
      <dgm:spPr>
        <a:solidFill>
          <a:schemeClr val="accent6">
            <a:lumMod val="20000"/>
            <a:lumOff val="80000"/>
          </a:schemeClr>
        </a:solidFill>
      </dgm:spPr>
      <dgm:t>
        <a:bodyPr/>
        <a:lstStyle/>
        <a:p>
          <a:r>
            <a:rPr lang="en-US" dirty="0" smtClean="0"/>
            <a:t>Tech. Limitations</a:t>
          </a:r>
          <a:endParaRPr lang="en-US" dirty="0"/>
        </a:p>
      </dgm:t>
    </dgm:pt>
    <dgm:pt modelId="{48B8BA3B-1331-45CA-8493-3C9A9737D652}" type="parTrans" cxnId="{C319A84A-7418-4AB8-ABA4-A0AA46CF45D7}">
      <dgm:prSet/>
      <dgm:spPr/>
      <dgm:t>
        <a:bodyPr/>
        <a:lstStyle/>
        <a:p>
          <a:endParaRPr lang="en-US"/>
        </a:p>
      </dgm:t>
    </dgm:pt>
    <dgm:pt modelId="{CEBC7F3C-006B-4B10-9B93-0E2AF59C2B53}" type="sibTrans" cxnId="{C319A84A-7418-4AB8-ABA4-A0AA46CF45D7}">
      <dgm:prSet/>
      <dgm:spPr/>
      <dgm:t>
        <a:bodyPr/>
        <a:lstStyle/>
        <a:p>
          <a:endParaRPr lang="en-US"/>
        </a:p>
      </dgm:t>
    </dgm:pt>
    <dgm:pt modelId="{5FAE34C6-C642-443E-AB55-8DB27C897452}">
      <dgm:prSet/>
      <dgm:spPr>
        <a:solidFill>
          <a:schemeClr val="tx2">
            <a:lumMod val="20000"/>
            <a:lumOff val="80000"/>
          </a:schemeClr>
        </a:solidFill>
      </dgm:spPr>
      <dgm:t>
        <a:bodyPr/>
        <a:lstStyle/>
        <a:p>
          <a:r>
            <a:rPr lang="en-US" dirty="0" smtClean="0"/>
            <a:t>Future Work</a:t>
          </a:r>
          <a:endParaRPr lang="en-US" dirty="0"/>
        </a:p>
      </dgm:t>
    </dgm:pt>
    <dgm:pt modelId="{5FC16576-6BBF-4CE4-9368-2CA0F9CA7496}" type="parTrans" cxnId="{0030CDDC-7882-4D38-B0D4-0ECEE5A710BE}">
      <dgm:prSet/>
      <dgm:spPr/>
      <dgm:t>
        <a:bodyPr/>
        <a:lstStyle/>
        <a:p>
          <a:endParaRPr lang="en-US"/>
        </a:p>
      </dgm:t>
    </dgm:pt>
    <dgm:pt modelId="{5D738C3A-C2B9-4E6E-BDD0-E6786063C119}" type="sibTrans" cxnId="{0030CDDC-7882-4D38-B0D4-0ECEE5A710BE}">
      <dgm:prSet/>
      <dgm:spPr/>
      <dgm:t>
        <a:bodyPr/>
        <a:lstStyle/>
        <a:p>
          <a:endParaRPr lang="en-US"/>
        </a:p>
      </dgm:t>
    </dgm:pt>
    <dgm:pt modelId="{1443765F-5E94-4158-B9B2-7B31D3C23507}" type="pres">
      <dgm:prSet presAssocID="{BE5FF950-2A0D-4F42-91D4-9B993F113AC7}" presName="Name0" presStyleCnt="0">
        <dgm:presLayoutVars>
          <dgm:dir/>
          <dgm:animLvl val="lvl"/>
          <dgm:resizeHandles val="exact"/>
        </dgm:presLayoutVars>
      </dgm:prSet>
      <dgm:spPr/>
    </dgm:pt>
    <dgm:pt modelId="{005E62C2-FDC7-422C-9DCF-48970522C1BA}" type="pres">
      <dgm:prSet presAssocID="{1DBD1DAE-67BF-4B77-A4BB-55C53488C8DC}" presName="parTxOnly" presStyleLbl="node1" presStyleIdx="0" presStyleCnt="6" custLinFactNeighborY="-1116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E6D7877-5E05-4E5C-B9C7-1984B7C8ECEB}" type="pres">
      <dgm:prSet presAssocID="{0DD9B238-0696-479A-94A2-B6D1786E5B9F}" presName="parTxOnlySpace" presStyleCnt="0"/>
      <dgm:spPr/>
    </dgm:pt>
    <dgm:pt modelId="{8119E358-620E-455E-A0A3-C57835FB82DD}" type="pres">
      <dgm:prSet presAssocID="{907D46D8-0AC8-40F3-9AEE-ADF6FBDBE8B7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9C3C6AA-2D99-49FD-B9EC-0DF003C920FE}" type="pres">
      <dgm:prSet presAssocID="{FBF95CD8-F13B-4642-ABC6-BE835C700054}" presName="parTxOnlySpace" presStyleCnt="0"/>
      <dgm:spPr/>
    </dgm:pt>
    <dgm:pt modelId="{DDAF493E-6026-449D-AF9A-D88CC8DEE280}" type="pres">
      <dgm:prSet presAssocID="{035A559D-0505-4FB0-B923-0796A157069B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09948A4-0026-4EAC-8370-8952007C5742}" type="pres">
      <dgm:prSet presAssocID="{2ED04320-4A65-4710-A327-5A68CE0C4FE6}" presName="parTxOnlySpace" presStyleCnt="0"/>
      <dgm:spPr/>
    </dgm:pt>
    <dgm:pt modelId="{188CE91C-CE85-47EE-9AEA-5E2783DD1EEF}" type="pres">
      <dgm:prSet presAssocID="{40CD313F-31F7-48F3-9E4F-B3A7C957EE47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D911C2-B152-488B-B00B-FA4C99E8C008}" type="pres">
      <dgm:prSet presAssocID="{8AAD685E-575F-44BD-99C7-BF61A131180F}" presName="parTxOnlySpace" presStyleCnt="0"/>
      <dgm:spPr/>
    </dgm:pt>
    <dgm:pt modelId="{D54F7E50-DEDA-4284-8A75-BD45409D9D1C}" type="pres">
      <dgm:prSet presAssocID="{929734ED-2348-487A-949A-0F56079C82C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F5E47A2-12B2-42BB-A498-D446C2985056}" type="pres">
      <dgm:prSet presAssocID="{CEBC7F3C-006B-4B10-9B93-0E2AF59C2B53}" presName="parTxOnlySpace" presStyleCnt="0"/>
      <dgm:spPr/>
    </dgm:pt>
    <dgm:pt modelId="{6ECE6DE6-EACE-4310-9AC5-A4713BFACF5F}" type="pres">
      <dgm:prSet presAssocID="{5FAE34C6-C642-443E-AB55-8DB27C897452}" presName="parTxOnly" presStyleLbl="node1" presStyleIdx="5" presStyleCnt="6" custLinFactNeighborY="-11169">
        <dgm:presLayoutVars>
          <dgm:chMax val="0"/>
          <dgm:chPref val="0"/>
          <dgm:bulletEnabled val="1"/>
        </dgm:presLayoutVars>
      </dgm:prSet>
      <dgm:spPr/>
    </dgm:pt>
  </dgm:ptLst>
  <dgm:cxnLst>
    <dgm:cxn modelId="{0628C1E7-3DD9-4962-BA36-CEBBF6753F0F}" srcId="{BE5FF950-2A0D-4F42-91D4-9B993F113AC7}" destId="{40CD313F-31F7-48F3-9E4F-B3A7C957EE47}" srcOrd="3" destOrd="0" parTransId="{995A6824-2EA9-4FD4-9ADF-88960B70E26B}" sibTransId="{8AAD685E-575F-44BD-99C7-BF61A131180F}"/>
    <dgm:cxn modelId="{B41878D1-7DF3-40C1-8F96-F093B1472827}" type="presOf" srcId="{1DBD1DAE-67BF-4B77-A4BB-55C53488C8DC}" destId="{005E62C2-FDC7-422C-9DCF-48970522C1BA}" srcOrd="0" destOrd="0" presId="urn:microsoft.com/office/officeart/2005/8/layout/chevron1"/>
    <dgm:cxn modelId="{0030CDDC-7882-4D38-B0D4-0ECEE5A710BE}" srcId="{BE5FF950-2A0D-4F42-91D4-9B993F113AC7}" destId="{5FAE34C6-C642-443E-AB55-8DB27C897452}" srcOrd="5" destOrd="0" parTransId="{5FC16576-6BBF-4CE4-9368-2CA0F9CA7496}" sibTransId="{5D738C3A-C2B9-4E6E-BDD0-E6786063C119}"/>
    <dgm:cxn modelId="{B288B1A3-A7F8-4C7A-B474-96A4F111221E}" type="presOf" srcId="{5FAE34C6-C642-443E-AB55-8DB27C897452}" destId="{6ECE6DE6-EACE-4310-9AC5-A4713BFACF5F}" srcOrd="0" destOrd="0" presId="urn:microsoft.com/office/officeart/2005/8/layout/chevron1"/>
    <dgm:cxn modelId="{23D73535-B37D-43BB-A2F6-01B3B5107887}" type="presOf" srcId="{907D46D8-0AC8-40F3-9AEE-ADF6FBDBE8B7}" destId="{8119E358-620E-455E-A0A3-C57835FB82DD}" srcOrd="0" destOrd="0" presId="urn:microsoft.com/office/officeart/2005/8/layout/chevron1"/>
    <dgm:cxn modelId="{77295FB0-845D-4AD7-B46B-BA5AEC5B92B9}" type="presOf" srcId="{BE5FF950-2A0D-4F42-91D4-9B993F113AC7}" destId="{1443765F-5E94-4158-B9B2-7B31D3C23507}" srcOrd="0" destOrd="0" presId="urn:microsoft.com/office/officeart/2005/8/layout/chevron1"/>
    <dgm:cxn modelId="{E603134F-5F51-485B-8C0E-F8F12D1E58D3}" type="presOf" srcId="{929734ED-2348-487A-949A-0F56079C82C1}" destId="{D54F7E50-DEDA-4284-8A75-BD45409D9D1C}" srcOrd="0" destOrd="0" presId="urn:microsoft.com/office/officeart/2005/8/layout/chevron1"/>
    <dgm:cxn modelId="{9F23AE52-01A6-44E1-A279-F95BA52723D5}" srcId="{BE5FF950-2A0D-4F42-91D4-9B993F113AC7}" destId="{907D46D8-0AC8-40F3-9AEE-ADF6FBDBE8B7}" srcOrd="1" destOrd="0" parTransId="{5B3CE2EA-5E87-4365-B64A-EA35F44F493B}" sibTransId="{FBF95CD8-F13B-4642-ABC6-BE835C700054}"/>
    <dgm:cxn modelId="{F767CF43-A1CC-40BB-B47F-A58068834474}" type="presOf" srcId="{40CD313F-31F7-48F3-9E4F-B3A7C957EE47}" destId="{188CE91C-CE85-47EE-9AEA-5E2783DD1EEF}" srcOrd="0" destOrd="0" presId="urn:microsoft.com/office/officeart/2005/8/layout/chevron1"/>
    <dgm:cxn modelId="{14F85737-5C87-4069-B374-290DBC46FDBC}" srcId="{BE5FF950-2A0D-4F42-91D4-9B993F113AC7}" destId="{1DBD1DAE-67BF-4B77-A4BB-55C53488C8DC}" srcOrd="0" destOrd="0" parTransId="{74EC9D49-1EC2-4957-84F9-8A022B8B0C28}" sibTransId="{0DD9B238-0696-479A-94A2-B6D1786E5B9F}"/>
    <dgm:cxn modelId="{4AFA92D8-2D4C-486A-8878-2698F6E0433A}" type="presOf" srcId="{035A559D-0505-4FB0-B923-0796A157069B}" destId="{DDAF493E-6026-449D-AF9A-D88CC8DEE280}" srcOrd="0" destOrd="0" presId="urn:microsoft.com/office/officeart/2005/8/layout/chevron1"/>
    <dgm:cxn modelId="{4EF5110F-7EA6-4501-AE3E-1288F7B9D891}" srcId="{BE5FF950-2A0D-4F42-91D4-9B993F113AC7}" destId="{035A559D-0505-4FB0-B923-0796A157069B}" srcOrd="2" destOrd="0" parTransId="{5319D9B5-D035-4C8D-8DB3-D9FDC2A0F4FB}" sibTransId="{2ED04320-4A65-4710-A327-5A68CE0C4FE6}"/>
    <dgm:cxn modelId="{C319A84A-7418-4AB8-ABA4-A0AA46CF45D7}" srcId="{BE5FF950-2A0D-4F42-91D4-9B993F113AC7}" destId="{929734ED-2348-487A-949A-0F56079C82C1}" srcOrd="4" destOrd="0" parTransId="{48B8BA3B-1331-45CA-8493-3C9A9737D652}" sibTransId="{CEBC7F3C-006B-4B10-9B93-0E2AF59C2B53}"/>
    <dgm:cxn modelId="{9C687F61-7FAD-4144-B44E-604043480AEC}" type="presParOf" srcId="{1443765F-5E94-4158-B9B2-7B31D3C23507}" destId="{005E62C2-FDC7-422C-9DCF-48970522C1BA}" srcOrd="0" destOrd="0" presId="urn:microsoft.com/office/officeart/2005/8/layout/chevron1"/>
    <dgm:cxn modelId="{F75BC78E-8C53-4C27-ABBC-56C8D6EFE65D}" type="presParOf" srcId="{1443765F-5E94-4158-B9B2-7B31D3C23507}" destId="{3E6D7877-5E05-4E5C-B9C7-1984B7C8ECEB}" srcOrd="1" destOrd="0" presId="urn:microsoft.com/office/officeart/2005/8/layout/chevron1"/>
    <dgm:cxn modelId="{5EA8761E-9D77-4E43-B682-073181F1F497}" type="presParOf" srcId="{1443765F-5E94-4158-B9B2-7B31D3C23507}" destId="{8119E358-620E-455E-A0A3-C57835FB82DD}" srcOrd="2" destOrd="0" presId="urn:microsoft.com/office/officeart/2005/8/layout/chevron1"/>
    <dgm:cxn modelId="{3943BDC7-A2AB-48D4-9BA3-618A85E41024}" type="presParOf" srcId="{1443765F-5E94-4158-B9B2-7B31D3C23507}" destId="{C9C3C6AA-2D99-49FD-B9EC-0DF003C920FE}" srcOrd="3" destOrd="0" presId="urn:microsoft.com/office/officeart/2005/8/layout/chevron1"/>
    <dgm:cxn modelId="{7DA792BB-3EF4-4D5E-87F7-5F87939E7848}" type="presParOf" srcId="{1443765F-5E94-4158-B9B2-7B31D3C23507}" destId="{DDAF493E-6026-449D-AF9A-D88CC8DEE280}" srcOrd="4" destOrd="0" presId="urn:microsoft.com/office/officeart/2005/8/layout/chevron1"/>
    <dgm:cxn modelId="{4D26CB34-179F-4AC5-BE70-F7A420739B5F}" type="presParOf" srcId="{1443765F-5E94-4158-B9B2-7B31D3C23507}" destId="{B09948A4-0026-4EAC-8370-8952007C5742}" srcOrd="5" destOrd="0" presId="urn:microsoft.com/office/officeart/2005/8/layout/chevron1"/>
    <dgm:cxn modelId="{1091061A-D287-4267-90F1-A9D520D9E8AD}" type="presParOf" srcId="{1443765F-5E94-4158-B9B2-7B31D3C23507}" destId="{188CE91C-CE85-47EE-9AEA-5E2783DD1EEF}" srcOrd="6" destOrd="0" presId="urn:microsoft.com/office/officeart/2005/8/layout/chevron1"/>
    <dgm:cxn modelId="{99020851-D515-429A-B47F-90ECD0923F83}" type="presParOf" srcId="{1443765F-5E94-4158-B9B2-7B31D3C23507}" destId="{1ED911C2-B152-488B-B00B-FA4C99E8C008}" srcOrd="7" destOrd="0" presId="urn:microsoft.com/office/officeart/2005/8/layout/chevron1"/>
    <dgm:cxn modelId="{03DDE1B7-2676-4FBA-A31E-EA6D4534E8EF}" type="presParOf" srcId="{1443765F-5E94-4158-B9B2-7B31D3C23507}" destId="{D54F7E50-DEDA-4284-8A75-BD45409D9D1C}" srcOrd="8" destOrd="0" presId="urn:microsoft.com/office/officeart/2005/8/layout/chevron1"/>
    <dgm:cxn modelId="{AA92ABB9-BAA7-40E8-A026-2501EB47DF17}" type="presParOf" srcId="{1443765F-5E94-4158-B9B2-7B31D3C23507}" destId="{BF5E47A2-12B2-42BB-A498-D446C2985056}" srcOrd="9" destOrd="0" presId="urn:microsoft.com/office/officeart/2005/8/layout/chevron1"/>
    <dgm:cxn modelId="{429C8923-A738-4948-A49D-59F646E38CE6}" type="presParOf" srcId="{1443765F-5E94-4158-B9B2-7B31D3C23507}" destId="{6ECE6DE6-EACE-4310-9AC5-A4713BFACF5F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9.xml><?xml version="1.0" encoding="utf-8"?>
<dgm:dataModel xmlns:dgm="http://schemas.openxmlformats.org/drawingml/2006/diagram" xmlns:a="http://schemas.openxmlformats.org/drawingml/2006/main">
  <dgm:ptLst>
    <dgm:pt modelId="{BE5FF950-2A0D-4F42-91D4-9B993F113AC7}" type="doc">
      <dgm:prSet loTypeId="urn:microsoft.com/office/officeart/2005/8/layout/chevron1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1DBD1DAE-67BF-4B77-A4BB-55C53488C8DC}">
      <dgm:prSet phldrT="[Text]"/>
      <dgm:spPr/>
      <dgm:t>
        <a:bodyPr/>
        <a:lstStyle/>
        <a:p>
          <a:r>
            <a:rPr lang="en-US" dirty="0" smtClean="0"/>
            <a:t>Introduction</a:t>
          </a:r>
          <a:endParaRPr lang="en-US" dirty="0"/>
        </a:p>
      </dgm:t>
    </dgm:pt>
    <dgm:pt modelId="{74EC9D49-1EC2-4957-84F9-8A022B8B0C28}" type="parTrans" cxnId="{14F85737-5C87-4069-B374-290DBC46FDBC}">
      <dgm:prSet/>
      <dgm:spPr/>
      <dgm:t>
        <a:bodyPr/>
        <a:lstStyle/>
        <a:p>
          <a:endParaRPr lang="en-US"/>
        </a:p>
      </dgm:t>
    </dgm:pt>
    <dgm:pt modelId="{0DD9B238-0696-479A-94A2-B6D1786E5B9F}" type="sibTrans" cxnId="{14F85737-5C87-4069-B374-290DBC46FDBC}">
      <dgm:prSet/>
      <dgm:spPr/>
      <dgm:t>
        <a:bodyPr/>
        <a:lstStyle/>
        <a:p>
          <a:endParaRPr lang="en-US"/>
        </a:p>
      </dgm:t>
    </dgm:pt>
    <dgm:pt modelId="{907D46D8-0AC8-40F3-9AEE-ADF6FBDBE8B7}">
      <dgm:prSet phldrT="[Text]"/>
      <dgm:spPr>
        <a:solidFill>
          <a:schemeClr val="accent3"/>
        </a:solidFill>
      </dgm:spPr>
      <dgm:t>
        <a:bodyPr/>
        <a:lstStyle/>
        <a:p>
          <a:r>
            <a:rPr lang="en-US" dirty="0" smtClean="0"/>
            <a:t>Graphene CNN</a:t>
          </a:r>
          <a:endParaRPr lang="en-US" dirty="0"/>
        </a:p>
      </dgm:t>
    </dgm:pt>
    <dgm:pt modelId="{5B3CE2EA-5E87-4365-B64A-EA35F44F493B}" type="parTrans" cxnId="{9F23AE52-01A6-44E1-A279-F95BA52723D5}">
      <dgm:prSet/>
      <dgm:spPr/>
      <dgm:t>
        <a:bodyPr/>
        <a:lstStyle/>
        <a:p>
          <a:endParaRPr lang="en-US"/>
        </a:p>
      </dgm:t>
    </dgm:pt>
    <dgm:pt modelId="{FBF95CD8-F13B-4642-ABC6-BE835C700054}" type="sibTrans" cxnId="{9F23AE52-01A6-44E1-A279-F95BA52723D5}">
      <dgm:prSet/>
      <dgm:spPr/>
      <dgm:t>
        <a:bodyPr/>
        <a:lstStyle/>
        <a:p>
          <a:endParaRPr lang="en-US"/>
        </a:p>
      </dgm:t>
    </dgm:pt>
    <dgm:pt modelId="{035A559D-0505-4FB0-B923-0796A157069B}">
      <dgm:prSet phldrT="[Text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en-US" dirty="0" smtClean="0"/>
            <a:t>Low-loss Diode</a:t>
          </a:r>
          <a:endParaRPr lang="en-US" dirty="0"/>
        </a:p>
      </dgm:t>
    </dgm:pt>
    <dgm:pt modelId="{5319D9B5-D035-4C8D-8DB3-D9FDC2A0F4FB}" type="parTrans" cxnId="{4EF5110F-7EA6-4501-AE3E-1288F7B9D891}">
      <dgm:prSet/>
      <dgm:spPr/>
      <dgm:t>
        <a:bodyPr/>
        <a:lstStyle/>
        <a:p>
          <a:endParaRPr lang="en-US"/>
        </a:p>
      </dgm:t>
    </dgm:pt>
    <dgm:pt modelId="{2ED04320-4A65-4710-A327-5A68CE0C4FE6}" type="sibTrans" cxnId="{4EF5110F-7EA6-4501-AE3E-1288F7B9D891}">
      <dgm:prSet/>
      <dgm:spPr/>
      <dgm:t>
        <a:bodyPr/>
        <a:lstStyle/>
        <a:p>
          <a:endParaRPr lang="en-US"/>
        </a:p>
      </dgm:t>
    </dgm:pt>
    <dgm:pt modelId="{40CD313F-31F7-48F3-9E4F-B3A7C957EE47}">
      <dgm:prSet phldrT="[Text]"/>
      <dgm:spPr>
        <a:solidFill>
          <a:schemeClr val="accent5">
            <a:lumMod val="20000"/>
            <a:lumOff val="80000"/>
          </a:schemeClr>
        </a:solidFill>
      </dgm:spPr>
      <dgm:t>
        <a:bodyPr/>
        <a:lstStyle/>
        <a:p>
          <a:r>
            <a:rPr lang="en-US" dirty="0" smtClean="0"/>
            <a:t>Diffusive Coupler</a:t>
          </a:r>
          <a:endParaRPr lang="en-US" dirty="0"/>
        </a:p>
      </dgm:t>
    </dgm:pt>
    <dgm:pt modelId="{995A6824-2EA9-4FD4-9ADF-88960B70E26B}" type="parTrans" cxnId="{0628C1E7-3DD9-4962-BA36-CEBBF6753F0F}">
      <dgm:prSet/>
      <dgm:spPr/>
      <dgm:t>
        <a:bodyPr/>
        <a:lstStyle/>
        <a:p>
          <a:endParaRPr lang="en-US"/>
        </a:p>
      </dgm:t>
    </dgm:pt>
    <dgm:pt modelId="{8AAD685E-575F-44BD-99C7-BF61A131180F}" type="sibTrans" cxnId="{0628C1E7-3DD9-4962-BA36-CEBBF6753F0F}">
      <dgm:prSet/>
      <dgm:spPr/>
      <dgm:t>
        <a:bodyPr/>
        <a:lstStyle/>
        <a:p>
          <a:endParaRPr lang="en-US"/>
        </a:p>
      </dgm:t>
    </dgm:pt>
    <dgm:pt modelId="{929734ED-2348-487A-949A-0F56079C82C1}">
      <dgm:prSet/>
      <dgm:spPr>
        <a:solidFill>
          <a:schemeClr val="accent6">
            <a:lumMod val="20000"/>
            <a:lumOff val="80000"/>
          </a:schemeClr>
        </a:solidFill>
      </dgm:spPr>
      <dgm:t>
        <a:bodyPr/>
        <a:lstStyle/>
        <a:p>
          <a:r>
            <a:rPr lang="en-US" dirty="0" smtClean="0"/>
            <a:t>Tech. Limitations</a:t>
          </a:r>
          <a:endParaRPr lang="en-US" dirty="0"/>
        </a:p>
      </dgm:t>
    </dgm:pt>
    <dgm:pt modelId="{48B8BA3B-1331-45CA-8493-3C9A9737D652}" type="parTrans" cxnId="{C319A84A-7418-4AB8-ABA4-A0AA46CF45D7}">
      <dgm:prSet/>
      <dgm:spPr/>
      <dgm:t>
        <a:bodyPr/>
        <a:lstStyle/>
        <a:p>
          <a:endParaRPr lang="en-US"/>
        </a:p>
      </dgm:t>
    </dgm:pt>
    <dgm:pt modelId="{CEBC7F3C-006B-4B10-9B93-0E2AF59C2B53}" type="sibTrans" cxnId="{C319A84A-7418-4AB8-ABA4-A0AA46CF45D7}">
      <dgm:prSet/>
      <dgm:spPr/>
      <dgm:t>
        <a:bodyPr/>
        <a:lstStyle/>
        <a:p>
          <a:endParaRPr lang="en-US"/>
        </a:p>
      </dgm:t>
    </dgm:pt>
    <dgm:pt modelId="{5FAE34C6-C642-443E-AB55-8DB27C897452}">
      <dgm:prSet/>
      <dgm:spPr>
        <a:solidFill>
          <a:schemeClr val="tx2">
            <a:lumMod val="20000"/>
            <a:lumOff val="80000"/>
          </a:schemeClr>
        </a:solidFill>
      </dgm:spPr>
      <dgm:t>
        <a:bodyPr/>
        <a:lstStyle/>
        <a:p>
          <a:r>
            <a:rPr lang="en-US" dirty="0" smtClean="0"/>
            <a:t>Future Work</a:t>
          </a:r>
          <a:endParaRPr lang="en-US" dirty="0"/>
        </a:p>
      </dgm:t>
    </dgm:pt>
    <dgm:pt modelId="{5FC16576-6BBF-4CE4-9368-2CA0F9CA7496}" type="parTrans" cxnId="{0030CDDC-7882-4D38-B0D4-0ECEE5A710BE}">
      <dgm:prSet/>
      <dgm:spPr/>
      <dgm:t>
        <a:bodyPr/>
        <a:lstStyle/>
        <a:p>
          <a:endParaRPr lang="en-US"/>
        </a:p>
      </dgm:t>
    </dgm:pt>
    <dgm:pt modelId="{5D738C3A-C2B9-4E6E-BDD0-E6786063C119}" type="sibTrans" cxnId="{0030CDDC-7882-4D38-B0D4-0ECEE5A710BE}">
      <dgm:prSet/>
      <dgm:spPr/>
      <dgm:t>
        <a:bodyPr/>
        <a:lstStyle/>
        <a:p>
          <a:endParaRPr lang="en-US"/>
        </a:p>
      </dgm:t>
    </dgm:pt>
    <dgm:pt modelId="{1443765F-5E94-4158-B9B2-7B31D3C23507}" type="pres">
      <dgm:prSet presAssocID="{BE5FF950-2A0D-4F42-91D4-9B993F113AC7}" presName="Name0" presStyleCnt="0">
        <dgm:presLayoutVars>
          <dgm:dir/>
          <dgm:animLvl val="lvl"/>
          <dgm:resizeHandles val="exact"/>
        </dgm:presLayoutVars>
      </dgm:prSet>
      <dgm:spPr/>
    </dgm:pt>
    <dgm:pt modelId="{005E62C2-FDC7-422C-9DCF-48970522C1BA}" type="pres">
      <dgm:prSet presAssocID="{1DBD1DAE-67BF-4B77-A4BB-55C53488C8DC}" presName="parTxOnly" presStyleLbl="node1" presStyleIdx="0" presStyleCnt="6" custLinFactNeighborY="-1116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E6D7877-5E05-4E5C-B9C7-1984B7C8ECEB}" type="pres">
      <dgm:prSet presAssocID="{0DD9B238-0696-479A-94A2-B6D1786E5B9F}" presName="parTxOnlySpace" presStyleCnt="0"/>
      <dgm:spPr/>
    </dgm:pt>
    <dgm:pt modelId="{8119E358-620E-455E-A0A3-C57835FB82DD}" type="pres">
      <dgm:prSet presAssocID="{907D46D8-0AC8-40F3-9AEE-ADF6FBDBE8B7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9C3C6AA-2D99-49FD-B9EC-0DF003C920FE}" type="pres">
      <dgm:prSet presAssocID="{FBF95CD8-F13B-4642-ABC6-BE835C700054}" presName="parTxOnlySpace" presStyleCnt="0"/>
      <dgm:spPr/>
    </dgm:pt>
    <dgm:pt modelId="{DDAF493E-6026-449D-AF9A-D88CC8DEE280}" type="pres">
      <dgm:prSet presAssocID="{035A559D-0505-4FB0-B923-0796A157069B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09948A4-0026-4EAC-8370-8952007C5742}" type="pres">
      <dgm:prSet presAssocID="{2ED04320-4A65-4710-A327-5A68CE0C4FE6}" presName="parTxOnlySpace" presStyleCnt="0"/>
      <dgm:spPr/>
    </dgm:pt>
    <dgm:pt modelId="{188CE91C-CE85-47EE-9AEA-5E2783DD1EEF}" type="pres">
      <dgm:prSet presAssocID="{40CD313F-31F7-48F3-9E4F-B3A7C957EE47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D911C2-B152-488B-B00B-FA4C99E8C008}" type="pres">
      <dgm:prSet presAssocID="{8AAD685E-575F-44BD-99C7-BF61A131180F}" presName="parTxOnlySpace" presStyleCnt="0"/>
      <dgm:spPr/>
    </dgm:pt>
    <dgm:pt modelId="{D54F7E50-DEDA-4284-8A75-BD45409D9D1C}" type="pres">
      <dgm:prSet presAssocID="{929734ED-2348-487A-949A-0F56079C82C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F5E47A2-12B2-42BB-A498-D446C2985056}" type="pres">
      <dgm:prSet presAssocID="{CEBC7F3C-006B-4B10-9B93-0E2AF59C2B53}" presName="parTxOnlySpace" presStyleCnt="0"/>
      <dgm:spPr/>
    </dgm:pt>
    <dgm:pt modelId="{6ECE6DE6-EACE-4310-9AC5-A4713BFACF5F}" type="pres">
      <dgm:prSet presAssocID="{5FAE34C6-C642-443E-AB55-8DB27C897452}" presName="parTxOnly" presStyleLbl="node1" presStyleIdx="5" presStyleCnt="6" custLinFactNeighborY="-11169">
        <dgm:presLayoutVars>
          <dgm:chMax val="0"/>
          <dgm:chPref val="0"/>
          <dgm:bulletEnabled val="1"/>
        </dgm:presLayoutVars>
      </dgm:prSet>
      <dgm:spPr/>
    </dgm:pt>
  </dgm:ptLst>
  <dgm:cxnLst>
    <dgm:cxn modelId="{0628C1E7-3DD9-4962-BA36-CEBBF6753F0F}" srcId="{BE5FF950-2A0D-4F42-91D4-9B993F113AC7}" destId="{40CD313F-31F7-48F3-9E4F-B3A7C957EE47}" srcOrd="3" destOrd="0" parTransId="{995A6824-2EA9-4FD4-9ADF-88960B70E26B}" sibTransId="{8AAD685E-575F-44BD-99C7-BF61A131180F}"/>
    <dgm:cxn modelId="{B41878D1-7DF3-40C1-8F96-F093B1472827}" type="presOf" srcId="{1DBD1DAE-67BF-4B77-A4BB-55C53488C8DC}" destId="{005E62C2-FDC7-422C-9DCF-48970522C1BA}" srcOrd="0" destOrd="0" presId="urn:microsoft.com/office/officeart/2005/8/layout/chevron1"/>
    <dgm:cxn modelId="{0030CDDC-7882-4D38-B0D4-0ECEE5A710BE}" srcId="{BE5FF950-2A0D-4F42-91D4-9B993F113AC7}" destId="{5FAE34C6-C642-443E-AB55-8DB27C897452}" srcOrd="5" destOrd="0" parTransId="{5FC16576-6BBF-4CE4-9368-2CA0F9CA7496}" sibTransId="{5D738C3A-C2B9-4E6E-BDD0-E6786063C119}"/>
    <dgm:cxn modelId="{B288B1A3-A7F8-4C7A-B474-96A4F111221E}" type="presOf" srcId="{5FAE34C6-C642-443E-AB55-8DB27C897452}" destId="{6ECE6DE6-EACE-4310-9AC5-A4713BFACF5F}" srcOrd="0" destOrd="0" presId="urn:microsoft.com/office/officeart/2005/8/layout/chevron1"/>
    <dgm:cxn modelId="{23D73535-B37D-43BB-A2F6-01B3B5107887}" type="presOf" srcId="{907D46D8-0AC8-40F3-9AEE-ADF6FBDBE8B7}" destId="{8119E358-620E-455E-A0A3-C57835FB82DD}" srcOrd="0" destOrd="0" presId="urn:microsoft.com/office/officeart/2005/8/layout/chevron1"/>
    <dgm:cxn modelId="{77295FB0-845D-4AD7-B46B-BA5AEC5B92B9}" type="presOf" srcId="{BE5FF950-2A0D-4F42-91D4-9B993F113AC7}" destId="{1443765F-5E94-4158-B9B2-7B31D3C23507}" srcOrd="0" destOrd="0" presId="urn:microsoft.com/office/officeart/2005/8/layout/chevron1"/>
    <dgm:cxn modelId="{E603134F-5F51-485B-8C0E-F8F12D1E58D3}" type="presOf" srcId="{929734ED-2348-487A-949A-0F56079C82C1}" destId="{D54F7E50-DEDA-4284-8A75-BD45409D9D1C}" srcOrd="0" destOrd="0" presId="urn:microsoft.com/office/officeart/2005/8/layout/chevron1"/>
    <dgm:cxn modelId="{9F23AE52-01A6-44E1-A279-F95BA52723D5}" srcId="{BE5FF950-2A0D-4F42-91D4-9B993F113AC7}" destId="{907D46D8-0AC8-40F3-9AEE-ADF6FBDBE8B7}" srcOrd="1" destOrd="0" parTransId="{5B3CE2EA-5E87-4365-B64A-EA35F44F493B}" sibTransId="{FBF95CD8-F13B-4642-ABC6-BE835C700054}"/>
    <dgm:cxn modelId="{F767CF43-A1CC-40BB-B47F-A58068834474}" type="presOf" srcId="{40CD313F-31F7-48F3-9E4F-B3A7C957EE47}" destId="{188CE91C-CE85-47EE-9AEA-5E2783DD1EEF}" srcOrd="0" destOrd="0" presId="urn:microsoft.com/office/officeart/2005/8/layout/chevron1"/>
    <dgm:cxn modelId="{14F85737-5C87-4069-B374-290DBC46FDBC}" srcId="{BE5FF950-2A0D-4F42-91D4-9B993F113AC7}" destId="{1DBD1DAE-67BF-4B77-A4BB-55C53488C8DC}" srcOrd="0" destOrd="0" parTransId="{74EC9D49-1EC2-4957-84F9-8A022B8B0C28}" sibTransId="{0DD9B238-0696-479A-94A2-B6D1786E5B9F}"/>
    <dgm:cxn modelId="{4AFA92D8-2D4C-486A-8878-2698F6E0433A}" type="presOf" srcId="{035A559D-0505-4FB0-B923-0796A157069B}" destId="{DDAF493E-6026-449D-AF9A-D88CC8DEE280}" srcOrd="0" destOrd="0" presId="urn:microsoft.com/office/officeart/2005/8/layout/chevron1"/>
    <dgm:cxn modelId="{4EF5110F-7EA6-4501-AE3E-1288F7B9D891}" srcId="{BE5FF950-2A0D-4F42-91D4-9B993F113AC7}" destId="{035A559D-0505-4FB0-B923-0796A157069B}" srcOrd="2" destOrd="0" parTransId="{5319D9B5-D035-4C8D-8DB3-D9FDC2A0F4FB}" sibTransId="{2ED04320-4A65-4710-A327-5A68CE0C4FE6}"/>
    <dgm:cxn modelId="{C319A84A-7418-4AB8-ABA4-A0AA46CF45D7}" srcId="{BE5FF950-2A0D-4F42-91D4-9B993F113AC7}" destId="{929734ED-2348-487A-949A-0F56079C82C1}" srcOrd="4" destOrd="0" parTransId="{48B8BA3B-1331-45CA-8493-3C9A9737D652}" sibTransId="{CEBC7F3C-006B-4B10-9B93-0E2AF59C2B53}"/>
    <dgm:cxn modelId="{9C687F61-7FAD-4144-B44E-604043480AEC}" type="presParOf" srcId="{1443765F-5E94-4158-B9B2-7B31D3C23507}" destId="{005E62C2-FDC7-422C-9DCF-48970522C1BA}" srcOrd="0" destOrd="0" presId="urn:microsoft.com/office/officeart/2005/8/layout/chevron1"/>
    <dgm:cxn modelId="{F75BC78E-8C53-4C27-ABBC-56C8D6EFE65D}" type="presParOf" srcId="{1443765F-5E94-4158-B9B2-7B31D3C23507}" destId="{3E6D7877-5E05-4E5C-B9C7-1984B7C8ECEB}" srcOrd="1" destOrd="0" presId="urn:microsoft.com/office/officeart/2005/8/layout/chevron1"/>
    <dgm:cxn modelId="{5EA8761E-9D77-4E43-B682-073181F1F497}" type="presParOf" srcId="{1443765F-5E94-4158-B9B2-7B31D3C23507}" destId="{8119E358-620E-455E-A0A3-C57835FB82DD}" srcOrd="2" destOrd="0" presId="urn:microsoft.com/office/officeart/2005/8/layout/chevron1"/>
    <dgm:cxn modelId="{3943BDC7-A2AB-48D4-9BA3-618A85E41024}" type="presParOf" srcId="{1443765F-5E94-4158-B9B2-7B31D3C23507}" destId="{C9C3C6AA-2D99-49FD-B9EC-0DF003C920FE}" srcOrd="3" destOrd="0" presId="urn:microsoft.com/office/officeart/2005/8/layout/chevron1"/>
    <dgm:cxn modelId="{7DA792BB-3EF4-4D5E-87F7-5F87939E7848}" type="presParOf" srcId="{1443765F-5E94-4158-B9B2-7B31D3C23507}" destId="{DDAF493E-6026-449D-AF9A-D88CC8DEE280}" srcOrd="4" destOrd="0" presId="urn:microsoft.com/office/officeart/2005/8/layout/chevron1"/>
    <dgm:cxn modelId="{4D26CB34-179F-4AC5-BE70-F7A420739B5F}" type="presParOf" srcId="{1443765F-5E94-4158-B9B2-7B31D3C23507}" destId="{B09948A4-0026-4EAC-8370-8952007C5742}" srcOrd="5" destOrd="0" presId="urn:microsoft.com/office/officeart/2005/8/layout/chevron1"/>
    <dgm:cxn modelId="{1091061A-D287-4267-90F1-A9D520D9E8AD}" type="presParOf" srcId="{1443765F-5E94-4158-B9B2-7B31D3C23507}" destId="{188CE91C-CE85-47EE-9AEA-5E2783DD1EEF}" srcOrd="6" destOrd="0" presId="urn:microsoft.com/office/officeart/2005/8/layout/chevron1"/>
    <dgm:cxn modelId="{99020851-D515-429A-B47F-90ECD0923F83}" type="presParOf" srcId="{1443765F-5E94-4158-B9B2-7B31D3C23507}" destId="{1ED911C2-B152-488B-B00B-FA4C99E8C008}" srcOrd="7" destOrd="0" presId="urn:microsoft.com/office/officeart/2005/8/layout/chevron1"/>
    <dgm:cxn modelId="{03DDE1B7-2676-4FBA-A31E-EA6D4534E8EF}" type="presParOf" srcId="{1443765F-5E94-4158-B9B2-7B31D3C23507}" destId="{D54F7E50-DEDA-4284-8A75-BD45409D9D1C}" srcOrd="8" destOrd="0" presId="urn:microsoft.com/office/officeart/2005/8/layout/chevron1"/>
    <dgm:cxn modelId="{AA92ABB9-BAA7-40E8-A026-2501EB47DF17}" type="presParOf" srcId="{1443765F-5E94-4158-B9B2-7B31D3C23507}" destId="{BF5E47A2-12B2-42BB-A498-D446C2985056}" srcOrd="9" destOrd="0" presId="urn:microsoft.com/office/officeart/2005/8/layout/chevron1"/>
    <dgm:cxn modelId="{429C8923-A738-4948-A49D-59F646E38CE6}" type="presParOf" srcId="{1443765F-5E94-4158-B9B2-7B31D3C23507}" destId="{6ECE6DE6-EACE-4310-9AC5-A4713BFACF5F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9CD0674-9843-46C4-943E-E2E8BC0123BF}" type="doc">
      <dgm:prSet loTypeId="urn:microsoft.com/office/officeart/2011/layout/HexagonRadial" loCatId="cycle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3AEC0EA5-E908-49E7-8B99-88610A6397A5}">
      <dgm:prSet phldrT="[Text]"/>
      <dgm:spPr/>
      <dgm:t>
        <a:bodyPr/>
        <a:lstStyle/>
        <a:p>
          <a:r>
            <a:rPr lang="en-US" b="1" dirty="0"/>
            <a:t>Architecture</a:t>
          </a:r>
        </a:p>
      </dgm:t>
    </dgm:pt>
    <dgm:pt modelId="{290C408A-6B85-4FDC-94F6-E3CFEAAFE5CF}" type="parTrans" cxnId="{A12335EA-7165-4A8D-BD48-39DEC02CC547}">
      <dgm:prSet/>
      <dgm:spPr/>
      <dgm:t>
        <a:bodyPr/>
        <a:lstStyle/>
        <a:p>
          <a:endParaRPr lang="en-US" b="1"/>
        </a:p>
      </dgm:t>
    </dgm:pt>
    <dgm:pt modelId="{0EC08902-332A-401A-BE0B-1B25E4FA1C98}" type="sibTrans" cxnId="{A12335EA-7165-4A8D-BD48-39DEC02CC547}">
      <dgm:prSet/>
      <dgm:spPr/>
      <dgm:t>
        <a:bodyPr/>
        <a:lstStyle/>
        <a:p>
          <a:endParaRPr lang="en-US" b="1"/>
        </a:p>
      </dgm:t>
    </dgm:pt>
    <dgm:pt modelId="{2D0648F7-9471-4D7C-80DC-2B8024E0159A}">
      <dgm:prSet phldrT="[Text]"/>
      <dgm:spPr/>
      <dgm:t>
        <a:bodyPr/>
        <a:lstStyle/>
        <a:p>
          <a:r>
            <a:rPr lang="en-US" b="1" dirty="0"/>
            <a:t>Quantum</a:t>
          </a:r>
        </a:p>
      </dgm:t>
    </dgm:pt>
    <dgm:pt modelId="{2DBFFEA0-B386-4D02-8689-F145AC19FF3A}" type="parTrans" cxnId="{DE7FBB27-7129-4455-A573-E596874D0D65}">
      <dgm:prSet/>
      <dgm:spPr/>
      <dgm:t>
        <a:bodyPr/>
        <a:lstStyle/>
        <a:p>
          <a:endParaRPr lang="en-US" b="1"/>
        </a:p>
      </dgm:t>
    </dgm:pt>
    <dgm:pt modelId="{B117E830-E12C-4581-81E6-5290DCEBBA5D}" type="sibTrans" cxnId="{DE7FBB27-7129-4455-A573-E596874D0D65}">
      <dgm:prSet/>
      <dgm:spPr/>
      <dgm:t>
        <a:bodyPr/>
        <a:lstStyle/>
        <a:p>
          <a:endParaRPr lang="en-US" b="1"/>
        </a:p>
      </dgm:t>
    </dgm:pt>
    <dgm:pt modelId="{2AB683D0-007C-4A3F-983B-672AAB0BC7D0}">
      <dgm:prSet phldrT="[Text]"/>
      <dgm:spPr/>
      <dgm:t>
        <a:bodyPr/>
        <a:lstStyle/>
        <a:p>
          <a:r>
            <a:rPr lang="en-US" b="1" dirty="0"/>
            <a:t>Neuromorphic</a:t>
          </a:r>
        </a:p>
      </dgm:t>
    </dgm:pt>
    <dgm:pt modelId="{0EC51D10-9B08-4FF0-B438-4D90757E65D0}" type="parTrans" cxnId="{09796D7C-D4CD-4639-A4DD-9DC219006193}">
      <dgm:prSet/>
      <dgm:spPr/>
      <dgm:t>
        <a:bodyPr/>
        <a:lstStyle/>
        <a:p>
          <a:endParaRPr lang="en-US" b="1"/>
        </a:p>
      </dgm:t>
    </dgm:pt>
    <dgm:pt modelId="{6E98205B-397A-46D6-99C2-EB4D3028DA07}" type="sibTrans" cxnId="{09796D7C-D4CD-4639-A4DD-9DC219006193}">
      <dgm:prSet/>
      <dgm:spPr/>
      <dgm:t>
        <a:bodyPr/>
        <a:lstStyle/>
        <a:p>
          <a:endParaRPr lang="en-US" b="1"/>
        </a:p>
      </dgm:t>
    </dgm:pt>
    <dgm:pt modelId="{52916C45-7AAC-4620-91FB-371283D71BCA}">
      <dgm:prSet phldrT="[Text]"/>
      <dgm:spPr/>
      <dgm:t>
        <a:bodyPr/>
        <a:lstStyle/>
        <a:p>
          <a:r>
            <a:rPr lang="en-US" b="1" dirty="0"/>
            <a:t>Information Processing</a:t>
          </a:r>
        </a:p>
      </dgm:t>
    </dgm:pt>
    <dgm:pt modelId="{891BB4D7-140F-452A-BFE5-DABD01077ED0}" type="parTrans" cxnId="{0E6FB5A9-3DCB-402F-AFD6-12F865673364}">
      <dgm:prSet/>
      <dgm:spPr/>
      <dgm:t>
        <a:bodyPr/>
        <a:lstStyle/>
        <a:p>
          <a:endParaRPr lang="en-US" b="1"/>
        </a:p>
      </dgm:t>
    </dgm:pt>
    <dgm:pt modelId="{1FBACBA7-CF10-4E13-84BD-0133258B874F}" type="sibTrans" cxnId="{0E6FB5A9-3DCB-402F-AFD6-12F865673364}">
      <dgm:prSet/>
      <dgm:spPr/>
      <dgm:t>
        <a:bodyPr/>
        <a:lstStyle/>
        <a:p>
          <a:endParaRPr lang="en-US" b="1"/>
        </a:p>
      </dgm:t>
    </dgm:pt>
    <dgm:pt modelId="{4E87AC5E-6808-4FE3-B08F-C671EF29CEB8}">
      <dgm:prSet phldrT="[Text]"/>
      <dgm:spPr/>
      <dgm:t>
        <a:bodyPr/>
        <a:lstStyle/>
        <a:p>
          <a:r>
            <a:rPr lang="en-US" b="1" dirty="0"/>
            <a:t>Device-Aware Synthesizers</a:t>
          </a:r>
        </a:p>
      </dgm:t>
    </dgm:pt>
    <dgm:pt modelId="{FD719025-CB4A-4D83-AD0D-1D012E366A6F}" type="parTrans" cxnId="{62507206-1825-4E8C-B0C5-0D3A6556AD90}">
      <dgm:prSet/>
      <dgm:spPr/>
      <dgm:t>
        <a:bodyPr/>
        <a:lstStyle/>
        <a:p>
          <a:endParaRPr lang="en-US" b="1"/>
        </a:p>
      </dgm:t>
    </dgm:pt>
    <dgm:pt modelId="{2A05AC75-210B-4411-AD8A-CB9994DA8FC2}" type="sibTrans" cxnId="{62507206-1825-4E8C-B0C5-0D3A6556AD90}">
      <dgm:prSet/>
      <dgm:spPr/>
      <dgm:t>
        <a:bodyPr/>
        <a:lstStyle/>
        <a:p>
          <a:endParaRPr lang="en-US" b="1"/>
        </a:p>
      </dgm:t>
    </dgm:pt>
    <dgm:pt modelId="{8F51F482-3CE5-4255-ADEE-55C5F4AB6B1A}">
      <dgm:prSet phldrT="[Text]"/>
      <dgm:spPr/>
      <dgm:t>
        <a:bodyPr/>
        <a:lstStyle/>
        <a:p>
          <a:r>
            <a:rPr lang="en-US" b="1" dirty="0"/>
            <a:t>Stochastic Computing</a:t>
          </a:r>
        </a:p>
      </dgm:t>
    </dgm:pt>
    <dgm:pt modelId="{F84BE466-F2CC-4F34-B2D7-B4971885EF7B}" type="parTrans" cxnId="{7C694405-3D89-4C77-A497-1E5D23B4D6D8}">
      <dgm:prSet/>
      <dgm:spPr/>
      <dgm:t>
        <a:bodyPr/>
        <a:lstStyle/>
        <a:p>
          <a:endParaRPr lang="en-US" b="1"/>
        </a:p>
      </dgm:t>
    </dgm:pt>
    <dgm:pt modelId="{24236E99-5B2A-4DBA-B9DA-66D1B167B8B4}" type="sibTrans" cxnId="{7C694405-3D89-4C77-A497-1E5D23B4D6D8}">
      <dgm:prSet/>
      <dgm:spPr/>
      <dgm:t>
        <a:bodyPr/>
        <a:lstStyle/>
        <a:p>
          <a:endParaRPr lang="en-US" b="1"/>
        </a:p>
      </dgm:t>
    </dgm:pt>
    <dgm:pt modelId="{F42785C9-EEFF-49FC-A231-6702A290266A}">
      <dgm:prSet phldrT="[Text]"/>
      <dgm:spPr/>
      <dgm:t>
        <a:bodyPr/>
        <a:lstStyle/>
        <a:p>
          <a:r>
            <a:rPr lang="en-US" b="1" dirty="0"/>
            <a:t>Error-Prone Computing</a:t>
          </a:r>
        </a:p>
      </dgm:t>
    </dgm:pt>
    <dgm:pt modelId="{F72C50E1-831D-4228-97F6-1FCF3786BD2B}" type="parTrans" cxnId="{95D81C71-A904-404C-A120-F7ED0AFF5811}">
      <dgm:prSet/>
      <dgm:spPr/>
      <dgm:t>
        <a:bodyPr/>
        <a:lstStyle/>
        <a:p>
          <a:endParaRPr lang="en-US" b="1"/>
        </a:p>
      </dgm:t>
    </dgm:pt>
    <dgm:pt modelId="{23E8B12D-DD74-4212-A4D3-D98C5A769C87}" type="sibTrans" cxnId="{95D81C71-A904-404C-A120-F7ED0AFF5811}">
      <dgm:prSet/>
      <dgm:spPr/>
      <dgm:t>
        <a:bodyPr/>
        <a:lstStyle/>
        <a:p>
          <a:endParaRPr lang="en-US" b="1"/>
        </a:p>
      </dgm:t>
    </dgm:pt>
    <dgm:pt modelId="{66647436-D6C6-4332-8A65-8511E7A1BC40}" type="pres">
      <dgm:prSet presAssocID="{F9CD0674-9843-46C4-943E-E2E8BC0123BF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5434879E-5410-4B85-A8EB-1D376081CFFA}" type="pres">
      <dgm:prSet presAssocID="{3AEC0EA5-E908-49E7-8B99-88610A6397A5}" presName="Parent" presStyleLbl="node0" presStyleIdx="0" presStyleCnt="1">
        <dgm:presLayoutVars>
          <dgm:chMax val="6"/>
          <dgm:chPref val="6"/>
        </dgm:presLayoutVars>
      </dgm:prSet>
      <dgm:spPr/>
      <dgm:t>
        <a:bodyPr/>
        <a:lstStyle/>
        <a:p>
          <a:endParaRPr lang="en-US"/>
        </a:p>
      </dgm:t>
    </dgm:pt>
    <dgm:pt modelId="{0553C3AD-B759-4099-88B1-684DB3C66CB1}" type="pres">
      <dgm:prSet presAssocID="{2D0648F7-9471-4D7C-80DC-2B8024E0159A}" presName="Accent1" presStyleCnt="0"/>
      <dgm:spPr/>
    </dgm:pt>
    <dgm:pt modelId="{25B5986A-1E34-42B4-86CC-67FC078641FB}" type="pres">
      <dgm:prSet presAssocID="{2D0648F7-9471-4D7C-80DC-2B8024E0159A}" presName="Accent" presStyleLbl="bgShp" presStyleIdx="0" presStyleCnt="6"/>
      <dgm:spPr/>
    </dgm:pt>
    <dgm:pt modelId="{28E853F7-99CC-415C-BF54-B575CB2692D9}" type="pres">
      <dgm:prSet presAssocID="{2D0648F7-9471-4D7C-80DC-2B8024E0159A}" presName="Child1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31E2B02-CE4F-4A2E-B0C4-4419D5B4B9C6}" type="pres">
      <dgm:prSet presAssocID="{2AB683D0-007C-4A3F-983B-672AAB0BC7D0}" presName="Accent2" presStyleCnt="0"/>
      <dgm:spPr/>
    </dgm:pt>
    <dgm:pt modelId="{0F14C6DA-5A6D-4562-8087-A3DF565ED7A7}" type="pres">
      <dgm:prSet presAssocID="{2AB683D0-007C-4A3F-983B-672AAB0BC7D0}" presName="Accent" presStyleLbl="bgShp" presStyleIdx="1" presStyleCnt="6"/>
      <dgm:spPr/>
    </dgm:pt>
    <dgm:pt modelId="{A1CCBE26-6114-4150-9166-681823DC885B}" type="pres">
      <dgm:prSet presAssocID="{2AB683D0-007C-4A3F-983B-672AAB0BC7D0}" presName="Child2" presStyleLbl="node1" presStyleIdx="1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0B061EB-5829-4E7D-A987-2DC7CB8B1126}" type="pres">
      <dgm:prSet presAssocID="{52916C45-7AAC-4620-91FB-371283D71BCA}" presName="Accent3" presStyleCnt="0"/>
      <dgm:spPr/>
    </dgm:pt>
    <dgm:pt modelId="{7B6A81A6-AB84-42FF-9F4E-B9045CEF97B6}" type="pres">
      <dgm:prSet presAssocID="{52916C45-7AAC-4620-91FB-371283D71BCA}" presName="Accent" presStyleLbl="bgShp" presStyleIdx="2" presStyleCnt="6"/>
      <dgm:spPr/>
    </dgm:pt>
    <dgm:pt modelId="{F8586C49-1AEE-45B0-B69C-F4A1D1EDC7C0}" type="pres">
      <dgm:prSet presAssocID="{52916C45-7AAC-4620-91FB-371283D71BCA}" presName="Child3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989461D-5D1B-4629-81CE-BAD81462EC5B}" type="pres">
      <dgm:prSet presAssocID="{8F51F482-3CE5-4255-ADEE-55C5F4AB6B1A}" presName="Accent4" presStyleCnt="0"/>
      <dgm:spPr/>
    </dgm:pt>
    <dgm:pt modelId="{2A6B6C84-0E49-438B-B628-BADDC60E8740}" type="pres">
      <dgm:prSet presAssocID="{8F51F482-3CE5-4255-ADEE-55C5F4AB6B1A}" presName="Accent" presStyleLbl="bgShp" presStyleIdx="3" presStyleCnt="6"/>
      <dgm:spPr/>
    </dgm:pt>
    <dgm:pt modelId="{57A1EF45-5916-462B-BCD8-1BE6AB3EBB4F}" type="pres">
      <dgm:prSet presAssocID="{8F51F482-3CE5-4255-ADEE-55C5F4AB6B1A}" presName="Child4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9605D70-1D72-462B-A001-287DAF9A7D4E}" type="pres">
      <dgm:prSet presAssocID="{4E87AC5E-6808-4FE3-B08F-C671EF29CEB8}" presName="Accent5" presStyleCnt="0"/>
      <dgm:spPr/>
    </dgm:pt>
    <dgm:pt modelId="{8294F0A5-D5B4-4CC5-AF2E-32BE5BA515FD}" type="pres">
      <dgm:prSet presAssocID="{4E87AC5E-6808-4FE3-B08F-C671EF29CEB8}" presName="Accent" presStyleLbl="bgShp" presStyleIdx="4" presStyleCnt="6"/>
      <dgm:spPr/>
    </dgm:pt>
    <dgm:pt modelId="{BAA6949E-F2F1-4037-B428-DED3FD8EFAF9}" type="pres">
      <dgm:prSet presAssocID="{4E87AC5E-6808-4FE3-B08F-C671EF29CEB8}" presName="Child5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ECDD67B-830A-492D-81CC-0A70A164C72E}" type="pres">
      <dgm:prSet presAssocID="{F42785C9-EEFF-49FC-A231-6702A290266A}" presName="Accent6" presStyleCnt="0"/>
      <dgm:spPr/>
    </dgm:pt>
    <dgm:pt modelId="{953FE200-59BF-4493-B580-BF7845EF7E19}" type="pres">
      <dgm:prSet presAssocID="{F42785C9-EEFF-49FC-A231-6702A290266A}" presName="Accent" presStyleLbl="bgShp" presStyleIdx="5" presStyleCnt="6"/>
      <dgm:spPr/>
    </dgm:pt>
    <dgm:pt modelId="{19AB1303-D1D0-4695-890D-40670185C7BC}" type="pres">
      <dgm:prSet presAssocID="{F42785C9-EEFF-49FC-A231-6702A290266A}" presName="Child6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5D81C71-A904-404C-A120-F7ED0AFF5811}" srcId="{3AEC0EA5-E908-49E7-8B99-88610A6397A5}" destId="{F42785C9-EEFF-49FC-A231-6702A290266A}" srcOrd="5" destOrd="0" parTransId="{F72C50E1-831D-4228-97F6-1FCF3786BD2B}" sibTransId="{23E8B12D-DD74-4212-A4D3-D98C5A769C87}"/>
    <dgm:cxn modelId="{62507206-1825-4E8C-B0C5-0D3A6556AD90}" srcId="{3AEC0EA5-E908-49E7-8B99-88610A6397A5}" destId="{4E87AC5E-6808-4FE3-B08F-C671EF29CEB8}" srcOrd="4" destOrd="0" parTransId="{FD719025-CB4A-4D83-AD0D-1D012E366A6F}" sibTransId="{2A05AC75-210B-4411-AD8A-CB9994DA8FC2}"/>
    <dgm:cxn modelId="{FC2151BE-5C30-4FD7-8E4A-E56C85600E66}" type="presOf" srcId="{F42785C9-EEFF-49FC-A231-6702A290266A}" destId="{19AB1303-D1D0-4695-890D-40670185C7BC}" srcOrd="0" destOrd="0" presId="urn:microsoft.com/office/officeart/2011/layout/HexagonRadial"/>
    <dgm:cxn modelId="{AAD59F2E-CAEC-4E66-9FC4-A9966CE0FB04}" type="presOf" srcId="{3AEC0EA5-E908-49E7-8B99-88610A6397A5}" destId="{5434879E-5410-4B85-A8EB-1D376081CFFA}" srcOrd="0" destOrd="0" presId="urn:microsoft.com/office/officeart/2011/layout/HexagonRadial"/>
    <dgm:cxn modelId="{0C3D1948-CC66-4A0B-8603-7F170FF281E7}" type="presOf" srcId="{2D0648F7-9471-4D7C-80DC-2B8024E0159A}" destId="{28E853F7-99CC-415C-BF54-B575CB2692D9}" srcOrd="0" destOrd="0" presId="urn:microsoft.com/office/officeart/2011/layout/HexagonRadial"/>
    <dgm:cxn modelId="{D7C9BAD1-5055-48E4-9279-9CE9778C8289}" type="presOf" srcId="{8F51F482-3CE5-4255-ADEE-55C5F4AB6B1A}" destId="{57A1EF45-5916-462B-BCD8-1BE6AB3EBB4F}" srcOrd="0" destOrd="0" presId="urn:microsoft.com/office/officeart/2011/layout/HexagonRadial"/>
    <dgm:cxn modelId="{40C03997-1430-4031-9A20-D3AC1AC2A367}" type="presOf" srcId="{2AB683D0-007C-4A3F-983B-672AAB0BC7D0}" destId="{A1CCBE26-6114-4150-9166-681823DC885B}" srcOrd="0" destOrd="0" presId="urn:microsoft.com/office/officeart/2011/layout/HexagonRadial"/>
    <dgm:cxn modelId="{A12335EA-7165-4A8D-BD48-39DEC02CC547}" srcId="{F9CD0674-9843-46C4-943E-E2E8BC0123BF}" destId="{3AEC0EA5-E908-49E7-8B99-88610A6397A5}" srcOrd="0" destOrd="0" parTransId="{290C408A-6B85-4FDC-94F6-E3CFEAAFE5CF}" sibTransId="{0EC08902-332A-401A-BE0B-1B25E4FA1C98}"/>
    <dgm:cxn modelId="{1570C765-B516-420C-ACE6-CB7CAA812EED}" type="presOf" srcId="{52916C45-7AAC-4620-91FB-371283D71BCA}" destId="{F8586C49-1AEE-45B0-B69C-F4A1D1EDC7C0}" srcOrd="0" destOrd="0" presId="urn:microsoft.com/office/officeart/2011/layout/HexagonRadial"/>
    <dgm:cxn modelId="{7C694405-3D89-4C77-A497-1E5D23B4D6D8}" srcId="{3AEC0EA5-E908-49E7-8B99-88610A6397A5}" destId="{8F51F482-3CE5-4255-ADEE-55C5F4AB6B1A}" srcOrd="3" destOrd="0" parTransId="{F84BE466-F2CC-4F34-B2D7-B4971885EF7B}" sibTransId="{24236E99-5B2A-4DBA-B9DA-66D1B167B8B4}"/>
    <dgm:cxn modelId="{DE7FBB27-7129-4455-A573-E596874D0D65}" srcId="{3AEC0EA5-E908-49E7-8B99-88610A6397A5}" destId="{2D0648F7-9471-4D7C-80DC-2B8024E0159A}" srcOrd="0" destOrd="0" parTransId="{2DBFFEA0-B386-4D02-8689-F145AC19FF3A}" sibTransId="{B117E830-E12C-4581-81E6-5290DCEBBA5D}"/>
    <dgm:cxn modelId="{0E6FB5A9-3DCB-402F-AFD6-12F865673364}" srcId="{3AEC0EA5-E908-49E7-8B99-88610A6397A5}" destId="{52916C45-7AAC-4620-91FB-371283D71BCA}" srcOrd="2" destOrd="0" parTransId="{891BB4D7-140F-452A-BFE5-DABD01077ED0}" sibTransId="{1FBACBA7-CF10-4E13-84BD-0133258B874F}"/>
    <dgm:cxn modelId="{B0A501B8-CC91-4653-B252-EB4836FC6E28}" type="presOf" srcId="{F9CD0674-9843-46C4-943E-E2E8BC0123BF}" destId="{66647436-D6C6-4332-8A65-8511E7A1BC40}" srcOrd="0" destOrd="0" presId="urn:microsoft.com/office/officeart/2011/layout/HexagonRadial"/>
    <dgm:cxn modelId="{5BEA8864-98A9-473E-B97C-3721C60A4190}" type="presOf" srcId="{4E87AC5E-6808-4FE3-B08F-C671EF29CEB8}" destId="{BAA6949E-F2F1-4037-B428-DED3FD8EFAF9}" srcOrd="0" destOrd="0" presId="urn:microsoft.com/office/officeart/2011/layout/HexagonRadial"/>
    <dgm:cxn modelId="{09796D7C-D4CD-4639-A4DD-9DC219006193}" srcId="{3AEC0EA5-E908-49E7-8B99-88610A6397A5}" destId="{2AB683D0-007C-4A3F-983B-672AAB0BC7D0}" srcOrd="1" destOrd="0" parTransId="{0EC51D10-9B08-4FF0-B438-4D90757E65D0}" sibTransId="{6E98205B-397A-46D6-99C2-EB4D3028DA07}"/>
    <dgm:cxn modelId="{68E6B731-8763-493D-B2C9-DC44059C52CC}" type="presParOf" srcId="{66647436-D6C6-4332-8A65-8511E7A1BC40}" destId="{5434879E-5410-4B85-A8EB-1D376081CFFA}" srcOrd="0" destOrd="0" presId="urn:microsoft.com/office/officeart/2011/layout/HexagonRadial"/>
    <dgm:cxn modelId="{3CC17ED9-1721-410F-B956-BE0D40A8F85E}" type="presParOf" srcId="{66647436-D6C6-4332-8A65-8511E7A1BC40}" destId="{0553C3AD-B759-4099-88B1-684DB3C66CB1}" srcOrd="1" destOrd="0" presId="urn:microsoft.com/office/officeart/2011/layout/HexagonRadial"/>
    <dgm:cxn modelId="{4D7C3626-B3CA-40DC-9193-37D953E8F70C}" type="presParOf" srcId="{0553C3AD-B759-4099-88B1-684DB3C66CB1}" destId="{25B5986A-1E34-42B4-86CC-67FC078641FB}" srcOrd="0" destOrd="0" presId="urn:microsoft.com/office/officeart/2011/layout/HexagonRadial"/>
    <dgm:cxn modelId="{B0DD056F-C0D1-4F47-8579-A9DF288BE409}" type="presParOf" srcId="{66647436-D6C6-4332-8A65-8511E7A1BC40}" destId="{28E853F7-99CC-415C-BF54-B575CB2692D9}" srcOrd="2" destOrd="0" presId="urn:microsoft.com/office/officeart/2011/layout/HexagonRadial"/>
    <dgm:cxn modelId="{1DAFD15B-66ED-41CA-8A20-0C332D91E87E}" type="presParOf" srcId="{66647436-D6C6-4332-8A65-8511E7A1BC40}" destId="{431E2B02-CE4F-4A2E-B0C4-4419D5B4B9C6}" srcOrd="3" destOrd="0" presId="urn:microsoft.com/office/officeart/2011/layout/HexagonRadial"/>
    <dgm:cxn modelId="{24E3C925-6D83-4766-86FE-776AF6358A64}" type="presParOf" srcId="{431E2B02-CE4F-4A2E-B0C4-4419D5B4B9C6}" destId="{0F14C6DA-5A6D-4562-8087-A3DF565ED7A7}" srcOrd="0" destOrd="0" presId="urn:microsoft.com/office/officeart/2011/layout/HexagonRadial"/>
    <dgm:cxn modelId="{53DCD403-39BD-4D5A-B9E1-D8E8232BB11F}" type="presParOf" srcId="{66647436-D6C6-4332-8A65-8511E7A1BC40}" destId="{A1CCBE26-6114-4150-9166-681823DC885B}" srcOrd="4" destOrd="0" presId="urn:microsoft.com/office/officeart/2011/layout/HexagonRadial"/>
    <dgm:cxn modelId="{832DAFD8-3EE2-4A90-9BA7-1EE4AAA089F9}" type="presParOf" srcId="{66647436-D6C6-4332-8A65-8511E7A1BC40}" destId="{00B061EB-5829-4E7D-A987-2DC7CB8B1126}" srcOrd="5" destOrd="0" presId="urn:microsoft.com/office/officeart/2011/layout/HexagonRadial"/>
    <dgm:cxn modelId="{F82274D9-FD2F-429C-98E5-BCC315643F7F}" type="presParOf" srcId="{00B061EB-5829-4E7D-A987-2DC7CB8B1126}" destId="{7B6A81A6-AB84-42FF-9F4E-B9045CEF97B6}" srcOrd="0" destOrd="0" presId="urn:microsoft.com/office/officeart/2011/layout/HexagonRadial"/>
    <dgm:cxn modelId="{58806455-C025-4634-B854-79F1D72FB10D}" type="presParOf" srcId="{66647436-D6C6-4332-8A65-8511E7A1BC40}" destId="{F8586C49-1AEE-45B0-B69C-F4A1D1EDC7C0}" srcOrd="6" destOrd="0" presId="urn:microsoft.com/office/officeart/2011/layout/HexagonRadial"/>
    <dgm:cxn modelId="{662E1840-0D2F-4CB8-B896-AE3B5014E2EE}" type="presParOf" srcId="{66647436-D6C6-4332-8A65-8511E7A1BC40}" destId="{A989461D-5D1B-4629-81CE-BAD81462EC5B}" srcOrd="7" destOrd="0" presId="urn:microsoft.com/office/officeart/2011/layout/HexagonRadial"/>
    <dgm:cxn modelId="{9E9997C3-3EF1-46D6-AD3D-BF5DD8BFD045}" type="presParOf" srcId="{A989461D-5D1B-4629-81CE-BAD81462EC5B}" destId="{2A6B6C84-0E49-438B-B628-BADDC60E8740}" srcOrd="0" destOrd="0" presId="urn:microsoft.com/office/officeart/2011/layout/HexagonRadial"/>
    <dgm:cxn modelId="{C2BB3E99-FAD6-4621-82A2-B58172CED8BD}" type="presParOf" srcId="{66647436-D6C6-4332-8A65-8511E7A1BC40}" destId="{57A1EF45-5916-462B-BCD8-1BE6AB3EBB4F}" srcOrd="8" destOrd="0" presId="urn:microsoft.com/office/officeart/2011/layout/HexagonRadial"/>
    <dgm:cxn modelId="{890C8ED8-9AEA-4FC0-8C17-4A98CED383B5}" type="presParOf" srcId="{66647436-D6C6-4332-8A65-8511E7A1BC40}" destId="{89605D70-1D72-462B-A001-287DAF9A7D4E}" srcOrd="9" destOrd="0" presId="urn:microsoft.com/office/officeart/2011/layout/HexagonRadial"/>
    <dgm:cxn modelId="{178B097C-0FCF-451D-824D-2CAF81B8E457}" type="presParOf" srcId="{89605D70-1D72-462B-A001-287DAF9A7D4E}" destId="{8294F0A5-D5B4-4CC5-AF2E-32BE5BA515FD}" srcOrd="0" destOrd="0" presId="urn:microsoft.com/office/officeart/2011/layout/HexagonRadial"/>
    <dgm:cxn modelId="{4069DD5B-0EF7-4EF0-9DB8-3E82965E536F}" type="presParOf" srcId="{66647436-D6C6-4332-8A65-8511E7A1BC40}" destId="{BAA6949E-F2F1-4037-B428-DED3FD8EFAF9}" srcOrd="10" destOrd="0" presId="urn:microsoft.com/office/officeart/2011/layout/HexagonRadial"/>
    <dgm:cxn modelId="{6905B35F-5C0E-4D56-BE63-A07B97FF3094}" type="presParOf" srcId="{66647436-D6C6-4332-8A65-8511E7A1BC40}" destId="{AECDD67B-830A-492D-81CC-0A70A164C72E}" srcOrd="11" destOrd="0" presId="urn:microsoft.com/office/officeart/2011/layout/HexagonRadial"/>
    <dgm:cxn modelId="{48F1F18A-C6B7-4E69-B2F3-320D9B260B43}" type="presParOf" srcId="{AECDD67B-830A-492D-81CC-0A70A164C72E}" destId="{953FE200-59BF-4493-B580-BF7845EF7E19}" srcOrd="0" destOrd="0" presId="urn:microsoft.com/office/officeart/2011/layout/HexagonRadial"/>
    <dgm:cxn modelId="{31C98B4C-4F26-4F35-8D62-46C0B56355F5}" type="presParOf" srcId="{66647436-D6C6-4332-8A65-8511E7A1BC40}" destId="{19AB1303-D1D0-4695-890D-40670185C7BC}" srcOrd="12" destOrd="0" presId="urn:microsoft.com/office/officeart/2011/layout/HexagonRadial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0.xml><?xml version="1.0" encoding="utf-8"?>
<dgm:dataModel xmlns:dgm="http://schemas.openxmlformats.org/drawingml/2006/diagram" xmlns:a="http://schemas.openxmlformats.org/drawingml/2006/main">
  <dgm:ptLst>
    <dgm:pt modelId="{BE5FF950-2A0D-4F42-91D4-9B993F113AC7}" type="doc">
      <dgm:prSet loTypeId="urn:microsoft.com/office/officeart/2005/8/layout/chevron1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1DBD1DAE-67BF-4B77-A4BB-55C53488C8DC}">
      <dgm:prSet phldrT="[Text]"/>
      <dgm:spPr/>
      <dgm:t>
        <a:bodyPr/>
        <a:lstStyle/>
        <a:p>
          <a:r>
            <a:rPr lang="en-US" dirty="0" smtClean="0"/>
            <a:t>Introduction</a:t>
          </a:r>
          <a:endParaRPr lang="en-US" dirty="0"/>
        </a:p>
      </dgm:t>
    </dgm:pt>
    <dgm:pt modelId="{74EC9D49-1EC2-4957-84F9-8A022B8B0C28}" type="parTrans" cxnId="{14F85737-5C87-4069-B374-290DBC46FDBC}">
      <dgm:prSet/>
      <dgm:spPr/>
      <dgm:t>
        <a:bodyPr/>
        <a:lstStyle/>
        <a:p>
          <a:endParaRPr lang="en-US"/>
        </a:p>
      </dgm:t>
    </dgm:pt>
    <dgm:pt modelId="{0DD9B238-0696-479A-94A2-B6D1786E5B9F}" type="sibTrans" cxnId="{14F85737-5C87-4069-B374-290DBC46FDBC}">
      <dgm:prSet/>
      <dgm:spPr/>
      <dgm:t>
        <a:bodyPr/>
        <a:lstStyle/>
        <a:p>
          <a:endParaRPr lang="en-US"/>
        </a:p>
      </dgm:t>
    </dgm:pt>
    <dgm:pt modelId="{907D46D8-0AC8-40F3-9AEE-ADF6FBDBE8B7}">
      <dgm:prSet phldrT="[Text]"/>
      <dgm:spPr>
        <a:solidFill>
          <a:schemeClr val="accent3"/>
        </a:solidFill>
      </dgm:spPr>
      <dgm:t>
        <a:bodyPr/>
        <a:lstStyle/>
        <a:p>
          <a:r>
            <a:rPr lang="en-US" dirty="0" smtClean="0"/>
            <a:t>Graphene CNN</a:t>
          </a:r>
          <a:endParaRPr lang="en-US" dirty="0"/>
        </a:p>
      </dgm:t>
    </dgm:pt>
    <dgm:pt modelId="{5B3CE2EA-5E87-4365-B64A-EA35F44F493B}" type="parTrans" cxnId="{9F23AE52-01A6-44E1-A279-F95BA52723D5}">
      <dgm:prSet/>
      <dgm:spPr/>
      <dgm:t>
        <a:bodyPr/>
        <a:lstStyle/>
        <a:p>
          <a:endParaRPr lang="en-US"/>
        </a:p>
      </dgm:t>
    </dgm:pt>
    <dgm:pt modelId="{FBF95CD8-F13B-4642-ABC6-BE835C700054}" type="sibTrans" cxnId="{9F23AE52-01A6-44E1-A279-F95BA52723D5}">
      <dgm:prSet/>
      <dgm:spPr/>
      <dgm:t>
        <a:bodyPr/>
        <a:lstStyle/>
        <a:p>
          <a:endParaRPr lang="en-US"/>
        </a:p>
      </dgm:t>
    </dgm:pt>
    <dgm:pt modelId="{035A559D-0505-4FB0-B923-0796A157069B}">
      <dgm:prSet phldrT="[Text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en-US" dirty="0" smtClean="0"/>
            <a:t>Low-loss Diode</a:t>
          </a:r>
          <a:endParaRPr lang="en-US" dirty="0"/>
        </a:p>
      </dgm:t>
    </dgm:pt>
    <dgm:pt modelId="{5319D9B5-D035-4C8D-8DB3-D9FDC2A0F4FB}" type="parTrans" cxnId="{4EF5110F-7EA6-4501-AE3E-1288F7B9D891}">
      <dgm:prSet/>
      <dgm:spPr/>
      <dgm:t>
        <a:bodyPr/>
        <a:lstStyle/>
        <a:p>
          <a:endParaRPr lang="en-US"/>
        </a:p>
      </dgm:t>
    </dgm:pt>
    <dgm:pt modelId="{2ED04320-4A65-4710-A327-5A68CE0C4FE6}" type="sibTrans" cxnId="{4EF5110F-7EA6-4501-AE3E-1288F7B9D891}">
      <dgm:prSet/>
      <dgm:spPr/>
      <dgm:t>
        <a:bodyPr/>
        <a:lstStyle/>
        <a:p>
          <a:endParaRPr lang="en-US"/>
        </a:p>
      </dgm:t>
    </dgm:pt>
    <dgm:pt modelId="{40CD313F-31F7-48F3-9E4F-B3A7C957EE47}">
      <dgm:prSet phldrT="[Text]"/>
      <dgm:spPr>
        <a:solidFill>
          <a:schemeClr val="accent5">
            <a:lumMod val="20000"/>
            <a:lumOff val="80000"/>
          </a:schemeClr>
        </a:solidFill>
      </dgm:spPr>
      <dgm:t>
        <a:bodyPr/>
        <a:lstStyle/>
        <a:p>
          <a:r>
            <a:rPr lang="en-US" dirty="0" smtClean="0"/>
            <a:t>Diffusive Coupler</a:t>
          </a:r>
          <a:endParaRPr lang="en-US" dirty="0"/>
        </a:p>
      </dgm:t>
    </dgm:pt>
    <dgm:pt modelId="{995A6824-2EA9-4FD4-9ADF-88960B70E26B}" type="parTrans" cxnId="{0628C1E7-3DD9-4962-BA36-CEBBF6753F0F}">
      <dgm:prSet/>
      <dgm:spPr/>
      <dgm:t>
        <a:bodyPr/>
        <a:lstStyle/>
        <a:p>
          <a:endParaRPr lang="en-US"/>
        </a:p>
      </dgm:t>
    </dgm:pt>
    <dgm:pt modelId="{8AAD685E-575F-44BD-99C7-BF61A131180F}" type="sibTrans" cxnId="{0628C1E7-3DD9-4962-BA36-CEBBF6753F0F}">
      <dgm:prSet/>
      <dgm:spPr/>
      <dgm:t>
        <a:bodyPr/>
        <a:lstStyle/>
        <a:p>
          <a:endParaRPr lang="en-US"/>
        </a:p>
      </dgm:t>
    </dgm:pt>
    <dgm:pt modelId="{929734ED-2348-487A-949A-0F56079C82C1}">
      <dgm:prSet/>
      <dgm:spPr>
        <a:solidFill>
          <a:schemeClr val="accent6">
            <a:lumMod val="20000"/>
            <a:lumOff val="80000"/>
          </a:schemeClr>
        </a:solidFill>
      </dgm:spPr>
      <dgm:t>
        <a:bodyPr/>
        <a:lstStyle/>
        <a:p>
          <a:r>
            <a:rPr lang="en-US" dirty="0" smtClean="0"/>
            <a:t>Tech. Limitations</a:t>
          </a:r>
          <a:endParaRPr lang="en-US" dirty="0"/>
        </a:p>
      </dgm:t>
    </dgm:pt>
    <dgm:pt modelId="{48B8BA3B-1331-45CA-8493-3C9A9737D652}" type="parTrans" cxnId="{C319A84A-7418-4AB8-ABA4-A0AA46CF45D7}">
      <dgm:prSet/>
      <dgm:spPr/>
      <dgm:t>
        <a:bodyPr/>
        <a:lstStyle/>
        <a:p>
          <a:endParaRPr lang="en-US"/>
        </a:p>
      </dgm:t>
    </dgm:pt>
    <dgm:pt modelId="{CEBC7F3C-006B-4B10-9B93-0E2AF59C2B53}" type="sibTrans" cxnId="{C319A84A-7418-4AB8-ABA4-A0AA46CF45D7}">
      <dgm:prSet/>
      <dgm:spPr/>
      <dgm:t>
        <a:bodyPr/>
        <a:lstStyle/>
        <a:p>
          <a:endParaRPr lang="en-US"/>
        </a:p>
      </dgm:t>
    </dgm:pt>
    <dgm:pt modelId="{5FAE34C6-C642-443E-AB55-8DB27C897452}">
      <dgm:prSet/>
      <dgm:spPr>
        <a:solidFill>
          <a:schemeClr val="tx2">
            <a:lumMod val="20000"/>
            <a:lumOff val="80000"/>
          </a:schemeClr>
        </a:solidFill>
      </dgm:spPr>
      <dgm:t>
        <a:bodyPr/>
        <a:lstStyle/>
        <a:p>
          <a:r>
            <a:rPr lang="en-US" dirty="0" smtClean="0"/>
            <a:t>Future Work</a:t>
          </a:r>
          <a:endParaRPr lang="en-US" dirty="0"/>
        </a:p>
      </dgm:t>
    </dgm:pt>
    <dgm:pt modelId="{5FC16576-6BBF-4CE4-9368-2CA0F9CA7496}" type="parTrans" cxnId="{0030CDDC-7882-4D38-B0D4-0ECEE5A710BE}">
      <dgm:prSet/>
      <dgm:spPr/>
      <dgm:t>
        <a:bodyPr/>
        <a:lstStyle/>
        <a:p>
          <a:endParaRPr lang="en-US"/>
        </a:p>
      </dgm:t>
    </dgm:pt>
    <dgm:pt modelId="{5D738C3A-C2B9-4E6E-BDD0-E6786063C119}" type="sibTrans" cxnId="{0030CDDC-7882-4D38-B0D4-0ECEE5A710BE}">
      <dgm:prSet/>
      <dgm:spPr/>
      <dgm:t>
        <a:bodyPr/>
        <a:lstStyle/>
        <a:p>
          <a:endParaRPr lang="en-US"/>
        </a:p>
      </dgm:t>
    </dgm:pt>
    <dgm:pt modelId="{1443765F-5E94-4158-B9B2-7B31D3C23507}" type="pres">
      <dgm:prSet presAssocID="{BE5FF950-2A0D-4F42-91D4-9B993F113AC7}" presName="Name0" presStyleCnt="0">
        <dgm:presLayoutVars>
          <dgm:dir/>
          <dgm:animLvl val="lvl"/>
          <dgm:resizeHandles val="exact"/>
        </dgm:presLayoutVars>
      </dgm:prSet>
      <dgm:spPr/>
    </dgm:pt>
    <dgm:pt modelId="{005E62C2-FDC7-422C-9DCF-48970522C1BA}" type="pres">
      <dgm:prSet presAssocID="{1DBD1DAE-67BF-4B77-A4BB-55C53488C8DC}" presName="parTxOnly" presStyleLbl="node1" presStyleIdx="0" presStyleCnt="6" custLinFactNeighborY="-1116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E6D7877-5E05-4E5C-B9C7-1984B7C8ECEB}" type="pres">
      <dgm:prSet presAssocID="{0DD9B238-0696-479A-94A2-B6D1786E5B9F}" presName="parTxOnlySpace" presStyleCnt="0"/>
      <dgm:spPr/>
    </dgm:pt>
    <dgm:pt modelId="{8119E358-620E-455E-A0A3-C57835FB82DD}" type="pres">
      <dgm:prSet presAssocID="{907D46D8-0AC8-40F3-9AEE-ADF6FBDBE8B7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9C3C6AA-2D99-49FD-B9EC-0DF003C920FE}" type="pres">
      <dgm:prSet presAssocID="{FBF95CD8-F13B-4642-ABC6-BE835C700054}" presName="parTxOnlySpace" presStyleCnt="0"/>
      <dgm:spPr/>
    </dgm:pt>
    <dgm:pt modelId="{DDAF493E-6026-449D-AF9A-D88CC8DEE280}" type="pres">
      <dgm:prSet presAssocID="{035A559D-0505-4FB0-B923-0796A157069B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09948A4-0026-4EAC-8370-8952007C5742}" type="pres">
      <dgm:prSet presAssocID="{2ED04320-4A65-4710-A327-5A68CE0C4FE6}" presName="parTxOnlySpace" presStyleCnt="0"/>
      <dgm:spPr/>
    </dgm:pt>
    <dgm:pt modelId="{188CE91C-CE85-47EE-9AEA-5E2783DD1EEF}" type="pres">
      <dgm:prSet presAssocID="{40CD313F-31F7-48F3-9E4F-B3A7C957EE47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D911C2-B152-488B-B00B-FA4C99E8C008}" type="pres">
      <dgm:prSet presAssocID="{8AAD685E-575F-44BD-99C7-BF61A131180F}" presName="parTxOnlySpace" presStyleCnt="0"/>
      <dgm:spPr/>
    </dgm:pt>
    <dgm:pt modelId="{D54F7E50-DEDA-4284-8A75-BD45409D9D1C}" type="pres">
      <dgm:prSet presAssocID="{929734ED-2348-487A-949A-0F56079C82C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F5E47A2-12B2-42BB-A498-D446C2985056}" type="pres">
      <dgm:prSet presAssocID="{CEBC7F3C-006B-4B10-9B93-0E2AF59C2B53}" presName="parTxOnlySpace" presStyleCnt="0"/>
      <dgm:spPr/>
    </dgm:pt>
    <dgm:pt modelId="{6ECE6DE6-EACE-4310-9AC5-A4713BFACF5F}" type="pres">
      <dgm:prSet presAssocID="{5FAE34C6-C642-443E-AB55-8DB27C897452}" presName="parTxOnly" presStyleLbl="node1" presStyleIdx="5" presStyleCnt="6" custLinFactNeighborY="-11169">
        <dgm:presLayoutVars>
          <dgm:chMax val="0"/>
          <dgm:chPref val="0"/>
          <dgm:bulletEnabled val="1"/>
        </dgm:presLayoutVars>
      </dgm:prSet>
      <dgm:spPr/>
    </dgm:pt>
  </dgm:ptLst>
  <dgm:cxnLst>
    <dgm:cxn modelId="{0628C1E7-3DD9-4962-BA36-CEBBF6753F0F}" srcId="{BE5FF950-2A0D-4F42-91D4-9B993F113AC7}" destId="{40CD313F-31F7-48F3-9E4F-B3A7C957EE47}" srcOrd="3" destOrd="0" parTransId="{995A6824-2EA9-4FD4-9ADF-88960B70E26B}" sibTransId="{8AAD685E-575F-44BD-99C7-BF61A131180F}"/>
    <dgm:cxn modelId="{B41878D1-7DF3-40C1-8F96-F093B1472827}" type="presOf" srcId="{1DBD1DAE-67BF-4B77-A4BB-55C53488C8DC}" destId="{005E62C2-FDC7-422C-9DCF-48970522C1BA}" srcOrd="0" destOrd="0" presId="urn:microsoft.com/office/officeart/2005/8/layout/chevron1"/>
    <dgm:cxn modelId="{0030CDDC-7882-4D38-B0D4-0ECEE5A710BE}" srcId="{BE5FF950-2A0D-4F42-91D4-9B993F113AC7}" destId="{5FAE34C6-C642-443E-AB55-8DB27C897452}" srcOrd="5" destOrd="0" parTransId="{5FC16576-6BBF-4CE4-9368-2CA0F9CA7496}" sibTransId="{5D738C3A-C2B9-4E6E-BDD0-E6786063C119}"/>
    <dgm:cxn modelId="{B288B1A3-A7F8-4C7A-B474-96A4F111221E}" type="presOf" srcId="{5FAE34C6-C642-443E-AB55-8DB27C897452}" destId="{6ECE6DE6-EACE-4310-9AC5-A4713BFACF5F}" srcOrd="0" destOrd="0" presId="urn:microsoft.com/office/officeart/2005/8/layout/chevron1"/>
    <dgm:cxn modelId="{23D73535-B37D-43BB-A2F6-01B3B5107887}" type="presOf" srcId="{907D46D8-0AC8-40F3-9AEE-ADF6FBDBE8B7}" destId="{8119E358-620E-455E-A0A3-C57835FB82DD}" srcOrd="0" destOrd="0" presId="urn:microsoft.com/office/officeart/2005/8/layout/chevron1"/>
    <dgm:cxn modelId="{77295FB0-845D-4AD7-B46B-BA5AEC5B92B9}" type="presOf" srcId="{BE5FF950-2A0D-4F42-91D4-9B993F113AC7}" destId="{1443765F-5E94-4158-B9B2-7B31D3C23507}" srcOrd="0" destOrd="0" presId="urn:microsoft.com/office/officeart/2005/8/layout/chevron1"/>
    <dgm:cxn modelId="{E603134F-5F51-485B-8C0E-F8F12D1E58D3}" type="presOf" srcId="{929734ED-2348-487A-949A-0F56079C82C1}" destId="{D54F7E50-DEDA-4284-8A75-BD45409D9D1C}" srcOrd="0" destOrd="0" presId="urn:microsoft.com/office/officeart/2005/8/layout/chevron1"/>
    <dgm:cxn modelId="{9F23AE52-01A6-44E1-A279-F95BA52723D5}" srcId="{BE5FF950-2A0D-4F42-91D4-9B993F113AC7}" destId="{907D46D8-0AC8-40F3-9AEE-ADF6FBDBE8B7}" srcOrd="1" destOrd="0" parTransId="{5B3CE2EA-5E87-4365-B64A-EA35F44F493B}" sibTransId="{FBF95CD8-F13B-4642-ABC6-BE835C700054}"/>
    <dgm:cxn modelId="{F767CF43-A1CC-40BB-B47F-A58068834474}" type="presOf" srcId="{40CD313F-31F7-48F3-9E4F-B3A7C957EE47}" destId="{188CE91C-CE85-47EE-9AEA-5E2783DD1EEF}" srcOrd="0" destOrd="0" presId="urn:microsoft.com/office/officeart/2005/8/layout/chevron1"/>
    <dgm:cxn modelId="{14F85737-5C87-4069-B374-290DBC46FDBC}" srcId="{BE5FF950-2A0D-4F42-91D4-9B993F113AC7}" destId="{1DBD1DAE-67BF-4B77-A4BB-55C53488C8DC}" srcOrd="0" destOrd="0" parTransId="{74EC9D49-1EC2-4957-84F9-8A022B8B0C28}" sibTransId="{0DD9B238-0696-479A-94A2-B6D1786E5B9F}"/>
    <dgm:cxn modelId="{4AFA92D8-2D4C-486A-8878-2698F6E0433A}" type="presOf" srcId="{035A559D-0505-4FB0-B923-0796A157069B}" destId="{DDAF493E-6026-449D-AF9A-D88CC8DEE280}" srcOrd="0" destOrd="0" presId="urn:microsoft.com/office/officeart/2005/8/layout/chevron1"/>
    <dgm:cxn modelId="{4EF5110F-7EA6-4501-AE3E-1288F7B9D891}" srcId="{BE5FF950-2A0D-4F42-91D4-9B993F113AC7}" destId="{035A559D-0505-4FB0-B923-0796A157069B}" srcOrd="2" destOrd="0" parTransId="{5319D9B5-D035-4C8D-8DB3-D9FDC2A0F4FB}" sibTransId="{2ED04320-4A65-4710-A327-5A68CE0C4FE6}"/>
    <dgm:cxn modelId="{C319A84A-7418-4AB8-ABA4-A0AA46CF45D7}" srcId="{BE5FF950-2A0D-4F42-91D4-9B993F113AC7}" destId="{929734ED-2348-487A-949A-0F56079C82C1}" srcOrd="4" destOrd="0" parTransId="{48B8BA3B-1331-45CA-8493-3C9A9737D652}" sibTransId="{CEBC7F3C-006B-4B10-9B93-0E2AF59C2B53}"/>
    <dgm:cxn modelId="{9C687F61-7FAD-4144-B44E-604043480AEC}" type="presParOf" srcId="{1443765F-5E94-4158-B9B2-7B31D3C23507}" destId="{005E62C2-FDC7-422C-9DCF-48970522C1BA}" srcOrd="0" destOrd="0" presId="urn:microsoft.com/office/officeart/2005/8/layout/chevron1"/>
    <dgm:cxn modelId="{F75BC78E-8C53-4C27-ABBC-56C8D6EFE65D}" type="presParOf" srcId="{1443765F-5E94-4158-B9B2-7B31D3C23507}" destId="{3E6D7877-5E05-4E5C-B9C7-1984B7C8ECEB}" srcOrd="1" destOrd="0" presId="urn:microsoft.com/office/officeart/2005/8/layout/chevron1"/>
    <dgm:cxn modelId="{5EA8761E-9D77-4E43-B682-073181F1F497}" type="presParOf" srcId="{1443765F-5E94-4158-B9B2-7B31D3C23507}" destId="{8119E358-620E-455E-A0A3-C57835FB82DD}" srcOrd="2" destOrd="0" presId="urn:microsoft.com/office/officeart/2005/8/layout/chevron1"/>
    <dgm:cxn modelId="{3943BDC7-A2AB-48D4-9BA3-618A85E41024}" type="presParOf" srcId="{1443765F-5E94-4158-B9B2-7B31D3C23507}" destId="{C9C3C6AA-2D99-49FD-B9EC-0DF003C920FE}" srcOrd="3" destOrd="0" presId="urn:microsoft.com/office/officeart/2005/8/layout/chevron1"/>
    <dgm:cxn modelId="{7DA792BB-3EF4-4D5E-87F7-5F87939E7848}" type="presParOf" srcId="{1443765F-5E94-4158-B9B2-7B31D3C23507}" destId="{DDAF493E-6026-449D-AF9A-D88CC8DEE280}" srcOrd="4" destOrd="0" presId="urn:microsoft.com/office/officeart/2005/8/layout/chevron1"/>
    <dgm:cxn modelId="{4D26CB34-179F-4AC5-BE70-F7A420739B5F}" type="presParOf" srcId="{1443765F-5E94-4158-B9B2-7B31D3C23507}" destId="{B09948A4-0026-4EAC-8370-8952007C5742}" srcOrd="5" destOrd="0" presId="urn:microsoft.com/office/officeart/2005/8/layout/chevron1"/>
    <dgm:cxn modelId="{1091061A-D287-4267-90F1-A9D520D9E8AD}" type="presParOf" srcId="{1443765F-5E94-4158-B9B2-7B31D3C23507}" destId="{188CE91C-CE85-47EE-9AEA-5E2783DD1EEF}" srcOrd="6" destOrd="0" presId="urn:microsoft.com/office/officeart/2005/8/layout/chevron1"/>
    <dgm:cxn modelId="{99020851-D515-429A-B47F-90ECD0923F83}" type="presParOf" srcId="{1443765F-5E94-4158-B9B2-7B31D3C23507}" destId="{1ED911C2-B152-488B-B00B-FA4C99E8C008}" srcOrd="7" destOrd="0" presId="urn:microsoft.com/office/officeart/2005/8/layout/chevron1"/>
    <dgm:cxn modelId="{03DDE1B7-2676-4FBA-A31E-EA6D4534E8EF}" type="presParOf" srcId="{1443765F-5E94-4158-B9B2-7B31D3C23507}" destId="{D54F7E50-DEDA-4284-8A75-BD45409D9D1C}" srcOrd="8" destOrd="0" presId="urn:microsoft.com/office/officeart/2005/8/layout/chevron1"/>
    <dgm:cxn modelId="{AA92ABB9-BAA7-40E8-A026-2501EB47DF17}" type="presParOf" srcId="{1443765F-5E94-4158-B9B2-7B31D3C23507}" destId="{BF5E47A2-12B2-42BB-A498-D446C2985056}" srcOrd="9" destOrd="0" presId="urn:microsoft.com/office/officeart/2005/8/layout/chevron1"/>
    <dgm:cxn modelId="{429C8923-A738-4948-A49D-59F646E38CE6}" type="presParOf" srcId="{1443765F-5E94-4158-B9B2-7B31D3C23507}" destId="{6ECE6DE6-EACE-4310-9AC5-A4713BFACF5F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1.xml><?xml version="1.0" encoding="utf-8"?>
<dgm:dataModel xmlns:dgm="http://schemas.openxmlformats.org/drawingml/2006/diagram" xmlns:a="http://schemas.openxmlformats.org/drawingml/2006/main">
  <dgm:ptLst>
    <dgm:pt modelId="{BE5FF950-2A0D-4F42-91D4-9B993F113AC7}" type="doc">
      <dgm:prSet loTypeId="urn:microsoft.com/office/officeart/2005/8/layout/chevron1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1DBD1DAE-67BF-4B77-A4BB-55C53488C8DC}">
      <dgm:prSet phldrT="[Text]"/>
      <dgm:spPr/>
      <dgm:t>
        <a:bodyPr/>
        <a:lstStyle/>
        <a:p>
          <a:r>
            <a:rPr lang="en-US" dirty="0" smtClean="0"/>
            <a:t>Introduction</a:t>
          </a:r>
          <a:endParaRPr lang="en-US" dirty="0"/>
        </a:p>
      </dgm:t>
    </dgm:pt>
    <dgm:pt modelId="{74EC9D49-1EC2-4957-84F9-8A022B8B0C28}" type="parTrans" cxnId="{14F85737-5C87-4069-B374-290DBC46FDBC}">
      <dgm:prSet/>
      <dgm:spPr/>
      <dgm:t>
        <a:bodyPr/>
        <a:lstStyle/>
        <a:p>
          <a:endParaRPr lang="en-US"/>
        </a:p>
      </dgm:t>
    </dgm:pt>
    <dgm:pt modelId="{0DD9B238-0696-479A-94A2-B6D1786E5B9F}" type="sibTrans" cxnId="{14F85737-5C87-4069-B374-290DBC46FDBC}">
      <dgm:prSet/>
      <dgm:spPr/>
      <dgm:t>
        <a:bodyPr/>
        <a:lstStyle/>
        <a:p>
          <a:endParaRPr lang="en-US"/>
        </a:p>
      </dgm:t>
    </dgm:pt>
    <dgm:pt modelId="{907D46D8-0AC8-40F3-9AEE-ADF6FBDBE8B7}">
      <dgm:prSet phldrT="[Text]"/>
      <dgm:spPr>
        <a:solidFill>
          <a:schemeClr val="accent3"/>
        </a:solidFill>
      </dgm:spPr>
      <dgm:t>
        <a:bodyPr/>
        <a:lstStyle/>
        <a:p>
          <a:r>
            <a:rPr lang="en-US" dirty="0" smtClean="0"/>
            <a:t>Graphene CNN</a:t>
          </a:r>
          <a:endParaRPr lang="en-US" dirty="0"/>
        </a:p>
      </dgm:t>
    </dgm:pt>
    <dgm:pt modelId="{5B3CE2EA-5E87-4365-B64A-EA35F44F493B}" type="parTrans" cxnId="{9F23AE52-01A6-44E1-A279-F95BA52723D5}">
      <dgm:prSet/>
      <dgm:spPr/>
      <dgm:t>
        <a:bodyPr/>
        <a:lstStyle/>
        <a:p>
          <a:endParaRPr lang="en-US"/>
        </a:p>
      </dgm:t>
    </dgm:pt>
    <dgm:pt modelId="{FBF95CD8-F13B-4642-ABC6-BE835C700054}" type="sibTrans" cxnId="{9F23AE52-01A6-44E1-A279-F95BA52723D5}">
      <dgm:prSet/>
      <dgm:spPr/>
      <dgm:t>
        <a:bodyPr/>
        <a:lstStyle/>
        <a:p>
          <a:endParaRPr lang="en-US"/>
        </a:p>
      </dgm:t>
    </dgm:pt>
    <dgm:pt modelId="{035A559D-0505-4FB0-B923-0796A157069B}">
      <dgm:prSet phldrT="[Text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en-US" dirty="0" smtClean="0"/>
            <a:t>Low-loss Diode</a:t>
          </a:r>
          <a:endParaRPr lang="en-US" dirty="0"/>
        </a:p>
      </dgm:t>
    </dgm:pt>
    <dgm:pt modelId="{5319D9B5-D035-4C8D-8DB3-D9FDC2A0F4FB}" type="parTrans" cxnId="{4EF5110F-7EA6-4501-AE3E-1288F7B9D891}">
      <dgm:prSet/>
      <dgm:spPr/>
      <dgm:t>
        <a:bodyPr/>
        <a:lstStyle/>
        <a:p>
          <a:endParaRPr lang="en-US"/>
        </a:p>
      </dgm:t>
    </dgm:pt>
    <dgm:pt modelId="{2ED04320-4A65-4710-A327-5A68CE0C4FE6}" type="sibTrans" cxnId="{4EF5110F-7EA6-4501-AE3E-1288F7B9D891}">
      <dgm:prSet/>
      <dgm:spPr/>
      <dgm:t>
        <a:bodyPr/>
        <a:lstStyle/>
        <a:p>
          <a:endParaRPr lang="en-US"/>
        </a:p>
      </dgm:t>
    </dgm:pt>
    <dgm:pt modelId="{40CD313F-31F7-48F3-9E4F-B3A7C957EE47}">
      <dgm:prSet phldrT="[Text]"/>
      <dgm:spPr>
        <a:solidFill>
          <a:schemeClr val="accent5">
            <a:lumMod val="20000"/>
            <a:lumOff val="80000"/>
          </a:schemeClr>
        </a:solidFill>
      </dgm:spPr>
      <dgm:t>
        <a:bodyPr/>
        <a:lstStyle/>
        <a:p>
          <a:r>
            <a:rPr lang="en-US" dirty="0" smtClean="0"/>
            <a:t>Diffusive Coupler</a:t>
          </a:r>
          <a:endParaRPr lang="en-US" dirty="0"/>
        </a:p>
      </dgm:t>
    </dgm:pt>
    <dgm:pt modelId="{995A6824-2EA9-4FD4-9ADF-88960B70E26B}" type="parTrans" cxnId="{0628C1E7-3DD9-4962-BA36-CEBBF6753F0F}">
      <dgm:prSet/>
      <dgm:spPr/>
      <dgm:t>
        <a:bodyPr/>
        <a:lstStyle/>
        <a:p>
          <a:endParaRPr lang="en-US"/>
        </a:p>
      </dgm:t>
    </dgm:pt>
    <dgm:pt modelId="{8AAD685E-575F-44BD-99C7-BF61A131180F}" type="sibTrans" cxnId="{0628C1E7-3DD9-4962-BA36-CEBBF6753F0F}">
      <dgm:prSet/>
      <dgm:spPr/>
      <dgm:t>
        <a:bodyPr/>
        <a:lstStyle/>
        <a:p>
          <a:endParaRPr lang="en-US"/>
        </a:p>
      </dgm:t>
    </dgm:pt>
    <dgm:pt modelId="{929734ED-2348-487A-949A-0F56079C82C1}">
      <dgm:prSet/>
      <dgm:spPr>
        <a:solidFill>
          <a:schemeClr val="accent6">
            <a:lumMod val="20000"/>
            <a:lumOff val="80000"/>
          </a:schemeClr>
        </a:solidFill>
      </dgm:spPr>
      <dgm:t>
        <a:bodyPr/>
        <a:lstStyle/>
        <a:p>
          <a:r>
            <a:rPr lang="en-US" dirty="0" smtClean="0"/>
            <a:t>Tech. Limitations</a:t>
          </a:r>
          <a:endParaRPr lang="en-US" dirty="0"/>
        </a:p>
      </dgm:t>
    </dgm:pt>
    <dgm:pt modelId="{48B8BA3B-1331-45CA-8493-3C9A9737D652}" type="parTrans" cxnId="{C319A84A-7418-4AB8-ABA4-A0AA46CF45D7}">
      <dgm:prSet/>
      <dgm:spPr/>
      <dgm:t>
        <a:bodyPr/>
        <a:lstStyle/>
        <a:p>
          <a:endParaRPr lang="en-US"/>
        </a:p>
      </dgm:t>
    </dgm:pt>
    <dgm:pt modelId="{CEBC7F3C-006B-4B10-9B93-0E2AF59C2B53}" type="sibTrans" cxnId="{C319A84A-7418-4AB8-ABA4-A0AA46CF45D7}">
      <dgm:prSet/>
      <dgm:spPr/>
      <dgm:t>
        <a:bodyPr/>
        <a:lstStyle/>
        <a:p>
          <a:endParaRPr lang="en-US"/>
        </a:p>
      </dgm:t>
    </dgm:pt>
    <dgm:pt modelId="{5FAE34C6-C642-443E-AB55-8DB27C897452}">
      <dgm:prSet/>
      <dgm:spPr>
        <a:solidFill>
          <a:schemeClr val="tx2">
            <a:lumMod val="20000"/>
            <a:lumOff val="80000"/>
          </a:schemeClr>
        </a:solidFill>
      </dgm:spPr>
      <dgm:t>
        <a:bodyPr/>
        <a:lstStyle/>
        <a:p>
          <a:r>
            <a:rPr lang="en-US" dirty="0" smtClean="0"/>
            <a:t>Future Work</a:t>
          </a:r>
          <a:endParaRPr lang="en-US" dirty="0"/>
        </a:p>
      </dgm:t>
    </dgm:pt>
    <dgm:pt modelId="{5FC16576-6BBF-4CE4-9368-2CA0F9CA7496}" type="parTrans" cxnId="{0030CDDC-7882-4D38-B0D4-0ECEE5A710BE}">
      <dgm:prSet/>
      <dgm:spPr/>
      <dgm:t>
        <a:bodyPr/>
        <a:lstStyle/>
        <a:p>
          <a:endParaRPr lang="en-US"/>
        </a:p>
      </dgm:t>
    </dgm:pt>
    <dgm:pt modelId="{5D738C3A-C2B9-4E6E-BDD0-E6786063C119}" type="sibTrans" cxnId="{0030CDDC-7882-4D38-B0D4-0ECEE5A710BE}">
      <dgm:prSet/>
      <dgm:spPr/>
      <dgm:t>
        <a:bodyPr/>
        <a:lstStyle/>
        <a:p>
          <a:endParaRPr lang="en-US"/>
        </a:p>
      </dgm:t>
    </dgm:pt>
    <dgm:pt modelId="{1443765F-5E94-4158-B9B2-7B31D3C23507}" type="pres">
      <dgm:prSet presAssocID="{BE5FF950-2A0D-4F42-91D4-9B993F113AC7}" presName="Name0" presStyleCnt="0">
        <dgm:presLayoutVars>
          <dgm:dir/>
          <dgm:animLvl val="lvl"/>
          <dgm:resizeHandles val="exact"/>
        </dgm:presLayoutVars>
      </dgm:prSet>
      <dgm:spPr/>
    </dgm:pt>
    <dgm:pt modelId="{005E62C2-FDC7-422C-9DCF-48970522C1BA}" type="pres">
      <dgm:prSet presAssocID="{1DBD1DAE-67BF-4B77-A4BB-55C53488C8DC}" presName="parTxOnly" presStyleLbl="node1" presStyleIdx="0" presStyleCnt="6" custLinFactNeighborY="-1116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E6D7877-5E05-4E5C-B9C7-1984B7C8ECEB}" type="pres">
      <dgm:prSet presAssocID="{0DD9B238-0696-479A-94A2-B6D1786E5B9F}" presName="parTxOnlySpace" presStyleCnt="0"/>
      <dgm:spPr/>
    </dgm:pt>
    <dgm:pt modelId="{8119E358-620E-455E-A0A3-C57835FB82DD}" type="pres">
      <dgm:prSet presAssocID="{907D46D8-0AC8-40F3-9AEE-ADF6FBDBE8B7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9C3C6AA-2D99-49FD-B9EC-0DF003C920FE}" type="pres">
      <dgm:prSet presAssocID="{FBF95CD8-F13B-4642-ABC6-BE835C700054}" presName="parTxOnlySpace" presStyleCnt="0"/>
      <dgm:spPr/>
    </dgm:pt>
    <dgm:pt modelId="{DDAF493E-6026-449D-AF9A-D88CC8DEE280}" type="pres">
      <dgm:prSet presAssocID="{035A559D-0505-4FB0-B923-0796A157069B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09948A4-0026-4EAC-8370-8952007C5742}" type="pres">
      <dgm:prSet presAssocID="{2ED04320-4A65-4710-A327-5A68CE0C4FE6}" presName="parTxOnlySpace" presStyleCnt="0"/>
      <dgm:spPr/>
    </dgm:pt>
    <dgm:pt modelId="{188CE91C-CE85-47EE-9AEA-5E2783DD1EEF}" type="pres">
      <dgm:prSet presAssocID="{40CD313F-31F7-48F3-9E4F-B3A7C957EE47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D911C2-B152-488B-B00B-FA4C99E8C008}" type="pres">
      <dgm:prSet presAssocID="{8AAD685E-575F-44BD-99C7-BF61A131180F}" presName="parTxOnlySpace" presStyleCnt="0"/>
      <dgm:spPr/>
    </dgm:pt>
    <dgm:pt modelId="{D54F7E50-DEDA-4284-8A75-BD45409D9D1C}" type="pres">
      <dgm:prSet presAssocID="{929734ED-2348-487A-949A-0F56079C82C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F5E47A2-12B2-42BB-A498-D446C2985056}" type="pres">
      <dgm:prSet presAssocID="{CEBC7F3C-006B-4B10-9B93-0E2AF59C2B53}" presName="parTxOnlySpace" presStyleCnt="0"/>
      <dgm:spPr/>
    </dgm:pt>
    <dgm:pt modelId="{6ECE6DE6-EACE-4310-9AC5-A4713BFACF5F}" type="pres">
      <dgm:prSet presAssocID="{5FAE34C6-C642-443E-AB55-8DB27C897452}" presName="parTxOnly" presStyleLbl="node1" presStyleIdx="5" presStyleCnt="6" custLinFactNeighborY="-11169">
        <dgm:presLayoutVars>
          <dgm:chMax val="0"/>
          <dgm:chPref val="0"/>
          <dgm:bulletEnabled val="1"/>
        </dgm:presLayoutVars>
      </dgm:prSet>
      <dgm:spPr/>
    </dgm:pt>
  </dgm:ptLst>
  <dgm:cxnLst>
    <dgm:cxn modelId="{0628C1E7-3DD9-4962-BA36-CEBBF6753F0F}" srcId="{BE5FF950-2A0D-4F42-91D4-9B993F113AC7}" destId="{40CD313F-31F7-48F3-9E4F-B3A7C957EE47}" srcOrd="3" destOrd="0" parTransId="{995A6824-2EA9-4FD4-9ADF-88960B70E26B}" sibTransId="{8AAD685E-575F-44BD-99C7-BF61A131180F}"/>
    <dgm:cxn modelId="{B41878D1-7DF3-40C1-8F96-F093B1472827}" type="presOf" srcId="{1DBD1DAE-67BF-4B77-A4BB-55C53488C8DC}" destId="{005E62C2-FDC7-422C-9DCF-48970522C1BA}" srcOrd="0" destOrd="0" presId="urn:microsoft.com/office/officeart/2005/8/layout/chevron1"/>
    <dgm:cxn modelId="{0030CDDC-7882-4D38-B0D4-0ECEE5A710BE}" srcId="{BE5FF950-2A0D-4F42-91D4-9B993F113AC7}" destId="{5FAE34C6-C642-443E-AB55-8DB27C897452}" srcOrd="5" destOrd="0" parTransId="{5FC16576-6BBF-4CE4-9368-2CA0F9CA7496}" sibTransId="{5D738C3A-C2B9-4E6E-BDD0-E6786063C119}"/>
    <dgm:cxn modelId="{B288B1A3-A7F8-4C7A-B474-96A4F111221E}" type="presOf" srcId="{5FAE34C6-C642-443E-AB55-8DB27C897452}" destId="{6ECE6DE6-EACE-4310-9AC5-A4713BFACF5F}" srcOrd="0" destOrd="0" presId="urn:microsoft.com/office/officeart/2005/8/layout/chevron1"/>
    <dgm:cxn modelId="{23D73535-B37D-43BB-A2F6-01B3B5107887}" type="presOf" srcId="{907D46D8-0AC8-40F3-9AEE-ADF6FBDBE8B7}" destId="{8119E358-620E-455E-A0A3-C57835FB82DD}" srcOrd="0" destOrd="0" presId="urn:microsoft.com/office/officeart/2005/8/layout/chevron1"/>
    <dgm:cxn modelId="{77295FB0-845D-4AD7-B46B-BA5AEC5B92B9}" type="presOf" srcId="{BE5FF950-2A0D-4F42-91D4-9B993F113AC7}" destId="{1443765F-5E94-4158-B9B2-7B31D3C23507}" srcOrd="0" destOrd="0" presId="urn:microsoft.com/office/officeart/2005/8/layout/chevron1"/>
    <dgm:cxn modelId="{E603134F-5F51-485B-8C0E-F8F12D1E58D3}" type="presOf" srcId="{929734ED-2348-487A-949A-0F56079C82C1}" destId="{D54F7E50-DEDA-4284-8A75-BD45409D9D1C}" srcOrd="0" destOrd="0" presId="urn:microsoft.com/office/officeart/2005/8/layout/chevron1"/>
    <dgm:cxn modelId="{9F23AE52-01A6-44E1-A279-F95BA52723D5}" srcId="{BE5FF950-2A0D-4F42-91D4-9B993F113AC7}" destId="{907D46D8-0AC8-40F3-9AEE-ADF6FBDBE8B7}" srcOrd="1" destOrd="0" parTransId="{5B3CE2EA-5E87-4365-B64A-EA35F44F493B}" sibTransId="{FBF95CD8-F13B-4642-ABC6-BE835C700054}"/>
    <dgm:cxn modelId="{F767CF43-A1CC-40BB-B47F-A58068834474}" type="presOf" srcId="{40CD313F-31F7-48F3-9E4F-B3A7C957EE47}" destId="{188CE91C-CE85-47EE-9AEA-5E2783DD1EEF}" srcOrd="0" destOrd="0" presId="urn:microsoft.com/office/officeart/2005/8/layout/chevron1"/>
    <dgm:cxn modelId="{14F85737-5C87-4069-B374-290DBC46FDBC}" srcId="{BE5FF950-2A0D-4F42-91D4-9B993F113AC7}" destId="{1DBD1DAE-67BF-4B77-A4BB-55C53488C8DC}" srcOrd="0" destOrd="0" parTransId="{74EC9D49-1EC2-4957-84F9-8A022B8B0C28}" sibTransId="{0DD9B238-0696-479A-94A2-B6D1786E5B9F}"/>
    <dgm:cxn modelId="{4AFA92D8-2D4C-486A-8878-2698F6E0433A}" type="presOf" srcId="{035A559D-0505-4FB0-B923-0796A157069B}" destId="{DDAF493E-6026-449D-AF9A-D88CC8DEE280}" srcOrd="0" destOrd="0" presId="urn:microsoft.com/office/officeart/2005/8/layout/chevron1"/>
    <dgm:cxn modelId="{4EF5110F-7EA6-4501-AE3E-1288F7B9D891}" srcId="{BE5FF950-2A0D-4F42-91D4-9B993F113AC7}" destId="{035A559D-0505-4FB0-B923-0796A157069B}" srcOrd="2" destOrd="0" parTransId="{5319D9B5-D035-4C8D-8DB3-D9FDC2A0F4FB}" sibTransId="{2ED04320-4A65-4710-A327-5A68CE0C4FE6}"/>
    <dgm:cxn modelId="{C319A84A-7418-4AB8-ABA4-A0AA46CF45D7}" srcId="{BE5FF950-2A0D-4F42-91D4-9B993F113AC7}" destId="{929734ED-2348-487A-949A-0F56079C82C1}" srcOrd="4" destOrd="0" parTransId="{48B8BA3B-1331-45CA-8493-3C9A9737D652}" sibTransId="{CEBC7F3C-006B-4B10-9B93-0E2AF59C2B53}"/>
    <dgm:cxn modelId="{9C687F61-7FAD-4144-B44E-604043480AEC}" type="presParOf" srcId="{1443765F-5E94-4158-B9B2-7B31D3C23507}" destId="{005E62C2-FDC7-422C-9DCF-48970522C1BA}" srcOrd="0" destOrd="0" presId="urn:microsoft.com/office/officeart/2005/8/layout/chevron1"/>
    <dgm:cxn modelId="{F75BC78E-8C53-4C27-ABBC-56C8D6EFE65D}" type="presParOf" srcId="{1443765F-5E94-4158-B9B2-7B31D3C23507}" destId="{3E6D7877-5E05-4E5C-B9C7-1984B7C8ECEB}" srcOrd="1" destOrd="0" presId="urn:microsoft.com/office/officeart/2005/8/layout/chevron1"/>
    <dgm:cxn modelId="{5EA8761E-9D77-4E43-B682-073181F1F497}" type="presParOf" srcId="{1443765F-5E94-4158-B9B2-7B31D3C23507}" destId="{8119E358-620E-455E-A0A3-C57835FB82DD}" srcOrd="2" destOrd="0" presId="urn:microsoft.com/office/officeart/2005/8/layout/chevron1"/>
    <dgm:cxn modelId="{3943BDC7-A2AB-48D4-9BA3-618A85E41024}" type="presParOf" srcId="{1443765F-5E94-4158-B9B2-7B31D3C23507}" destId="{C9C3C6AA-2D99-49FD-B9EC-0DF003C920FE}" srcOrd="3" destOrd="0" presId="urn:microsoft.com/office/officeart/2005/8/layout/chevron1"/>
    <dgm:cxn modelId="{7DA792BB-3EF4-4D5E-87F7-5F87939E7848}" type="presParOf" srcId="{1443765F-5E94-4158-B9B2-7B31D3C23507}" destId="{DDAF493E-6026-449D-AF9A-D88CC8DEE280}" srcOrd="4" destOrd="0" presId="urn:microsoft.com/office/officeart/2005/8/layout/chevron1"/>
    <dgm:cxn modelId="{4D26CB34-179F-4AC5-BE70-F7A420739B5F}" type="presParOf" srcId="{1443765F-5E94-4158-B9B2-7B31D3C23507}" destId="{B09948A4-0026-4EAC-8370-8952007C5742}" srcOrd="5" destOrd="0" presId="urn:microsoft.com/office/officeart/2005/8/layout/chevron1"/>
    <dgm:cxn modelId="{1091061A-D287-4267-90F1-A9D520D9E8AD}" type="presParOf" srcId="{1443765F-5E94-4158-B9B2-7B31D3C23507}" destId="{188CE91C-CE85-47EE-9AEA-5E2783DD1EEF}" srcOrd="6" destOrd="0" presId="urn:microsoft.com/office/officeart/2005/8/layout/chevron1"/>
    <dgm:cxn modelId="{99020851-D515-429A-B47F-90ECD0923F83}" type="presParOf" srcId="{1443765F-5E94-4158-B9B2-7B31D3C23507}" destId="{1ED911C2-B152-488B-B00B-FA4C99E8C008}" srcOrd="7" destOrd="0" presId="urn:microsoft.com/office/officeart/2005/8/layout/chevron1"/>
    <dgm:cxn modelId="{03DDE1B7-2676-4FBA-A31E-EA6D4534E8EF}" type="presParOf" srcId="{1443765F-5E94-4158-B9B2-7B31D3C23507}" destId="{D54F7E50-DEDA-4284-8A75-BD45409D9D1C}" srcOrd="8" destOrd="0" presId="urn:microsoft.com/office/officeart/2005/8/layout/chevron1"/>
    <dgm:cxn modelId="{AA92ABB9-BAA7-40E8-A026-2501EB47DF17}" type="presParOf" srcId="{1443765F-5E94-4158-B9B2-7B31D3C23507}" destId="{BF5E47A2-12B2-42BB-A498-D446C2985056}" srcOrd="9" destOrd="0" presId="urn:microsoft.com/office/officeart/2005/8/layout/chevron1"/>
    <dgm:cxn modelId="{429C8923-A738-4948-A49D-59F646E38CE6}" type="presParOf" srcId="{1443765F-5E94-4158-B9B2-7B31D3C23507}" destId="{6ECE6DE6-EACE-4310-9AC5-A4713BFACF5F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2.xml><?xml version="1.0" encoding="utf-8"?>
<dgm:dataModel xmlns:dgm="http://schemas.openxmlformats.org/drawingml/2006/diagram" xmlns:a="http://schemas.openxmlformats.org/drawingml/2006/main">
  <dgm:ptLst>
    <dgm:pt modelId="{BE5FF950-2A0D-4F42-91D4-9B993F113AC7}" type="doc">
      <dgm:prSet loTypeId="urn:microsoft.com/office/officeart/2005/8/layout/chevron1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1DBD1DAE-67BF-4B77-A4BB-55C53488C8DC}">
      <dgm:prSet phldrT="[Text]"/>
      <dgm:spPr/>
      <dgm:t>
        <a:bodyPr/>
        <a:lstStyle/>
        <a:p>
          <a:r>
            <a:rPr lang="en-US" dirty="0" smtClean="0"/>
            <a:t>Introduction</a:t>
          </a:r>
          <a:endParaRPr lang="en-US" dirty="0"/>
        </a:p>
      </dgm:t>
    </dgm:pt>
    <dgm:pt modelId="{74EC9D49-1EC2-4957-84F9-8A022B8B0C28}" type="parTrans" cxnId="{14F85737-5C87-4069-B374-290DBC46FDBC}">
      <dgm:prSet/>
      <dgm:spPr/>
      <dgm:t>
        <a:bodyPr/>
        <a:lstStyle/>
        <a:p>
          <a:endParaRPr lang="en-US"/>
        </a:p>
      </dgm:t>
    </dgm:pt>
    <dgm:pt modelId="{0DD9B238-0696-479A-94A2-B6D1786E5B9F}" type="sibTrans" cxnId="{14F85737-5C87-4069-B374-290DBC46FDBC}">
      <dgm:prSet/>
      <dgm:spPr/>
      <dgm:t>
        <a:bodyPr/>
        <a:lstStyle/>
        <a:p>
          <a:endParaRPr lang="en-US"/>
        </a:p>
      </dgm:t>
    </dgm:pt>
    <dgm:pt modelId="{907D46D8-0AC8-40F3-9AEE-ADF6FBDBE8B7}">
      <dgm:prSet phldrT="[Text]"/>
      <dgm:spPr>
        <a:solidFill>
          <a:schemeClr val="accent3"/>
        </a:solidFill>
      </dgm:spPr>
      <dgm:t>
        <a:bodyPr/>
        <a:lstStyle/>
        <a:p>
          <a:r>
            <a:rPr lang="en-US" dirty="0" smtClean="0"/>
            <a:t>Graphene CNN</a:t>
          </a:r>
          <a:endParaRPr lang="en-US" dirty="0"/>
        </a:p>
      </dgm:t>
    </dgm:pt>
    <dgm:pt modelId="{5B3CE2EA-5E87-4365-B64A-EA35F44F493B}" type="parTrans" cxnId="{9F23AE52-01A6-44E1-A279-F95BA52723D5}">
      <dgm:prSet/>
      <dgm:spPr/>
      <dgm:t>
        <a:bodyPr/>
        <a:lstStyle/>
        <a:p>
          <a:endParaRPr lang="en-US"/>
        </a:p>
      </dgm:t>
    </dgm:pt>
    <dgm:pt modelId="{FBF95CD8-F13B-4642-ABC6-BE835C700054}" type="sibTrans" cxnId="{9F23AE52-01A6-44E1-A279-F95BA52723D5}">
      <dgm:prSet/>
      <dgm:spPr/>
      <dgm:t>
        <a:bodyPr/>
        <a:lstStyle/>
        <a:p>
          <a:endParaRPr lang="en-US"/>
        </a:p>
      </dgm:t>
    </dgm:pt>
    <dgm:pt modelId="{035A559D-0505-4FB0-B923-0796A157069B}">
      <dgm:prSet phldrT="[Text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en-US" dirty="0" smtClean="0"/>
            <a:t>Low-loss Diode</a:t>
          </a:r>
          <a:endParaRPr lang="en-US" dirty="0"/>
        </a:p>
      </dgm:t>
    </dgm:pt>
    <dgm:pt modelId="{5319D9B5-D035-4C8D-8DB3-D9FDC2A0F4FB}" type="parTrans" cxnId="{4EF5110F-7EA6-4501-AE3E-1288F7B9D891}">
      <dgm:prSet/>
      <dgm:spPr/>
      <dgm:t>
        <a:bodyPr/>
        <a:lstStyle/>
        <a:p>
          <a:endParaRPr lang="en-US"/>
        </a:p>
      </dgm:t>
    </dgm:pt>
    <dgm:pt modelId="{2ED04320-4A65-4710-A327-5A68CE0C4FE6}" type="sibTrans" cxnId="{4EF5110F-7EA6-4501-AE3E-1288F7B9D891}">
      <dgm:prSet/>
      <dgm:spPr/>
      <dgm:t>
        <a:bodyPr/>
        <a:lstStyle/>
        <a:p>
          <a:endParaRPr lang="en-US"/>
        </a:p>
      </dgm:t>
    </dgm:pt>
    <dgm:pt modelId="{40CD313F-31F7-48F3-9E4F-B3A7C957EE47}">
      <dgm:prSet phldrT="[Text]"/>
      <dgm:spPr>
        <a:solidFill>
          <a:schemeClr val="accent5">
            <a:lumMod val="20000"/>
            <a:lumOff val="80000"/>
          </a:schemeClr>
        </a:solidFill>
      </dgm:spPr>
      <dgm:t>
        <a:bodyPr/>
        <a:lstStyle/>
        <a:p>
          <a:r>
            <a:rPr lang="en-US" dirty="0" smtClean="0"/>
            <a:t>Diffusive Coupler</a:t>
          </a:r>
          <a:endParaRPr lang="en-US" dirty="0"/>
        </a:p>
      </dgm:t>
    </dgm:pt>
    <dgm:pt modelId="{995A6824-2EA9-4FD4-9ADF-88960B70E26B}" type="parTrans" cxnId="{0628C1E7-3DD9-4962-BA36-CEBBF6753F0F}">
      <dgm:prSet/>
      <dgm:spPr/>
      <dgm:t>
        <a:bodyPr/>
        <a:lstStyle/>
        <a:p>
          <a:endParaRPr lang="en-US"/>
        </a:p>
      </dgm:t>
    </dgm:pt>
    <dgm:pt modelId="{8AAD685E-575F-44BD-99C7-BF61A131180F}" type="sibTrans" cxnId="{0628C1E7-3DD9-4962-BA36-CEBBF6753F0F}">
      <dgm:prSet/>
      <dgm:spPr/>
      <dgm:t>
        <a:bodyPr/>
        <a:lstStyle/>
        <a:p>
          <a:endParaRPr lang="en-US"/>
        </a:p>
      </dgm:t>
    </dgm:pt>
    <dgm:pt modelId="{929734ED-2348-487A-949A-0F56079C82C1}">
      <dgm:prSet/>
      <dgm:spPr>
        <a:solidFill>
          <a:schemeClr val="accent6">
            <a:lumMod val="20000"/>
            <a:lumOff val="80000"/>
          </a:schemeClr>
        </a:solidFill>
      </dgm:spPr>
      <dgm:t>
        <a:bodyPr/>
        <a:lstStyle/>
        <a:p>
          <a:r>
            <a:rPr lang="en-US" dirty="0" smtClean="0"/>
            <a:t>Tech. Limitations</a:t>
          </a:r>
          <a:endParaRPr lang="en-US" dirty="0"/>
        </a:p>
      </dgm:t>
    </dgm:pt>
    <dgm:pt modelId="{48B8BA3B-1331-45CA-8493-3C9A9737D652}" type="parTrans" cxnId="{C319A84A-7418-4AB8-ABA4-A0AA46CF45D7}">
      <dgm:prSet/>
      <dgm:spPr/>
      <dgm:t>
        <a:bodyPr/>
        <a:lstStyle/>
        <a:p>
          <a:endParaRPr lang="en-US"/>
        </a:p>
      </dgm:t>
    </dgm:pt>
    <dgm:pt modelId="{CEBC7F3C-006B-4B10-9B93-0E2AF59C2B53}" type="sibTrans" cxnId="{C319A84A-7418-4AB8-ABA4-A0AA46CF45D7}">
      <dgm:prSet/>
      <dgm:spPr/>
      <dgm:t>
        <a:bodyPr/>
        <a:lstStyle/>
        <a:p>
          <a:endParaRPr lang="en-US"/>
        </a:p>
      </dgm:t>
    </dgm:pt>
    <dgm:pt modelId="{5FAE34C6-C642-443E-AB55-8DB27C897452}">
      <dgm:prSet/>
      <dgm:spPr>
        <a:solidFill>
          <a:schemeClr val="tx2">
            <a:lumMod val="20000"/>
            <a:lumOff val="80000"/>
          </a:schemeClr>
        </a:solidFill>
      </dgm:spPr>
      <dgm:t>
        <a:bodyPr/>
        <a:lstStyle/>
        <a:p>
          <a:r>
            <a:rPr lang="en-US" dirty="0" smtClean="0"/>
            <a:t>Future Work</a:t>
          </a:r>
          <a:endParaRPr lang="en-US" dirty="0"/>
        </a:p>
      </dgm:t>
    </dgm:pt>
    <dgm:pt modelId="{5FC16576-6BBF-4CE4-9368-2CA0F9CA7496}" type="parTrans" cxnId="{0030CDDC-7882-4D38-B0D4-0ECEE5A710BE}">
      <dgm:prSet/>
      <dgm:spPr/>
      <dgm:t>
        <a:bodyPr/>
        <a:lstStyle/>
        <a:p>
          <a:endParaRPr lang="en-US"/>
        </a:p>
      </dgm:t>
    </dgm:pt>
    <dgm:pt modelId="{5D738C3A-C2B9-4E6E-BDD0-E6786063C119}" type="sibTrans" cxnId="{0030CDDC-7882-4D38-B0D4-0ECEE5A710BE}">
      <dgm:prSet/>
      <dgm:spPr/>
      <dgm:t>
        <a:bodyPr/>
        <a:lstStyle/>
        <a:p>
          <a:endParaRPr lang="en-US"/>
        </a:p>
      </dgm:t>
    </dgm:pt>
    <dgm:pt modelId="{1443765F-5E94-4158-B9B2-7B31D3C23507}" type="pres">
      <dgm:prSet presAssocID="{BE5FF950-2A0D-4F42-91D4-9B993F113AC7}" presName="Name0" presStyleCnt="0">
        <dgm:presLayoutVars>
          <dgm:dir/>
          <dgm:animLvl val="lvl"/>
          <dgm:resizeHandles val="exact"/>
        </dgm:presLayoutVars>
      </dgm:prSet>
      <dgm:spPr/>
    </dgm:pt>
    <dgm:pt modelId="{005E62C2-FDC7-422C-9DCF-48970522C1BA}" type="pres">
      <dgm:prSet presAssocID="{1DBD1DAE-67BF-4B77-A4BB-55C53488C8DC}" presName="parTxOnly" presStyleLbl="node1" presStyleIdx="0" presStyleCnt="6" custLinFactNeighborY="-1116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E6D7877-5E05-4E5C-B9C7-1984B7C8ECEB}" type="pres">
      <dgm:prSet presAssocID="{0DD9B238-0696-479A-94A2-B6D1786E5B9F}" presName="parTxOnlySpace" presStyleCnt="0"/>
      <dgm:spPr/>
    </dgm:pt>
    <dgm:pt modelId="{8119E358-620E-455E-A0A3-C57835FB82DD}" type="pres">
      <dgm:prSet presAssocID="{907D46D8-0AC8-40F3-9AEE-ADF6FBDBE8B7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9C3C6AA-2D99-49FD-B9EC-0DF003C920FE}" type="pres">
      <dgm:prSet presAssocID="{FBF95CD8-F13B-4642-ABC6-BE835C700054}" presName="parTxOnlySpace" presStyleCnt="0"/>
      <dgm:spPr/>
    </dgm:pt>
    <dgm:pt modelId="{DDAF493E-6026-449D-AF9A-D88CC8DEE280}" type="pres">
      <dgm:prSet presAssocID="{035A559D-0505-4FB0-B923-0796A157069B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09948A4-0026-4EAC-8370-8952007C5742}" type="pres">
      <dgm:prSet presAssocID="{2ED04320-4A65-4710-A327-5A68CE0C4FE6}" presName="parTxOnlySpace" presStyleCnt="0"/>
      <dgm:spPr/>
    </dgm:pt>
    <dgm:pt modelId="{188CE91C-CE85-47EE-9AEA-5E2783DD1EEF}" type="pres">
      <dgm:prSet presAssocID="{40CD313F-31F7-48F3-9E4F-B3A7C957EE47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D911C2-B152-488B-B00B-FA4C99E8C008}" type="pres">
      <dgm:prSet presAssocID="{8AAD685E-575F-44BD-99C7-BF61A131180F}" presName="parTxOnlySpace" presStyleCnt="0"/>
      <dgm:spPr/>
    </dgm:pt>
    <dgm:pt modelId="{D54F7E50-DEDA-4284-8A75-BD45409D9D1C}" type="pres">
      <dgm:prSet presAssocID="{929734ED-2348-487A-949A-0F56079C82C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F5E47A2-12B2-42BB-A498-D446C2985056}" type="pres">
      <dgm:prSet presAssocID="{CEBC7F3C-006B-4B10-9B93-0E2AF59C2B53}" presName="parTxOnlySpace" presStyleCnt="0"/>
      <dgm:spPr/>
    </dgm:pt>
    <dgm:pt modelId="{6ECE6DE6-EACE-4310-9AC5-A4713BFACF5F}" type="pres">
      <dgm:prSet presAssocID="{5FAE34C6-C642-443E-AB55-8DB27C897452}" presName="parTxOnly" presStyleLbl="node1" presStyleIdx="5" presStyleCnt="6" custLinFactNeighborY="-11169">
        <dgm:presLayoutVars>
          <dgm:chMax val="0"/>
          <dgm:chPref val="0"/>
          <dgm:bulletEnabled val="1"/>
        </dgm:presLayoutVars>
      </dgm:prSet>
      <dgm:spPr/>
    </dgm:pt>
  </dgm:ptLst>
  <dgm:cxnLst>
    <dgm:cxn modelId="{0628C1E7-3DD9-4962-BA36-CEBBF6753F0F}" srcId="{BE5FF950-2A0D-4F42-91D4-9B993F113AC7}" destId="{40CD313F-31F7-48F3-9E4F-B3A7C957EE47}" srcOrd="3" destOrd="0" parTransId="{995A6824-2EA9-4FD4-9ADF-88960B70E26B}" sibTransId="{8AAD685E-575F-44BD-99C7-BF61A131180F}"/>
    <dgm:cxn modelId="{B41878D1-7DF3-40C1-8F96-F093B1472827}" type="presOf" srcId="{1DBD1DAE-67BF-4B77-A4BB-55C53488C8DC}" destId="{005E62C2-FDC7-422C-9DCF-48970522C1BA}" srcOrd="0" destOrd="0" presId="urn:microsoft.com/office/officeart/2005/8/layout/chevron1"/>
    <dgm:cxn modelId="{0030CDDC-7882-4D38-B0D4-0ECEE5A710BE}" srcId="{BE5FF950-2A0D-4F42-91D4-9B993F113AC7}" destId="{5FAE34C6-C642-443E-AB55-8DB27C897452}" srcOrd="5" destOrd="0" parTransId="{5FC16576-6BBF-4CE4-9368-2CA0F9CA7496}" sibTransId="{5D738C3A-C2B9-4E6E-BDD0-E6786063C119}"/>
    <dgm:cxn modelId="{B288B1A3-A7F8-4C7A-B474-96A4F111221E}" type="presOf" srcId="{5FAE34C6-C642-443E-AB55-8DB27C897452}" destId="{6ECE6DE6-EACE-4310-9AC5-A4713BFACF5F}" srcOrd="0" destOrd="0" presId="urn:microsoft.com/office/officeart/2005/8/layout/chevron1"/>
    <dgm:cxn modelId="{23D73535-B37D-43BB-A2F6-01B3B5107887}" type="presOf" srcId="{907D46D8-0AC8-40F3-9AEE-ADF6FBDBE8B7}" destId="{8119E358-620E-455E-A0A3-C57835FB82DD}" srcOrd="0" destOrd="0" presId="urn:microsoft.com/office/officeart/2005/8/layout/chevron1"/>
    <dgm:cxn modelId="{77295FB0-845D-4AD7-B46B-BA5AEC5B92B9}" type="presOf" srcId="{BE5FF950-2A0D-4F42-91D4-9B993F113AC7}" destId="{1443765F-5E94-4158-B9B2-7B31D3C23507}" srcOrd="0" destOrd="0" presId="urn:microsoft.com/office/officeart/2005/8/layout/chevron1"/>
    <dgm:cxn modelId="{E603134F-5F51-485B-8C0E-F8F12D1E58D3}" type="presOf" srcId="{929734ED-2348-487A-949A-0F56079C82C1}" destId="{D54F7E50-DEDA-4284-8A75-BD45409D9D1C}" srcOrd="0" destOrd="0" presId="urn:microsoft.com/office/officeart/2005/8/layout/chevron1"/>
    <dgm:cxn modelId="{9F23AE52-01A6-44E1-A279-F95BA52723D5}" srcId="{BE5FF950-2A0D-4F42-91D4-9B993F113AC7}" destId="{907D46D8-0AC8-40F3-9AEE-ADF6FBDBE8B7}" srcOrd="1" destOrd="0" parTransId="{5B3CE2EA-5E87-4365-B64A-EA35F44F493B}" sibTransId="{FBF95CD8-F13B-4642-ABC6-BE835C700054}"/>
    <dgm:cxn modelId="{F767CF43-A1CC-40BB-B47F-A58068834474}" type="presOf" srcId="{40CD313F-31F7-48F3-9E4F-B3A7C957EE47}" destId="{188CE91C-CE85-47EE-9AEA-5E2783DD1EEF}" srcOrd="0" destOrd="0" presId="urn:microsoft.com/office/officeart/2005/8/layout/chevron1"/>
    <dgm:cxn modelId="{14F85737-5C87-4069-B374-290DBC46FDBC}" srcId="{BE5FF950-2A0D-4F42-91D4-9B993F113AC7}" destId="{1DBD1DAE-67BF-4B77-A4BB-55C53488C8DC}" srcOrd="0" destOrd="0" parTransId="{74EC9D49-1EC2-4957-84F9-8A022B8B0C28}" sibTransId="{0DD9B238-0696-479A-94A2-B6D1786E5B9F}"/>
    <dgm:cxn modelId="{4AFA92D8-2D4C-486A-8878-2698F6E0433A}" type="presOf" srcId="{035A559D-0505-4FB0-B923-0796A157069B}" destId="{DDAF493E-6026-449D-AF9A-D88CC8DEE280}" srcOrd="0" destOrd="0" presId="urn:microsoft.com/office/officeart/2005/8/layout/chevron1"/>
    <dgm:cxn modelId="{4EF5110F-7EA6-4501-AE3E-1288F7B9D891}" srcId="{BE5FF950-2A0D-4F42-91D4-9B993F113AC7}" destId="{035A559D-0505-4FB0-B923-0796A157069B}" srcOrd="2" destOrd="0" parTransId="{5319D9B5-D035-4C8D-8DB3-D9FDC2A0F4FB}" sibTransId="{2ED04320-4A65-4710-A327-5A68CE0C4FE6}"/>
    <dgm:cxn modelId="{C319A84A-7418-4AB8-ABA4-A0AA46CF45D7}" srcId="{BE5FF950-2A0D-4F42-91D4-9B993F113AC7}" destId="{929734ED-2348-487A-949A-0F56079C82C1}" srcOrd="4" destOrd="0" parTransId="{48B8BA3B-1331-45CA-8493-3C9A9737D652}" sibTransId="{CEBC7F3C-006B-4B10-9B93-0E2AF59C2B53}"/>
    <dgm:cxn modelId="{9C687F61-7FAD-4144-B44E-604043480AEC}" type="presParOf" srcId="{1443765F-5E94-4158-B9B2-7B31D3C23507}" destId="{005E62C2-FDC7-422C-9DCF-48970522C1BA}" srcOrd="0" destOrd="0" presId="urn:microsoft.com/office/officeart/2005/8/layout/chevron1"/>
    <dgm:cxn modelId="{F75BC78E-8C53-4C27-ABBC-56C8D6EFE65D}" type="presParOf" srcId="{1443765F-5E94-4158-B9B2-7B31D3C23507}" destId="{3E6D7877-5E05-4E5C-B9C7-1984B7C8ECEB}" srcOrd="1" destOrd="0" presId="urn:microsoft.com/office/officeart/2005/8/layout/chevron1"/>
    <dgm:cxn modelId="{5EA8761E-9D77-4E43-B682-073181F1F497}" type="presParOf" srcId="{1443765F-5E94-4158-B9B2-7B31D3C23507}" destId="{8119E358-620E-455E-A0A3-C57835FB82DD}" srcOrd="2" destOrd="0" presId="urn:microsoft.com/office/officeart/2005/8/layout/chevron1"/>
    <dgm:cxn modelId="{3943BDC7-A2AB-48D4-9BA3-618A85E41024}" type="presParOf" srcId="{1443765F-5E94-4158-B9B2-7B31D3C23507}" destId="{C9C3C6AA-2D99-49FD-B9EC-0DF003C920FE}" srcOrd="3" destOrd="0" presId="urn:microsoft.com/office/officeart/2005/8/layout/chevron1"/>
    <dgm:cxn modelId="{7DA792BB-3EF4-4D5E-87F7-5F87939E7848}" type="presParOf" srcId="{1443765F-5E94-4158-B9B2-7B31D3C23507}" destId="{DDAF493E-6026-449D-AF9A-D88CC8DEE280}" srcOrd="4" destOrd="0" presId="urn:microsoft.com/office/officeart/2005/8/layout/chevron1"/>
    <dgm:cxn modelId="{4D26CB34-179F-4AC5-BE70-F7A420739B5F}" type="presParOf" srcId="{1443765F-5E94-4158-B9B2-7B31D3C23507}" destId="{B09948A4-0026-4EAC-8370-8952007C5742}" srcOrd="5" destOrd="0" presId="urn:microsoft.com/office/officeart/2005/8/layout/chevron1"/>
    <dgm:cxn modelId="{1091061A-D287-4267-90F1-A9D520D9E8AD}" type="presParOf" srcId="{1443765F-5E94-4158-B9B2-7B31D3C23507}" destId="{188CE91C-CE85-47EE-9AEA-5E2783DD1EEF}" srcOrd="6" destOrd="0" presId="urn:microsoft.com/office/officeart/2005/8/layout/chevron1"/>
    <dgm:cxn modelId="{99020851-D515-429A-B47F-90ECD0923F83}" type="presParOf" srcId="{1443765F-5E94-4158-B9B2-7B31D3C23507}" destId="{1ED911C2-B152-488B-B00B-FA4C99E8C008}" srcOrd="7" destOrd="0" presId="urn:microsoft.com/office/officeart/2005/8/layout/chevron1"/>
    <dgm:cxn modelId="{03DDE1B7-2676-4FBA-A31E-EA6D4534E8EF}" type="presParOf" srcId="{1443765F-5E94-4158-B9B2-7B31D3C23507}" destId="{D54F7E50-DEDA-4284-8A75-BD45409D9D1C}" srcOrd="8" destOrd="0" presId="urn:microsoft.com/office/officeart/2005/8/layout/chevron1"/>
    <dgm:cxn modelId="{AA92ABB9-BAA7-40E8-A026-2501EB47DF17}" type="presParOf" srcId="{1443765F-5E94-4158-B9B2-7B31D3C23507}" destId="{BF5E47A2-12B2-42BB-A498-D446C2985056}" srcOrd="9" destOrd="0" presId="urn:microsoft.com/office/officeart/2005/8/layout/chevron1"/>
    <dgm:cxn modelId="{429C8923-A738-4948-A49D-59F646E38CE6}" type="presParOf" srcId="{1443765F-5E94-4158-B9B2-7B31D3C23507}" destId="{6ECE6DE6-EACE-4310-9AC5-A4713BFACF5F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3.xml><?xml version="1.0" encoding="utf-8"?>
<dgm:dataModel xmlns:dgm="http://schemas.openxmlformats.org/drawingml/2006/diagram" xmlns:a="http://schemas.openxmlformats.org/drawingml/2006/main">
  <dgm:ptLst>
    <dgm:pt modelId="{BE5FF950-2A0D-4F42-91D4-9B993F113AC7}" type="doc">
      <dgm:prSet loTypeId="urn:microsoft.com/office/officeart/2005/8/layout/chevron1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1DBD1DAE-67BF-4B77-A4BB-55C53488C8DC}">
      <dgm:prSet phldrT="[Text]"/>
      <dgm:spPr/>
      <dgm:t>
        <a:bodyPr/>
        <a:lstStyle/>
        <a:p>
          <a:r>
            <a:rPr lang="en-US" dirty="0" smtClean="0"/>
            <a:t>Introduction</a:t>
          </a:r>
          <a:endParaRPr lang="en-US" dirty="0"/>
        </a:p>
      </dgm:t>
    </dgm:pt>
    <dgm:pt modelId="{74EC9D49-1EC2-4957-84F9-8A022B8B0C28}" type="parTrans" cxnId="{14F85737-5C87-4069-B374-290DBC46FDBC}">
      <dgm:prSet/>
      <dgm:spPr/>
      <dgm:t>
        <a:bodyPr/>
        <a:lstStyle/>
        <a:p>
          <a:endParaRPr lang="en-US"/>
        </a:p>
      </dgm:t>
    </dgm:pt>
    <dgm:pt modelId="{0DD9B238-0696-479A-94A2-B6D1786E5B9F}" type="sibTrans" cxnId="{14F85737-5C87-4069-B374-290DBC46FDBC}">
      <dgm:prSet/>
      <dgm:spPr/>
      <dgm:t>
        <a:bodyPr/>
        <a:lstStyle/>
        <a:p>
          <a:endParaRPr lang="en-US"/>
        </a:p>
      </dgm:t>
    </dgm:pt>
    <dgm:pt modelId="{907D46D8-0AC8-40F3-9AEE-ADF6FBDBE8B7}">
      <dgm:prSet phldrT="[Text]"/>
      <dgm:spPr>
        <a:solidFill>
          <a:schemeClr val="accent3"/>
        </a:solidFill>
      </dgm:spPr>
      <dgm:t>
        <a:bodyPr/>
        <a:lstStyle/>
        <a:p>
          <a:r>
            <a:rPr lang="en-US" dirty="0" smtClean="0"/>
            <a:t>Graphene CNN</a:t>
          </a:r>
          <a:endParaRPr lang="en-US" dirty="0"/>
        </a:p>
      </dgm:t>
    </dgm:pt>
    <dgm:pt modelId="{5B3CE2EA-5E87-4365-B64A-EA35F44F493B}" type="parTrans" cxnId="{9F23AE52-01A6-44E1-A279-F95BA52723D5}">
      <dgm:prSet/>
      <dgm:spPr/>
      <dgm:t>
        <a:bodyPr/>
        <a:lstStyle/>
        <a:p>
          <a:endParaRPr lang="en-US"/>
        </a:p>
      </dgm:t>
    </dgm:pt>
    <dgm:pt modelId="{FBF95CD8-F13B-4642-ABC6-BE835C700054}" type="sibTrans" cxnId="{9F23AE52-01A6-44E1-A279-F95BA52723D5}">
      <dgm:prSet/>
      <dgm:spPr/>
      <dgm:t>
        <a:bodyPr/>
        <a:lstStyle/>
        <a:p>
          <a:endParaRPr lang="en-US"/>
        </a:p>
      </dgm:t>
    </dgm:pt>
    <dgm:pt modelId="{035A559D-0505-4FB0-B923-0796A157069B}">
      <dgm:prSet phldrT="[Text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en-US" dirty="0" smtClean="0"/>
            <a:t>Low-loss Diode</a:t>
          </a:r>
          <a:endParaRPr lang="en-US" dirty="0"/>
        </a:p>
      </dgm:t>
    </dgm:pt>
    <dgm:pt modelId="{5319D9B5-D035-4C8D-8DB3-D9FDC2A0F4FB}" type="parTrans" cxnId="{4EF5110F-7EA6-4501-AE3E-1288F7B9D891}">
      <dgm:prSet/>
      <dgm:spPr/>
      <dgm:t>
        <a:bodyPr/>
        <a:lstStyle/>
        <a:p>
          <a:endParaRPr lang="en-US"/>
        </a:p>
      </dgm:t>
    </dgm:pt>
    <dgm:pt modelId="{2ED04320-4A65-4710-A327-5A68CE0C4FE6}" type="sibTrans" cxnId="{4EF5110F-7EA6-4501-AE3E-1288F7B9D891}">
      <dgm:prSet/>
      <dgm:spPr/>
      <dgm:t>
        <a:bodyPr/>
        <a:lstStyle/>
        <a:p>
          <a:endParaRPr lang="en-US"/>
        </a:p>
      </dgm:t>
    </dgm:pt>
    <dgm:pt modelId="{40CD313F-31F7-48F3-9E4F-B3A7C957EE47}">
      <dgm:prSet phldrT="[Text]"/>
      <dgm:spPr>
        <a:solidFill>
          <a:schemeClr val="accent5">
            <a:lumMod val="20000"/>
            <a:lumOff val="80000"/>
          </a:schemeClr>
        </a:solidFill>
      </dgm:spPr>
      <dgm:t>
        <a:bodyPr/>
        <a:lstStyle/>
        <a:p>
          <a:r>
            <a:rPr lang="en-US" dirty="0" smtClean="0"/>
            <a:t>Diffusive Coupler</a:t>
          </a:r>
          <a:endParaRPr lang="en-US" dirty="0"/>
        </a:p>
      </dgm:t>
    </dgm:pt>
    <dgm:pt modelId="{995A6824-2EA9-4FD4-9ADF-88960B70E26B}" type="parTrans" cxnId="{0628C1E7-3DD9-4962-BA36-CEBBF6753F0F}">
      <dgm:prSet/>
      <dgm:spPr/>
      <dgm:t>
        <a:bodyPr/>
        <a:lstStyle/>
        <a:p>
          <a:endParaRPr lang="en-US"/>
        </a:p>
      </dgm:t>
    </dgm:pt>
    <dgm:pt modelId="{8AAD685E-575F-44BD-99C7-BF61A131180F}" type="sibTrans" cxnId="{0628C1E7-3DD9-4962-BA36-CEBBF6753F0F}">
      <dgm:prSet/>
      <dgm:spPr/>
      <dgm:t>
        <a:bodyPr/>
        <a:lstStyle/>
        <a:p>
          <a:endParaRPr lang="en-US"/>
        </a:p>
      </dgm:t>
    </dgm:pt>
    <dgm:pt modelId="{929734ED-2348-487A-949A-0F56079C82C1}">
      <dgm:prSet/>
      <dgm:spPr>
        <a:solidFill>
          <a:schemeClr val="accent6">
            <a:lumMod val="20000"/>
            <a:lumOff val="80000"/>
          </a:schemeClr>
        </a:solidFill>
      </dgm:spPr>
      <dgm:t>
        <a:bodyPr/>
        <a:lstStyle/>
        <a:p>
          <a:r>
            <a:rPr lang="en-US" dirty="0" smtClean="0"/>
            <a:t>Tech. Limitations</a:t>
          </a:r>
          <a:endParaRPr lang="en-US" dirty="0"/>
        </a:p>
      </dgm:t>
    </dgm:pt>
    <dgm:pt modelId="{48B8BA3B-1331-45CA-8493-3C9A9737D652}" type="parTrans" cxnId="{C319A84A-7418-4AB8-ABA4-A0AA46CF45D7}">
      <dgm:prSet/>
      <dgm:spPr/>
      <dgm:t>
        <a:bodyPr/>
        <a:lstStyle/>
        <a:p>
          <a:endParaRPr lang="en-US"/>
        </a:p>
      </dgm:t>
    </dgm:pt>
    <dgm:pt modelId="{CEBC7F3C-006B-4B10-9B93-0E2AF59C2B53}" type="sibTrans" cxnId="{C319A84A-7418-4AB8-ABA4-A0AA46CF45D7}">
      <dgm:prSet/>
      <dgm:spPr/>
      <dgm:t>
        <a:bodyPr/>
        <a:lstStyle/>
        <a:p>
          <a:endParaRPr lang="en-US"/>
        </a:p>
      </dgm:t>
    </dgm:pt>
    <dgm:pt modelId="{5FAE34C6-C642-443E-AB55-8DB27C897452}">
      <dgm:prSet/>
      <dgm:spPr>
        <a:solidFill>
          <a:schemeClr val="tx2">
            <a:lumMod val="20000"/>
            <a:lumOff val="80000"/>
          </a:schemeClr>
        </a:solidFill>
      </dgm:spPr>
      <dgm:t>
        <a:bodyPr/>
        <a:lstStyle/>
        <a:p>
          <a:r>
            <a:rPr lang="en-US" dirty="0" smtClean="0"/>
            <a:t>Future Work</a:t>
          </a:r>
          <a:endParaRPr lang="en-US" dirty="0"/>
        </a:p>
      </dgm:t>
    </dgm:pt>
    <dgm:pt modelId="{5FC16576-6BBF-4CE4-9368-2CA0F9CA7496}" type="parTrans" cxnId="{0030CDDC-7882-4D38-B0D4-0ECEE5A710BE}">
      <dgm:prSet/>
      <dgm:spPr/>
      <dgm:t>
        <a:bodyPr/>
        <a:lstStyle/>
        <a:p>
          <a:endParaRPr lang="en-US"/>
        </a:p>
      </dgm:t>
    </dgm:pt>
    <dgm:pt modelId="{5D738C3A-C2B9-4E6E-BDD0-E6786063C119}" type="sibTrans" cxnId="{0030CDDC-7882-4D38-B0D4-0ECEE5A710BE}">
      <dgm:prSet/>
      <dgm:spPr/>
      <dgm:t>
        <a:bodyPr/>
        <a:lstStyle/>
        <a:p>
          <a:endParaRPr lang="en-US"/>
        </a:p>
      </dgm:t>
    </dgm:pt>
    <dgm:pt modelId="{1443765F-5E94-4158-B9B2-7B31D3C23507}" type="pres">
      <dgm:prSet presAssocID="{BE5FF950-2A0D-4F42-91D4-9B993F113AC7}" presName="Name0" presStyleCnt="0">
        <dgm:presLayoutVars>
          <dgm:dir/>
          <dgm:animLvl val="lvl"/>
          <dgm:resizeHandles val="exact"/>
        </dgm:presLayoutVars>
      </dgm:prSet>
      <dgm:spPr/>
    </dgm:pt>
    <dgm:pt modelId="{005E62C2-FDC7-422C-9DCF-48970522C1BA}" type="pres">
      <dgm:prSet presAssocID="{1DBD1DAE-67BF-4B77-A4BB-55C53488C8DC}" presName="parTxOnly" presStyleLbl="node1" presStyleIdx="0" presStyleCnt="6" custLinFactNeighborY="-1116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E6D7877-5E05-4E5C-B9C7-1984B7C8ECEB}" type="pres">
      <dgm:prSet presAssocID="{0DD9B238-0696-479A-94A2-B6D1786E5B9F}" presName="parTxOnlySpace" presStyleCnt="0"/>
      <dgm:spPr/>
    </dgm:pt>
    <dgm:pt modelId="{8119E358-620E-455E-A0A3-C57835FB82DD}" type="pres">
      <dgm:prSet presAssocID="{907D46D8-0AC8-40F3-9AEE-ADF6FBDBE8B7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9C3C6AA-2D99-49FD-B9EC-0DF003C920FE}" type="pres">
      <dgm:prSet presAssocID="{FBF95CD8-F13B-4642-ABC6-BE835C700054}" presName="parTxOnlySpace" presStyleCnt="0"/>
      <dgm:spPr/>
    </dgm:pt>
    <dgm:pt modelId="{DDAF493E-6026-449D-AF9A-D88CC8DEE280}" type="pres">
      <dgm:prSet presAssocID="{035A559D-0505-4FB0-B923-0796A157069B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09948A4-0026-4EAC-8370-8952007C5742}" type="pres">
      <dgm:prSet presAssocID="{2ED04320-4A65-4710-A327-5A68CE0C4FE6}" presName="parTxOnlySpace" presStyleCnt="0"/>
      <dgm:spPr/>
    </dgm:pt>
    <dgm:pt modelId="{188CE91C-CE85-47EE-9AEA-5E2783DD1EEF}" type="pres">
      <dgm:prSet presAssocID="{40CD313F-31F7-48F3-9E4F-B3A7C957EE47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D911C2-B152-488B-B00B-FA4C99E8C008}" type="pres">
      <dgm:prSet presAssocID="{8AAD685E-575F-44BD-99C7-BF61A131180F}" presName="parTxOnlySpace" presStyleCnt="0"/>
      <dgm:spPr/>
    </dgm:pt>
    <dgm:pt modelId="{D54F7E50-DEDA-4284-8A75-BD45409D9D1C}" type="pres">
      <dgm:prSet presAssocID="{929734ED-2348-487A-949A-0F56079C82C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F5E47A2-12B2-42BB-A498-D446C2985056}" type="pres">
      <dgm:prSet presAssocID="{CEBC7F3C-006B-4B10-9B93-0E2AF59C2B53}" presName="parTxOnlySpace" presStyleCnt="0"/>
      <dgm:spPr/>
    </dgm:pt>
    <dgm:pt modelId="{6ECE6DE6-EACE-4310-9AC5-A4713BFACF5F}" type="pres">
      <dgm:prSet presAssocID="{5FAE34C6-C642-443E-AB55-8DB27C897452}" presName="parTxOnly" presStyleLbl="node1" presStyleIdx="5" presStyleCnt="6" custLinFactNeighborY="-11169">
        <dgm:presLayoutVars>
          <dgm:chMax val="0"/>
          <dgm:chPref val="0"/>
          <dgm:bulletEnabled val="1"/>
        </dgm:presLayoutVars>
      </dgm:prSet>
      <dgm:spPr/>
    </dgm:pt>
  </dgm:ptLst>
  <dgm:cxnLst>
    <dgm:cxn modelId="{0628C1E7-3DD9-4962-BA36-CEBBF6753F0F}" srcId="{BE5FF950-2A0D-4F42-91D4-9B993F113AC7}" destId="{40CD313F-31F7-48F3-9E4F-B3A7C957EE47}" srcOrd="3" destOrd="0" parTransId="{995A6824-2EA9-4FD4-9ADF-88960B70E26B}" sibTransId="{8AAD685E-575F-44BD-99C7-BF61A131180F}"/>
    <dgm:cxn modelId="{B41878D1-7DF3-40C1-8F96-F093B1472827}" type="presOf" srcId="{1DBD1DAE-67BF-4B77-A4BB-55C53488C8DC}" destId="{005E62C2-FDC7-422C-9DCF-48970522C1BA}" srcOrd="0" destOrd="0" presId="urn:microsoft.com/office/officeart/2005/8/layout/chevron1"/>
    <dgm:cxn modelId="{0030CDDC-7882-4D38-B0D4-0ECEE5A710BE}" srcId="{BE5FF950-2A0D-4F42-91D4-9B993F113AC7}" destId="{5FAE34C6-C642-443E-AB55-8DB27C897452}" srcOrd="5" destOrd="0" parTransId="{5FC16576-6BBF-4CE4-9368-2CA0F9CA7496}" sibTransId="{5D738C3A-C2B9-4E6E-BDD0-E6786063C119}"/>
    <dgm:cxn modelId="{B288B1A3-A7F8-4C7A-B474-96A4F111221E}" type="presOf" srcId="{5FAE34C6-C642-443E-AB55-8DB27C897452}" destId="{6ECE6DE6-EACE-4310-9AC5-A4713BFACF5F}" srcOrd="0" destOrd="0" presId="urn:microsoft.com/office/officeart/2005/8/layout/chevron1"/>
    <dgm:cxn modelId="{23D73535-B37D-43BB-A2F6-01B3B5107887}" type="presOf" srcId="{907D46D8-0AC8-40F3-9AEE-ADF6FBDBE8B7}" destId="{8119E358-620E-455E-A0A3-C57835FB82DD}" srcOrd="0" destOrd="0" presId="urn:microsoft.com/office/officeart/2005/8/layout/chevron1"/>
    <dgm:cxn modelId="{77295FB0-845D-4AD7-B46B-BA5AEC5B92B9}" type="presOf" srcId="{BE5FF950-2A0D-4F42-91D4-9B993F113AC7}" destId="{1443765F-5E94-4158-B9B2-7B31D3C23507}" srcOrd="0" destOrd="0" presId="urn:microsoft.com/office/officeart/2005/8/layout/chevron1"/>
    <dgm:cxn modelId="{E603134F-5F51-485B-8C0E-F8F12D1E58D3}" type="presOf" srcId="{929734ED-2348-487A-949A-0F56079C82C1}" destId="{D54F7E50-DEDA-4284-8A75-BD45409D9D1C}" srcOrd="0" destOrd="0" presId="urn:microsoft.com/office/officeart/2005/8/layout/chevron1"/>
    <dgm:cxn modelId="{9F23AE52-01A6-44E1-A279-F95BA52723D5}" srcId="{BE5FF950-2A0D-4F42-91D4-9B993F113AC7}" destId="{907D46D8-0AC8-40F3-9AEE-ADF6FBDBE8B7}" srcOrd="1" destOrd="0" parTransId="{5B3CE2EA-5E87-4365-B64A-EA35F44F493B}" sibTransId="{FBF95CD8-F13B-4642-ABC6-BE835C700054}"/>
    <dgm:cxn modelId="{F767CF43-A1CC-40BB-B47F-A58068834474}" type="presOf" srcId="{40CD313F-31F7-48F3-9E4F-B3A7C957EE47}" destId="{188CE91C-CE85-47EE-9AEA-5E2783DD1EEF}" srcOrd="0" destOrd="0" presId="urn:microsoft.com/office/officeart/2005/8/layout/chevron1"/>
    <dgm:cxn modelId="{14F85737-5C87-4069-B374-290DBC46FDBC}" srcId="{BE5FF950-2A0D-4F42-91D4-9B993F113AC7}" destId="{1DBD1DAE-67BF-4B77-A4BB-55C53488C8DC}" srcOrd="0" destOrd="0" parTransId="{74EC9D49-1EC2-4957-84F9-8A022B8B0C28}" sibTransId="{0DD9B238-0696-479A-94A2-B6D1786E5B9F}"/>
    <dgm:cxn modelId="{4AFA92D8-2D4C-486A-8878-2698F6E0433A}" type="presOf" srcId="{035A559D-0505-4FB0-B923-0796A157069B}" destId="{DDAF493E-6026-449D-AF9A-D88CC8DEE280}" srcOrd="0" destOrd="0" presId="urn:microsoft.com/office/officeart/2005/8/layout/chevron1"/>
    <dgm:cxn modelId="{4EF5110F-7EA6-4501-AE3E-1288F7B9D891}" srcId="{BE5FF950-2A0D-4F42-91D4-9B993F113AC7}" destId="{035A559D-0505-4FB0-B923-0796A157069B}" srcOrd="2" destOrd="0" parTransId="{5319D9B5-D035-4C8D-8DB3-D9FDC2A0F4FB}" sibTransId="{2ED04320-4A65-4710-A327-5A68CE0C4FE6}"/>
    <dgm:cxn modelId="{C319A84A-7418-4AB8-ABA4-A0AA46CF45D7}" srcId="{BE5FF950-2A0D-4F42-91D4-9B993F113AC7}" destId="{929734ED-2348-487A-949A-0F56079C82C1}" srcOrd="4" destOrd="0" parTransId="{48B8BA3B-1331-45CA-8493-3C9A9737D652}" sibTransId="{CEBC7F3C-006B-4B10-9B93-0E2AF59C2B53}"/>
    <dgm:cxn modelId="{9C687F61-7FAD-4144-B44E-604043480AEC}" type="presParOf" srcId="{1443765F-5E94-4158-B9B2-7B31D3C23507}" destId="{005E62C2-FDC7-422C-9DCF-48970522C1BA}" srcOrd="0" destOrd="0" presId="urn:microsoft.com/office/officeart/2005/8/layout/chevron1"/>
    <dgm:cxn modelId="{F75BC78E-8C53-4C27-ABBC-56C8D6EFE65D}" type="presParOf" srcId="{1443765F-5E94-4158-B9B2-7B31D3C23507}" destId="{3E6D7877-5E05-4E5C-B9C7-1984B7C8ECEB}" srcOrd="1" destOrd="0" presId="urn:microsoft.com/office/officeart/2005/8/layout/chevron1"/>
    <dgm:cxn modelId="{5EA8761E-9D77-4E43-B682-073181F1F497}" type="presParOf" srcId="{1443765F-5E94-4158-B9B2-7B31D3C23507}" destId="{8119E358-620E-455E-A0A3-C57835FB82DD}" srcOrd="2" destOrd="0" presId="urn:microsoft.com/office/officeart/2005/8/layout/chevron1"/>
    <dgm:cxn modelId="{3943BDC7-A2AB-48D4-9BA3-618A85E41024}" type="presParOf" srcId="{1443765F-5E94-4158-B9B2-7B31D3C23507}" destId="{C9C3C6AA-2D99-49FD-B9EC-0DF003C920FE}" srcOrd="3" destOrd="0" presId="urn:microsoft.com/office/officeart/2005/8/layout/chevron1"/>
    <dgm:cxn modelId="{7DA792BB-3EF4-4D5E-87F7-5F87939E7848}" type="presParOf" srcId="{1443765F-5E94-4158-B9B2-7B31D3C23507}" destId="{DDAF493E-6026-449D-AF9A-D88CC8DEE280}" srcOrd="4" destOrd="0" presId="urn:microsoft.com/office/officeart/2005/8/layout/chevron1"/>
    <dgm:cxn modelId="{4D26CB34-179F-4AC5-BE70-F7A420739B5F}" type="presParOf" srcId="{1443765F-5E94-4158-B9B2-7B31D3C23507}" destId="{B09948A4-0026-4EAC-8370-8952007C5742}" srcOrd="5" destOrd="0" presId="urn:microsoft.com/office/officeart/2005/8/layout/chevron1"/>
    <dgm:cxn modelId="{1091061A-D287-4267-90F1-A9D520D9E8AD}" type="presParOf" srcId="{1443765F-5E94-4158-B9B2-7B31D3C23507}" destId="{188CE91C-CE85-47EE-9AEA-5E2783DD1EEF}" srcOrd="6" destOrd="0" presId="urn:microsoft.com/office/officeart/2005/8/layout/chevron1"/>
    <dgm:cxn modelId="{99020851-D515-429A-B47F-90ECD0923F83}" type="presParOf" srcId="{1443765F-5E94-4158-B9B2-7B31D3C23507}" destId="{1ED911C2-B152-488B-B00B-FA4C99E8C008}" srcOrd="7" destOrd="0" presId="urn:microsoft.com/office/officeart/2005/8/layout/chevron1"/>
    <dgm:cxn modelId="{03DDE1B7-2676-4FBA-A31E-EA6D4534E8EF}" type="presParOf" srcId="{1443765F-5E94-4158-B9B2-7B31D3C23507}" destId="{D54F7E50-DEDA-4284-8A75-BD45409D9D1C}" srcOrd="8" destOrd="0" presId="urn:microsoft.com/office/officeart/2005/8/layout/chevron1"/>
    <dgm:cxn modelId="{AA92ABB9-BAA7-40E8-A026-2501EB47DF17}" type="presParOf" srcId="{1443765F-5E94-4158-B9B2-7B31D3C23507}" destId="{BF5E47A2-12B2-42BB-A498-D446C2985056}" srcOrd="9" destOrd="0" presId="urn:microsoft.com/office/officeart/2005/8/layout/chevron1"/>
    <dgm:cxn modelId="{429C8923-A738-4948-A49D-59F646E38CE6}" type="presParOf" srcId="{1443765F-5E94-4158-B9B2-7B31D3C23507}" destId="{6ECE6DE6-EACE-4310-9AC5-A4713BFACF5F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4.xml><?xml version="1.0" encoding="utf-8"?>
<dgm:dataModel xmlns:dgm="http://schemas.openxmlformats.org/drawingml/2006/diagram" xmlns:a="http://schemas.openxmlformats.org/drawingml/2006/main">
  <dgm:ptLst>
    <dgm:pt modelId="{BE5FF950-2A0D-4F42-91D4-9B993F113AC7}" type="doc">
      <dgm:prSet loTypeId="urn:microsoft.com/office/officeart/2005/8/layout/chevron1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1DBD1DAE-67BF-4B77-A4BB-55C53488C8DC}">
      <dgm:prSet phldrT="[Text]"/>
      <dgm:spPr/>
      <dgm:t>
        <a:bodyPr/>
        <a:lstStyle/>
        <a:p>
          <a:r>
            <a:rPr lang="en-US" dirty="0" smtClean="0"/>
            <a:t>Introduction</a:t>
          </a:r>
          <a:endParaRPr lang="en-US" dirty="0"/>
        </a:p>
      </dgm:t>
    </dgm:pt>
    <dgm:pt modelId="{74EC9D49-1EC2-4957-84F9-8A022B8B0C28}" type="parTrans" cxnId="{14F85737-5C87-4069-B374-290DBC46FDBC}">
      <dgm:prSet/>
      <dgm:spPr/>
      <dgm:t>
        <a:bodyPr/>
        <a:lstStyle/>
        <a:p>
          <a:endParaRPr lang="en-US"/>
        </a:p>
      </dgm:t>
    </dgm:pt>
    <dgm:pt modelId="{0DD9B238-0696-479A-94A2-B6D1786E5B9F}" type="sibTrans" cxnId="{14F85737-5C87-4069-B374-290DBC46FDBC}">
      <dgm:prSet/>
      <dgm:spPr/>
      <dgm:t>
        <a:bodyPr/>
        <a:lstStyle/>
        <a:p>
          <a:endParaRPr lang="en-US"/>
        </a:p>
      </dgm:t>
    </dgm:pt>
    <dgm:pt modelId="{907D46D8-0AC8-40F3-9AEE-ADF6FBDBE8B7}">
      <dgm:prSet phldrT="[Text]"/>
      <dgm:spPr>
        <a:solidFill>
          <a:schemeClr val="accent3"/>
        </a:solidFill>
      </dgm:spPr>
      <dgm:t>
        <a:bodyPr/>
        <a:lstStyle/>
        <a:p>
          <a:r>
            <a:rPr lang="en-US" dirty="0" smtClean="0"/>
            <a:t>Graphene CNN</a:t>
          </a:r>
          <a:endParaRPr lang="en-US" dirty="0"/>
        </a:p>
      </dgm:t>
    </dgm:pt>
    <dgm:pt modelId="{5B3CE2EA-5E87-4365-B64A-EA35F44F493B}" type="parTrans" cxnId="{9F23AE52-01A6-44E1-A279-F95BA52723D5}">
      <dgm:prSet/>
      <dgm:spPr/>
      <dgm:t>
        <a:bodyPr/>
        <a:lstStyle/>
        <a:p>
          <a:endParaRPr lang="en-US"/>
        </a:p>
      </dgm:t>
    </dgm:pt>
    <dgm:pt modelId="{FBF95CD8-F13B-4642-ABC6-BE835C700054}" type="sibTrans" cxnId="{9F23AE52-01A6-44E1-A279-F95BA52723D5}">
      <dgm:prSet/>
      <dgm:spPr/>
      <dgm:t>
        <a:bodyPr/>
        <a:lstStyle/>
        <a:p>
          <a:endParaRPr lang="en-US"/>
        </a:p>
      </dgm:t>
    </dgm:pt>
    <dgm:pt modelId="{035A559D-0505-4FB0-B923-0796A157069B}">
      <dgm:prSet phldrT="[Text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en-US" dirty="0" smtClean="0"/>
            <a:t>Low-loss Diode</a:t>
          </a:r>
          <a:endParaRPr lang="en-US" dirty="0"/>
        </a:p>
      </dgm:t>
    </dgm:pt>
    <dgm:pt modelId="{5319D9B5-D035-4C8D-8DB3-D9FDC2A0F4FB}" type="parTrans" cxnId="{4EF5110F-7EA6-4501-AE3E-1288F7B9D891}">
      <dgm:prSet/>
      <dgm:spPr/>
      <dgm:t>
        <a:bodyPr/>
        <a:lstStyle/>
        <a:p>
          <a:endParaRPr lang="en-US"/>
        </a:p>
      </dgm:t>
    </dgm:pt>
    <dgm:pt modelId="{2ED04320-4A65-4710-A327-5A68CE0C4FE6}" type="sibTrans" cxnId="{4EF5110F-7EA6-4501-AE3E-1288F7B9D891}">
      <dgm:prSet/>
      <dgm:spPr/>
      <dgm:t>
        <a:bodyPr/>
        <a:lstStyle/>
        <a:p>
          <a:endParaRPr lang="en-US"/>
        </a:p>
      </dgm:t>
    </dgm:pt>
    <dgm:pt modelId="{40CD313F-31F7-48F3-9E4F-B3A7C957EE47}">
      <dgm:prSet phldrT="[Text]"/>
      <dgm:spPr>
        <a:solidFill>
          <a:schemeClr val="accent5">
            <a:lumMod val="20000"/>
            <a:lumOff val="80000"/>
          </a:schemeClr>
        </a:solidFill>
      </dgm:spPr>
      <dgm:t>
        <a:bodyPr/>
        <a:lstStyle/>
        <a:p>
          <a:r>
            <a:rPr lang="en-US" dirty="0" smtClean="0"/>
            <a:t>Diffusive Coupler</a:t>
          </a:r>
          <a:endParaRPr lang="en-US" dirty="0"/>
        </a:p>
      </dgm:t>
    </dgm:pt>
    <dgm:pt modelId="{995A6824-2EA9-4FD4-9ADF-88960B70E26B}" type="parTrans" cxnId="{0628C1E7-3DD9-4962-BA36-CEBBF6753F0F}">
      <dgm:prSet/>
      <dgm:spPr/>
      <dgm:t>
        <a:bodyPr/>
        <a:lstStyle/>
        <a:p>
          <a:endParaRPr lang="en-US"/>
        </a:p>
      </dgm:t>
    </dgm:pt>
    <dgm:pt modelId="{8AAD685E-575F-44BD-99C7-BF61A131180F}" type="sibTrans" cxnId="{0628C1E7-3DD9-4962-BA36-CEBBF6753F0F}">
      <dgm:prSet/>
      <dgm:spPr/>
      <dgm:t>
        <a:bodyPr/>
        <a:lstStyle/>
        <a:p>
          <a:endParaRPr lang="en-US"/>
        </a:p>
      </dgm:t>
    </dgm:pt>
    <dgm:pt modelId="{929734ED-2348-487A-949A-0F56079C82C1}">
      <dgm:prSet/>
      <dgm:spPr>
        <a:solidFill>
          <a:schemeClr val="accent6">
            <a:lumMod val="20000"/>
            <a:lumOff val="80000"/>
          </a:schemeClr>
        </a:solidFill>
      </dgm:spPr>
      <dgm:t>
        <a:bodyPr/>
        <a:lstStyle/>
        <a:p>
          <a:r>
            <a:rPr lang="en-US" dirty="0" smtClean="0"/>
            <a:t>Tech. Limitations</a:t>
          </a:r>
          <a:endParaRPr lang="en-US" dirty="0"/>
        </a:p>
      </dgm:t>
    </dgm:pt>
    <dgm:pt modelId="{48B8BA3B-1331-45CA-8493-3C9A9737D652}" type="parTrans" cxnId="{C319A84A-7418-4AB8-ABA4-A0AA46CF45D7}">
      <dgm:prSet/>
      <dgm:spPr/>
      <dgm:t>
        <a:bodyPr/>
        <a:lstStyle/>
        <a:p>
          <a:endParaRPr lang="en-US"/>
        </a:p>
      </dgm:t>
    </dgm:pt>
    <dgm:pt modelId="{CEBC7F3C-006B-4B10-9B93-0E2AF59C2B53}" type="sibTrans" cxnId="{C319A84A-7418-4AB8-ABA4-A0AA46CF45D7}">
      <dgm:prSet/>
      <dgm:spPr/>
      <dgm:t>
        <a:bodyPr/>
        <a:lstStyle/>
        <a:p>
          <a:endParaRPr lang="en-US"/>
        </a:p>
      </dgm:t>
    </dgm:pt>
    <dgm:pt modelId="{5FAE34C6-C642-443E-AB55-8DB27C897452}">
      <dgm:prSet/>
      <dgm:spPr>
        <a:solidFill>
          <a:schemeClr val="tx2">
            <a:lumMod val="20000"/>
            <a:lumOff val="80000"/>
          </a:schemeClr>
        </a:solidFill>
      </dgm:spPr>
      <dgm:t>
        <a:bodyPr/>
        <a:lstStyle/>
        <a:p>
          <a:r>
            <a:rPr lang="en-US" dirty="0" smtClean="0"/>
            <a:t>Future Work</a:t>
          </a:r>
          <a:endParaRPr lang="en-US" dirty="0"/>
        </a:p>
      </dgm:t>
    </dgm:pt>
    <dgm:pt modelId="{5FC16576-6BBF-4CE4-9368-2CA0F9CA7496}" type="parTrans" cxnId="{0030CDDC-7882-4D38-B0D4-0ECEE5A710BE}">
      <dgm:prSet/>
      <dgm:spPr/>
      <dgm:t>
        <a:bodyPr/>
        <a:lstStyle/>
        <a:p>
          <a:endParaRPr lang="en-US"/>
        </a:p>
      </dgm:t>
    </dgm:pt>
    <dgm:pt modelId="{5D738C3A-C2B9-4E6E-BDD0-E6786063C119}" type="sibTrans" cxnId="{0030CDDC-7882-4D38-B0D4-0ECEE5A710BE}">
      <dgm:prSet/>
      <dgm:spPr/>
      <dgm:t>
        <a:bodyPr/>
        <a:lstStyle/>
        <a:p>
          <a:endParaRPr lang="en-US"/>
        </a:p>
      </dgm:t>
    </dgm:pt>
    <dgm:pt modelId="{1443765F-5E94-4158-B9B2-7B31D3C23507}" type="pres">
      <dgm:prSet presAssocID="{BE5FF950-2A0D-4F42-91D4-9B993F113AC7}" presName="Name0" presStyleCnt="0">
        <dgm:presLayoutVars>
          <dgm:dir/>
          <dgm:animLvl val="lvl"/>
          <dgm:resizeHandles val="exact"/>
        </dgm:presLayoutVars>
      </dgm:prSet>
      <dgm:spPr/>
    </dgm:pt>
    <dgm:pt modelId="{005E62C2-FDC7-422C-9DCF-48970522C1BA}" type="pres">
      <dgm:prSet presAssocID="{1DBD1DAE-67BF-4B77-A4BB-55C53488C8DC}" presName="parTxOnly" presStyleLbl="node1" presStyleIdx="0" presStyleCnt="6" custLinFactNeighborY="-1116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E6D7877-5E05-4E5C-B9C7-1984B7C8ECEB}" type="pres">
      <dgm:prSet presAssocID="{0DD9B238-0696-479A-94A2-B6D1786E5B9F}" presName="parTxOnlySpace" presStyleCnt="0"/>
      <dgm:spPr/>
    </dgm:pt>
    <dgm:pt modelId="{8119E358-620E-455E-A0A3-C57835FB82DD}" type="pres">
      <dgm:prSet presAssocID="{907D46D8-0AC8-40F3-9AEE-ADF6FBDBE8B7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9C3C6AA-2D99-49FD-B9EC-0DF003C920FE}" type="pres">
      <dgm:prSet presAssocID="{FBF95CD8-F13B-4642-ABC6-BE835C700054}" presName="parTxOnlySpace" presStyleCnt="0"/>
      <dgm:spPr/>
    </dgm:pt>
    <dgm:pt modelId="{DDAF493E-6026-449D-AF9A-D88CC8DEE280}" type="pres">
      <dgm:prSet presAssocID="{035A559D-0505-4FB0-B923-0796A157069B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09948A4-0026-4EAC-8370-8952007C5742}" type="pres">
      <dgm:prSet presAssocID="{2ED04320-4A65-4710-A327-5A68CE0C4FE6}" presName="parTxOnlySpace" presStyleCnt="0"/>
      <dgm:spPr/>
    </dgm:pt>
    <dgm:pt modelId="{188CE91C-CE85-47EE-9AEA-5E2783DD1EEF}" type="pres">
      <dgm:prSet presAssocID="{40CD313F-31F7-48F3-9E4F-B3A7C957EE47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D911C2-B152-488B-B00B-FA4C99E8C008}" type="pres">
      <dgm:prSet presAssocID="{8AAD685E-575F-44BD-99C7-BF61A131180F}" presName="parTxOnlySpace" presStyleCnt="0"/>
      <dgm:spPr/>
    </dgm:pt>
    <dgm:pt modelId="{D54F7E50-DEDA-4284-8A75-BD45409D9D1C}" type="pres">
      <dgm:prSet presAssocID="{929734ED-2348-487A-949A-0F56079C82C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F5E47A2-12B2-42BB-A498-D446C2985056}" type="pres">
      <dgm:prSet presAssocID="{CEBC7F3C-006B-4B10-9B93-0E2AF59C2B53}" presName="parTxOnlySpace" presStyleCnt="0"/>
      <dgm:spPr/>
    </dgm:pt>
    <dgm:pt modelId="{6ECE6DE6-EACE-4310-9AC5-A4713BFACF5F}" type="pres">
      <dgm:prSet presAssocID="{5FAE34C6-C642-443E-AB55-8DB27C897452}" presName="parTxOnly" presStyleLbl="node1" presStyleIdx="5" presStyleCnt="6" custLinFactNeighborY="-11169">
        <dgm:presLayoutVars>
          <dgm:chMax val="0"/>
          <dgm:chPref val="0"/>
          <dgm:bulletEnabled val="1"/>
        </dgm:presLayoutVars>
      </dgm:prSet>
      <dgm:spPr/>
    </dgm:pt>
  </dgm:ptLst>
  <dgm:cxnLst>
    <dgm:cxn modelId="{0628C1E7-3DD9-4962-BA36-CEBBF6753F0F}" srcId="{BE5FF950-2A0D-4F42-91D4-9B993F113AC7}" destId="{40CD313F-31F7-48F3-9E4F-B3A7C957EE47}" srcOrd="3" destOrd="0" parTransId="{995A6824-2EA9-4FD4-9ADF-88960B70E26B}" sibTransId="{8AAD685E-575F-44BD-99C7-BF61A131180F}"/>
    <dgm:cxn modelId="{B41878D1-7DF3-40C1-8F96-F093B1472827}" type="presOf" srcId="{1DBD1DAE-67BF-4B77-A4BB-55C53488C8DC}" destId="{005E62C2-FDC7-422C-9DCF-48970522C1BA}" srcOrd="0" destOrd="0" presId="urn:microsoft.com/office/officeart/2005/8/layout/chevron1"/>
    <dgm:cxn modelId="{0030CDDC-7882-4D38-B0D4-0ECEE5A710BE}" srcId="{BE5FF950-2A0D-4F42-91D4-9B993F113AC7}" destId="{5FAE34C6-C642-443E-AB55-8DB27C897452}" srcOrd="5" destOrd="0" parTransId="{5FC16576-6BBF-4CE4-9368-2CA0F9CA7496}" sibTransId="{5D738C3A-C2B9-4E6E-BDD0-E6786063C119}"/>
    <dgm:cxn modelId="{B288B1A3-A7F8-4C7A-B474-96A4F111221E}" type="presOf" srcId="{5FAE34C6-C642-443E-AB55-8DB27C897452}" destId="{6ECE6DE6-EACE-4310-9AC5-A4713BFACF5F}" srcOrd="0" destOrd="0" presId="urn:microsoft.com/office/officeart/2005/8/layout/chevron1"/>
    <dgm:cxn modelId="{23D73535-B37D-43BB-A2F6-01B3B5107887}" type="presOf" srcId="{907D46D8-0AC8-40F3-9AEE-ADF6FBDBE8B7}" destId="{8119E358-620E-455E-A0A3-C57835FB82DD}" srcOrd="0" destOrd="0" presId="urn:microsoft.com/office/officeart/2005/8/layout/chevron1"/>
    <dgm:cxn modelId="{77295FB0-845D-4AD7-B46B-BA5AEC5B92B9}" type="presOf" srcId="{BE5FF950-2A0D-4F42-91D4-9B993F113AC7}" destId="{1443765F-5E94-4158-B9B2-7B31D3C23507}" srcOrd="0" destOrd="0" presId="urn:microsoft.com/office/officeart/2005/8/layout/chevron1"/>
    <dgm:cxn modelId="{E603134F-5F51-485B-8C0E-F8F12D1E58D3}" type="presOf" srcId="{929734ED-2348-487A-949A-0F56079C82C1}" destId="{D54F7E50-DEDA-4284-8A75-BD45409D9D1C}" srcOrd="0" destOrd="0" presId="urn:microsoft.com/office/officeart/2005/8/layout/chevron1"/>
    <dgm:cxn modelId="{9F23AE52-01A6-44E1-A279-F95BA52723D5}" srcId="{BE5FF950-2A0D-4F42-91D4-9B993F113AC7}" destId="{907D46D8-0AC8-40F3-9AEE-ADF6FBDBE8B7}" srcOrd="1" destOrd="0" parTransId="{5B3CE2EA-5E87-4365-B64A-EA35F44F493B}" sibTransId="{FBF95CD8-F13B-4642-ABC6-BE835C700054}"/>
    <dgm:cxn modelId="{F767CF43-A1CC-40BB-B47F-A58068834474}" type="presOf" srcId="{40CD313F-31F7-48F3-9E4F-B3A7C957EE47}" destId="{188CE91C-CE85-47EE-9AEA-5E2783DD1EEF}" srcOrd="0" destOrd="0" presId="urn:microsoft.com/office/officeart/2005/8/layout/chevron1"/>
    <dgm:cxn modelId="{14F85737-5C87-4069-B374-290DBC46FDBC}" srcId="{BE5FF950-2A0D-4F42-91D4-9B993F113AC7}" destId="{1DBD1DAE-67BF-4B77-A4BB-55C53488C8DC}" srcOrd="0" destOrd="0" parTransId="{74EC9D49-1EC2-4957-84F9-8A022B8B0C28}" sibTransId="{0DD9B238-0696-479A-94A2-B6D1786E5B9F}"/>
    <dgm:cxn modelId="{4AFA92D8-2D4C-486A-8878-2698F6E0433A}" type="presOf" srcId="{035A559D-0505-4FB0-B923-0796A157069B}" destId="{DDAF493E-6026-449D-AF9A-D88CC8DEE280}" srcOrd="0" destOrd="0" presId="urn:microsoft.com/office/officeart/2005/8/layout/chevron1"/>
    <dgm:cxn modelId="{4EF5110F-7EA6-4501-AE3E-1288F7B9D891}" srcId="{BE5FF950-2A0D-4F42-91D4-9B993F113AC7}" destId="{035A559D-0505-4FB0-B923-0796A157069B}" srcOrd="2" destOrd="0" parTransId="{5319D9B5-D035-4C8D-8DB3-D9FDC2A0F4FB}" sibTransId="{2ED04320-4A65-4710-A327-5A68CE0C4FE6}"/>
    <dgm:cxn modelId="{C319A84A-7418-4AB8-ABA4-A0AA46CF45D7}" srcId="{BE5FF950-2A0D-4F42-91D4-9B993F113AC7}" destId="{929734ED-2348-487A-949A-0F56079C82C1}" srcOrd="4" destOrd="0" parTransId="{48B8BA3B-1331-45CA-8493-3C9A9737D652}" sibTransId="{CEBC7F3C-006B-4B10-9B93-0E2AF59C2B53}"/>
    <dgm:cxn modelId="{9C687F61-7FAD-4144-B44E-604043480AEC}" type="presParOf" srcId="{1443765F-5E94-4158-B9B2-7B31D3C23507}" destId="{005E62C2-FDC7-422C-9DCF-48970522C1BA}" srcOrd="0" destOrd="0" presId="urn:microsoft.com/office/officeart/2005/8/layout/chevron1"/>
    <dgm:cxn modelId="{F75BC78E-8C53-4C27-ABBC-56C8D6EFE65D}" type="presParOf" srcId="{1443765F-5E94-4158-B9B2-7B31D3C23507}" destId="{3E6D7877-5E05-4E5C-B9C7-1984B7C8ECEB}" srcOrd="1" destOrd="0" presId="urn:microsoft.com/office/officeart/2005/8/layout/chevron1"/>
    <dgm:cxn modelId="{5EA8761E-9D77-4E43-B682-073181F1F497}" type="presParOf" srcId="{1443765F-5E94-4158-B9B2-7B31D3C23507}" destId="{8119E358-620E-455E-A0A3-C57835FB82DD}" srcOrd="2" destOrd="0" presId="urn:microsoft.com/office/officeart/2005/8/layout/chevron1"/>
    <dgm:cxn modelId="{3943BDC7-A2AB-48D4-9BA3-618A85E41024}" type="presParOf" srcId="{1443765F-5E94-4158-B9B2-7B31D3C23507}" destId="{C9C3C6AA-2D99-49FD-B9EC-0DF003C920FE}" srcOrd="3" destOrd="0" presId="urn:microsoft.com/office/officeart/2005/8/layout/chevron1"/>
    <dgm:cxn modelId="{7DA792BB-3EF4-4D5E-87F7-5F87939E7848}" type="presParOf" srcId="{1443765F-5E94-4158-B9B2-7B31D3C23507}" destId="{DDAF493E-6026-449D-AF9A-D88CC8DEE280}" srcOrd="4" destOrd="0" presId="urn:microsoft.com/office/officeart/2005/8/layout/chevron1"/>
    <dgm:cxn modelId="{4D26CB34-179F-4AC5-BE70-F7A420739B5F}" type="presParOf" srcId="{1443765F-5E94-4158-B9B2-7B31D3C23507}" destId="{B09948A4-0026-4EAC-8370-8952007C5742}" srcOrd="5" destOrd="0" presId="urn:microsoft.com/office/officeart/2005/8/layout/chevron1"/>
    <dgm:cxn modelId="{1091061A-D287-4267-90F1-A9D520D9E8AD}" type="presParOf" srcId="{1443765F-5E94-4158-B9B2-7B31D3C23507}" destId="{188CE91C-CE85-47EE-9AEA-5E2783DD1EEF}" srcOrd="6" destOrd="0" presId="urn:microsoft.com/office/officeart/2005/8/layout/chevron1"/>
    <dgm:cxn modelId="{99020851-D515-429A-B47F-90ECD0923F83}" type="presParOf" srcId="{1443765F-5E94-4158-B9B2-7B31D3C23507}" destId="{1ED911C2-B152-488B-B00B-FA4C99E8C008}" srcOrd="7" destOrd="0" presId="urn:microsoft.com/office/officeart/2005/8/layout/chevron1"/>
    <dgm:cxn modelId="{03DDE1B7-2676-4FBA-A31E-EA6D4534E8EF}" type="presParOf" srcId="{1443765F-5E94-4158-B9B2-7B31D3C23507}" destId="{D54F7E50-DEDA-4284-8A75-BD45409D9D1C}" srcOrd="8" destOrd="0" presId="urn:microsoft.com/office/officeart/2005/8/layout/chevron1"/>
    <dgm:cxn modelId="{AA92ABB9-BAA7-40E8-A026-2501EB47DF17}" type="presParOf" srcId="{1443765F-5E94-4158-B9B2-7B31D3C23507}" destId="{BF5E47A2-12B2-42BB-A498-D446C2985056}" srcOrd="9" destOrd="0" presId="urn:microsoft.com/office/officeart/2005/8/layout/chevron1"/>
    <dgm:cxn modelId="{429C8923-A738-4948-A49D-59F646E38CE6}" type="presParOf" srcId="{1443765F-5E94-4158-B9B2-7B31D3C23507}" destId="{6ECE6DE6-EACE-4310-9AC5-A4713BFACF5F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5.xml><?xml version="1.0" encoding="utf-8"?>
<dgm:dataModel xmlns:dgm="http://schemas.openxmlformats.org/drawingml/2006/diagram" xmlns:a="http://schemas.openxmlformats.org/drawingml/2006/main">
  <dgm:ptLst>
    <dgm:pt modelId="{BE5FF950-2A0D-4F42-91D4-9B993F113AC7}" type="doc">
      <dgm:prSet loTypeId="urn:microsoft.com/office/officeart/2005/8/layout/chevron1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1DBD1DAE-67BF-4B77-A4BB-55C53488C8DC}">
      <dgm:prSet phldrT="[Text]"/>
      <dgm:spPr/>
      <dgm:t>
        <a:bodyPr/>
        <a:lstStyle/>
        <a:p>
          <a:r>
            <a:rPr lang="en-US" dirty="0" smtClean="0"/>
            <a:t>Introduction</a:t>
          </a:r>
          <a:endParaRPr lang="en-US" dirty="0"/>
        </a:p>
      </dgm:t>
    </dgm:pt>
    <dgm:pt modelId="{74EC9D49-1EC2-4957-84F9-8A022B8B0C28}" type="parTrans" cxnId="{14F85737-5C87-4069-B374-290DBC46FDBC}">
      <dgm:prSet/>
      <dgm:spPr/>
      <dgm:t>
        <a:bodyPr/>
        <a:lstStyle/>
        <a:p>
          <a:endParaRPr lang="en-US"/>
        </a:p>
      </dgm:t>
    </dgm:pt>
    <dgm:pt modelId="{0DD9B238-0696-479A-94A2-B6D1786E5B9F}" type="sibTrans" cxnId="{14F85737-5C87-4069-B374-290DBC46FDBC}">
      <dgm:prSet/>
      <dgm:spPr/>
      <dgm:t>
        <a:bodyPr/>
        <a:lstStyle/>
        <a:p>
          <a:endParaRPr lang="en-US"/>
        </a:p>
      </dgm:t>
    </dgm:pt>
    <dgm:pt modelId="{907D46D8-0AC8-40F3-9AEE-ADF6FBDBE8B7}">
      <dgm:prSet phldrT="[Text]"/>
      <dgm:spPr>
        <a:solidFill>
          <a:schemeClr val="accent3"/>
        </a:solidFill>
      </dgm:spPr>
      <dgm:t>
        <a:bodyPr/>
        <a:lstStyle/>
        <a:p>
          <a:r>
            <a:rPr lang="en-US" dirty="0" smtClean="0"/>
            <a:t>Graphene CNN</a:t>
          </a:r>
          <a:endParaRPr lang="en-US" dirty="0"/>
        </a:p>
      </dgm:t>
    </dgm:pt>
    <dgm:pt modelId="{5B3CE2EA-5E87-4365-B64A-EA35F44F493B}" type="parTrans" cxnId="{9F23AE52-01A6-44E1-A279-F95BA52723D5}">
      <dgm:prSet/>
      <dgm:spPr/>
      <dgm:t>
        <a:bodyPr/>
        <a:lstStyle/>
        <a:p>
          <a:endParaRPr lang="en-US"/>
        </a:p>
      </dgm:t>
    </dgm:pt>
    <dgm:pt modelId="{FBF95CD8-F13B-4642-ABC6-BE835C700054}" type="sibTrans" cxnId="{9F23AE52-01A6-44E1-A279-F95BA52723D5}">
      <dgm:prSet/>
      <dgm:spPr/>
      <dgm:t>
        <a:bodyPr/>
        <a:lstStyle/>
        <a:p>
          <a:endParaRPr lang="en-US"/>
        </a:p>
      </dgm:t>
    </dgm:pt>
    <dgm:pt modelId="{035A559D-0505-4FB0-B923-0796A157069B}">
      <dgm:prSet phldrT="[Text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en-US" dirty="0" smtClean="0"/>
            <a:t>Low-loss Diode</a:t>
          </a:r>
          <a:endParaRPr lang="en-US" dirty="0"/>
        </a:p>
      </dgm:t>
    </dgm:pt>
    <dgm:pt modelId="{5319D9B5-D035-4C8D-8DB3-D9FDC2A0F4FB}" type="parTrans" cxnId="{4EF5110F-7EA6-4501-AE3E-1288F7B9D891}">
      <dgm:prSet/>
      <dgm:spPr/>
      <dgm:t>
        <a:bodyPr/>
        <a:lstStyle/>
        <a:p>
          <a:endParaRPr lang="en-US"/>
        </a:p>
      </dgm:t>
    </dgm:pt>
    <dgm:pt modelId="{2ED04320-4A65-4710-A327-5A68CE0C4FE6}" type="sibTrans" cxnId="{4EF5110F-7EA6-4501-AE3E-1288F7B9D891}">
      <dgm:prSet/>
      <dgm:spPr/>
      <dgm:t>
        <a:bodyPr/>
        <a:lstStyle/>
        <a:p>
          <a:endParaRPr lang="en-US"/>
        </a:p>
      </dgm:t>
    </dgm:pt>
    <dgm:pt modelId="{40CD313F-31F7-48F3-9E4F-B3A7C957EE47}">
      <dgm:prSet phldrT="[Text]"/>
      <dgm:spPr>
        <a:solidFill>
          <a:schemeClr val="accent5">
            <a:lumMod val="20000"/>
            <a:lumOff val="80000"/>
          </a:schemeClr>
        </a:solidFill>
      </dgm:spPr>
      <dgm:t>
        <a:bodyPr/>
        <a:lstStyle/>
        <a:p>
          <a:r>
            <a:rPr lang="en-US" dirty="0" smtClean="0"/>
            <a:t>Diffusive Coupler</a:t>
          </a:r>
          <a:endParaRPr lang="en-US" dirty="0"/>
        </a:p>
      </dgm:t>
    </dgm:pt>
    <dgm:pt modelId="{995A6824-2EA9-4FD4-9ADF-88960B70E26B}" type="parTrans" cxnId="{0628C1E7-3DD9-4962-BA36-CEBBF6753F0F}">
      <dgm:prSet/>
      <dgm:spPr/>
      <dgm:t>
        <a:bodyPr/>
        <a:lstStyle/>
        <a:p>
          <a:endParaRPr lang="en-US"/>
        </a:p>
      </dgm:t>
    </dgm:pt>
    <dgm:pt modelId="{8AAD685E-575F-44BD-99C7-BF61A131180F}" type="sibTrans" cxnId="{0628C1E7-3DD9-4962-BA36-CEBBF6753F0F}">
      <dgm:prSet/>
      <dgm:spPr/>
      <dgm:t>
        <a:bodyPr/>
        <a:lstStyle/>
        <a:p>
          <a:endParaRPr lang="en-US"/>
        </a:p>
      </dgm:t>
    </dgm:pt>
    <dgm:pt modelId="{929734ED-2348-487A-949A-0F56079C82C1}">
      <dgm:prSet/>
      <dgm:spPr>
        <a:solidFill>
          <a:schemeClr val="accent6">
            <a:lumMod val="20000"/>
            <a:lumOff val="80000"/>
          </a:schemeClr>
        </a:solidFill>
      </dgm:spPr>
      <dgm:t>
        <a:bodyPr/>
        <a:lstStyle/>
        <a:p>
          <a:r>
            <a:rPr lang="en-US" dirty="0" smtClean="0"/>
            <a:t>Tech. Limitations</a:t>
          </a:r>
          <a:endParaRPr lang="en-US" dirty="0"/>
        </a:p>
      </dgm:t>
    </dgm:pt>
    <dgm:pt modelId="{48B8BA3B-1331-45CA-8493-3C9A9737D652}" type="parTrans" cxnId="{C319A84A-7418-4AB8-ABA4-A0AA46CF45D7}">
      <dgm:prSet/>
      <dgm:spPr/>
      <dgm:t>
        <a:bodyPr/>
        <a:lstStyle/>
        <a:p>
          <a:endParaRPr lang="en-US"/>
        </a:p>
      </dgm:t>
    </dgm:pt>
    <dgm:pt modelId="{CEBC7F3C-006B-4B10-9B93-0E2AF59C2B53}" type="sibTrans" cxnId="{C319A84A-7418-4AB8-ABA4-A0AA46CF45D7}">
      <dgm:prSet/>
      <dgm:spPr/>
      <dgm:t>
        <a:bodyPr/>
        <a:lstStyle/>
        <a:p>
          <a:endParaRPr lang="en-US"/>
        </a:p>
      </dgm:t>
    </dgm:pt>
    <dgm:pt modelId="{5FAE34C6-C642-443E-AB55-8DB27C897452}">
      <dgm:prSet/>
      <dgm:spPr>
        <a:solidFill>
          <a:schemeClr val="tx2">
            <a:lumMod val="20000"/>
            <a:lumOff val="80000"/>
          </a:schemeClr>
        </a:solidFill>
      </dgm:spPr>
      <dgm:t>
        <a:bodyPr/>
        <a:lstStyle/>
        <a:p>
          <a:r>
            <a:rPr lang="en-US" dirty="0" smtClean="0"/>
            <a:t>Future Work</a:t>
          </a:r>
          <a:endParaRPr lang="en-US" dirty="0"/>
        </a:p>
      </dgm:t>
    </dgm:pt>
    <dgm:pt modelId="{5FC16576-6BBF-4CE4-9368-2CA0F9CA7496}" type="parTrans" cxnId="{0030CDDC-7882-4D38-B0D4-0ECEE5A710BE}">
      <dgm:prSet/>
      <dgm:spPr/>
      <dgm:t>
        <a:bodyPr/>
        <a:lstStyle/>
        <a:p>
          <a:endParaRPr lang="en-US"/>
        </a:p>
      </dgm:t>
    </dgm:pt>
    <dgm:pt modelId="{5D738C3A-C2B9-4E6E-BDD0-E6786063C119}" type="sibTrans" cxnId="{0030CDDC-7882-4D38-B0D4-0ECEE5A710BE}">
      <dgm:prSet/>
      <dgm:spPr/>
      <dgm:t>
        <a:bodyPr/>
        <a:lstStyle/>
        <a:p>
          <a:endParaRPr lang="en-US"/>
        </a:p>
      </dgm:t>
    </dgm:pt>
    <dgm:pt modelId="{1443765F-5E94-4158-B9B2-7B31D3C23507}" type="pres">
      <dgm:prSet presAssocID="{BE5FF950-2A0D-4F42-91D4-9B993F113AC7}" presName="Name0" presStyleCnt="0">
        <dgm:presLayoutVars>
          <dgm:dir/>
          <dgm:animLvl val="lvl"/>
          <dgm:resizeHandles val="exact"/>
        </dgm:presLayoutVars>
      </dgm:prSet>
      <dgm:spPr/>
    </dgm:pt>
    <dgm:pt modelId="{005E62C2-FDC7-422C-9DCF-48970522C1BA}" type="pres">
      <dgm:prSet presAssocID="{1DBD1DAE-67BF-4B77-A4BB-55C53488C8DC}" presName="parTxOnly" presStyleLbl="node1" presStyleIdx="0" presStyleCnt="6" custLinFactNeighborY="-1116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E6D7877-5E05-4E5C-B9C7-1984B7C8ECEB}" type="pres">
      <dgm:prSet presAssocID="{0DD9B238-0696-479A-94A2-B6D1786E5B9F}" presName="parTxOnlySpace" presStyleCnt="0"/>
      <dgm:spPr/>
    </dgm:pt>
    <dgm:pt modelId="{8119E358-620E-455E-A0A3-C57835FB82DD}" type="pres">
      <dgm:prSet presAssocID="{907D46D8-0AC8-40F3-9AEE-ADF6FBDBE8B7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9C3C6AA-2D99-49FD-B9EC-0DF003C920FE}" type="pres">
      <dgm:prSet presAssocID="{FBF95CD8-F13B-4642-ABC6-BE835C700054}" presName="parTxOnlySpace" presStyleCnt="0"/>
      <dgm:spPr/>
    </dgm:pt>
    <dgm:pt modelId="{DDAF493E-6026-449D-AF9A-D88CC8DEE280}" type="pres">
      <dgm:prSet presAssocID="{035A559D-0505-4FB0-B923-0796A157069B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09948A4-0026-4EAC-8370-8952007C5742}" type="pres">
      <dgm:prSet presAssocID="{2ED04320-4A65-4710-A327-5A68CE0C4FE6}" presName="parTxOnlySpace" presStyleCnt="0"/>
      <dgm:spPr/>
    </dgm:pt>
    <dgm:pt modelId="{188CE91C-CE85-47EE-9AEA-5E2783DD1EEF}" type="pres">
      <dgm:prSet presAssocID="{40CD313F-31F7-48F3-9E4F-B3A7C957EE47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D911C2-B152-488B-B00B-FA4C99E8C008}" type="pres">
      <dgm:prSet presAssocID="{8AAD685E-575F-44BD-99C7-BF61A131180F}" presName="parTxOnlySpace" presStyleCnt="0"/>
      <dgm:spPr/>
    </dgm:pt>
    <dgm:pt modelId="{D54F7E50-DEDA-4284-8A75-BD45409D9D1C}" type="pres">
      <dgm:prSet presAssocID="{929734ED-2348-487A-949A-0F56079C82C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F5E47A2-12B2-42BB-A498-D446C2985056}" type="pres">
      <dgm:prSet presAssocID="{CEBC7F3C-006B-4B10-9B93-0E2AF59C2B53}" presName="parTxOnlySpace" presStyleCnt="0"/>
      <dgm:spPr/>
    </dgm:pt>
    <dgm:pt modelId="{6ECE6DE6-EACE-4310-9AC5-A4713BFACF5F}" type="pres">
      <dgm:prSet presAssocID="{5FAE34C6-C642-443E-AB55-8DB27C897452}" presName="parTxOnly" presStyleLbl="node1" presStyleIdx="5" presStyleCnt="6" custLinFactNeighborY="-11169">
        <dgm:presLayoutVars>
          <dgm:chMax val="0"/>
          <dgm:chPref val="0"/>
          <dgm:bulletEnabled val="1"/>
        </dgm:presLayoutVars>
      </dgm:prSet>
      <dgm:spPr/>
    </dgm:pt>
  </dgm:ptLst>
  <dgm:cxnLst>
    <dgm:cxn modelId="{0628C1E7-3DD9-4962-BA36-CEBBF6753F0F}" srcId="{BE5FF950-2A0D-4F42-91D4-9B993F113AC7}" destId="{40CD313F-31F7-48F3-9E4F-B3A7C957EE47}" srcOrd="3" destOrd="0" parTransId="{995A6824-2EA9-4FD4-9ADF-88960B70E26B}" sibTransId="{8AAD685E-575F-44BD-99C7-BF61A131180F}"/>
    <dgm:cxn modelId="{B41878D1-7DF3-40C1-8F96-F093B1472827}" type="presOf" srcId="{1DBD1DAE-67BF-4B77-A4BB-55C53488C8DC}" destId="{005E62C2-FDC7-422C-9DCF-48970522C1BA}" srcOrd="0" destOrd="0" presId="urn:microsoft.com/office/officeart/2005/8/layout/chevron1"/>
    <dgm:cxn modelId="{0030CDDC-7882-4D38-B0D4-0ECEE5A710BE}" srcId="{BE5FF950-2A0D-4F42-91D4-9B993F113AC7}" destId="{5FAE34C6-C642-443E-AB55-8DB27C897452}" srcOrd="5" destOrd="0" parTransId="{5FC16576-6BBF-4CE4-9368-2CA0F9CA7496}" sibTransId="{5D738C3A-C2B9-4E6E-BDD0-E6786063C119}"/>
    <dgm:cxn modelId="{B288B1A3-A7F8-4C7A-B474-96A4F111221E}" type="presOf" srcId="{5FAE34C6-C642-443E-AB55-8DB27C897452}" destId="{6ECE6DE6-EACE-4310-9AC5-A4713BFACF5F}" srcOrd="0" destOrd="0" presId="urn:microsoft.com/office/officeart/2005/8/layout/chevron1"/>
    <dgm:cxn modelId="{23D73535-B37D-43BB-A2F6-01B3B5107887}" type="presOf" srcId="{907D46D8-0AC8-40F3-9AEE-ADF6FBDBE8B7}" destId="{8119E358-620E-455E-A0A3-C57835FB82DD}" srcOrd="0" destOrd="0" presId="urn:microsoft.com/office/officeart/2005/8/layout/chevron1"/>
    <dgm:cxn modelId="{77295FB0-845D-4AD7-B46B-BA5AEC5B92B9}" type="presOf" srcId="{BE5FF950-2A0D-4F42-91D4-9B993F113AC7}" destId="{1443765F-5E94-4158-B9B2-7B31D3C23507}" srcOrd="0" destOrd="0" presId="urn:microsoft.com/office/officeart/2005/8/layout/chevron1"/>
    <dgm:cxn modelId="{E603134F-5F51-485B-8C0E-F8F12D1E58D3}" type="presOf" srcId="{929734ED-2348-487A-949A-0F56079C82C1}" destId="{D54F7E50-DEDA-4284-8A75-BD45409D9D1C}" srcOrd="0" destOrd="0" presId="urn:microsoft.com/office/officeart/2005/8/layout/chevron1"/>
    <dgm:cxn modelId="{9F23AE52-01A6-44E1-A279-F95BA52723D5}" srcId="{BE5FF950-2A0D-4F42-91D4-9B993F113AC7}" destId="{907D46D8-0AC8-40F3-9AEE-ADF6FBDBE8B7}" srcOrd="1" destOrd="0" parTransId="{5B3CE2EA-5E87-4365-B64A-EA35F44F493B}" sibTransId="{FBF95CD8-F13B-4642-ABC6-BE835C700054}"/>
    <dgm:cxn modelId="{F767CF43-A1CC-40BB-B47F-A58068834474}" type="presOf" srcId="{40CD313F-31F7-48F3-9E4F-B3A7C957EE47}" destId="{188CE91C-CE85-47EE-9AEA-5E2783DD1EEF}" srcOrd="0" destOrd="0" presId="urn:microsoft.com/office/officeart/2005/8/layout/chevron1"/>
    <dgm:cxn modelId="{14F85737-5C87-4069-B374-290DBC46FDBC}" srcId="{BE5FF950-2A0D-4F42-91D4-9B993F113AC7}" destId="{1DBD1DAE-67BF-4B77-A4BB-55C53488C8DC}" srcOrd="0" destOrd="0" parTransId="{74EC9D49-1EC2-4957-84F9-8A022B8B0C28}" sibTransId="{0DD9B238-0696-479A-94A2-B6D1786E5B9F}"/>
    <dgm:cxn modelId="{4AFA92D8-2D4C-486A-8878-2698F6E0433A}" type="presOf" srcId="{035A559D-0505-4FB0-B923-0796A157069B}" destId="{DDAF493E-6026-449D-AF9A-D88CC8DEE280}" srcOrd="0" destOrd="0" presId="urn:microsoft.com/office/officeart/2005/8/layout/chevron1"/>
    <dgm:cxn modelId="{4EF5110F-7EA6-4501-AE3E-1288F7B9D891}" srcId="{BE5FF950-2A0D-4F42-91D4-9B993F113AC7}" destId="{035A559D-0505-4FB0-B923-0796A157069B}" srcOrd="2" destOrd="0" parTransId="{5319D9B5-D035-4C8D-8DB3-D9FDC2A0F4FB}" sibTransId="{2ED04320-4A65-4710-A327-5A68CE0C4FE6}"/>
    <dgm:cxn modelId="{C319A84A-7418-4AB8-ABA4-A0AA46CF45D7}" srcId="{BE5FF950-2A0D-4F42-91D4-9B993F113AC7}" destId="{929734ED-2348-487A-949A-0F56079C82C1}" srcOrd="4" destOrd="0" parTransId="{48B8BA3B-1331-45CA-8493-3C9A9737D652}" sibTransId="{CEBC7F3C-006B-4B10-9B93-0E2AF59C2B53}"/>
    <dgm:cxn modelId="{9C687F61-7FAD-4144-B44E-604043480AEC}" type="presParOf" srcId="{1443765F-5E94-4158-B9B2-7B31D3C23507}" destId="{005E62C2-FDC7-422C-9DCF-48970522C1BA}" srcOrd="0" destOrd="0" presId="urn:microsoft.com/office/officeart/2005/8/layout/chevron1"/>
    <dgm:cxn modelId="{F75BC78E-8C53-4C27-ABBC-56C8D6EFE65D}" type="presParOf" srcId="{1443765F-5E94-4158-B9B2-7B31D3C23507}" destId="{3E6D7877-5E05-4E5C-B9C7-1984B7C8ECEB}" srcOrd="1" destOrd="0" presId="urn:microsoft.com/office/officeart/2005/8/layout/chevron1"/>
    <dgm:cxn modelId="{5EA8761E-9D77-4E43-B682-073181F1F497}" type="presParOf" srcId="{1443765F-5E94-4158-B9B2-7B31D3C23507}" destId="{8119E358-620E-455E-A0A3-C57835FB82DD}" srcOrd="2" destOrd="0" presId="urn:microsoft.com/office/officeart/2005/8/layout/chevron1"/>
    <dgm:cxn modelId="{3943BDC7-A2AB-48D4-9BA3-618A85E41024}" type="presParOf" srcId="{1443765F-5E94-4158-B9B2-7B31D3C23507}" destId="{C9C3C6AA-2D99-49FD-B9EC-0DF003C920FE}" srcOrd="3" destOrd="0" presId="urn:microsoft.com/office/officeart/2005/8/layout/chevron1"/>
    <dgm:cxn modelId="{7DA792BB-3EF4-4D5E-87F7-5F87939E7848}" type="presParOf" srcId="{1443765F-5E94-4158-B9B2-7B31D3C23507}" destId="{DDAF493E-6026-449D-AF9A-D88CC8DEE280}" srcOrd="4" destOrd="0" presId="urn:microsoft.com/office/officeart/2005/8/layout/chevron1"/>
    <dgm:cxn modelId="{4D26CB34-179F-4AC5-BE70-F7A420739B5F}" type="presParOf" srcId="{1443765F-5E94-4158-B9B2-7B31D3C23507}" destId="{B09948A4-0026-4EAC-8370-8952007C5742}" srcOrd="5" destOrd="0" presId="urn:microsoft.com/office/officeart/2005/8/layout/chevron1"/>
    <dgm:cxn modelId="{1091061A-D287-4267-90F1-A9D520D9E8AD}" type="presParOf" srcId="{1443765F-5E94-4158-B9B2-7B31D3C23507}" destId="{188CE91C-CE85-47EE-9AEA-5E2783DD1EEF}" srcOrd="6" destOrd="0" presId="urn:microsoft.com/office/officeart/2005/8/layout/chevron1"/>
    <dgm:cxn modelId="{99020851-D515-429A-B47F-90ECD0923F83}" type="presParOf" srcId="{1443765F-5E94-4158-B9B2-7B31D3C23507}" destId="{1ED911C2-B152-488B-B00B-FA4C99E8C008}" srcOrd="7" destOrd="0" presId="urn:microsoft.com/office/officeart/2005/8/layout/chevron1"/>
    <dgm:cxn modelId="{03DDE1B7-2676-4FBA-A31E-EA6D4534E8EF}" type="presParOf" srcId="{1443765F-5E94-4158-B9B2-7B31D3C23507}" destId="{D54F7E50-DEDA-4284-8A75-BD45409D9D1C}" srcOrd="8" destOrd="0" presId="urn:microsoft.com/office/officeart/2005/8/layout/chevron1"/>
    <dgm:cxn modelId="{AA92ABB9-BAA7-40E8-A026-2501EB47DF17}" type="presParOf" srcId="{1443765F-5E94-4158-B9B2-7B31D3C23507}" destId="{BF5E47A2-12B2-42BB-A498-D446C2985056}" srcOrd="9" destOrd="0" presId="urn:microsoft.com/office/officeart/2005/8/layout/chevron1"/>
    <dgm:cxn modelId="{429C8923-A738-4948-A49D-59F646E38CE6}" type="presParOf" srcId="{1443765F-5E94-4158-B9B2-7B31D3C23507}" destId="{6ECE6DE6-EACE-4310-9AC5-A4713BFACF5F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6.xml><?xml version="1.0" encoding="utf-8"?>
<dgm:dataModel xmlns:dgm="http://schemas.openxmlformats.org/drawingml/2006/diagram" xmlns:a="http://schemas.openxmlformats.org/drawingml/2006/main">
  <dgm:ptLst>
    <dgm:pt modelId="{BE5FF950-2A0D-4F42-91D4-9B993F113AC7}" type="doc">
      <dgm:prSet loTypeId="urn:microsoft.com/office/officeart/2005/8/layout/chevron1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1DBD1DAE-67BF-4B77-A4BB-55C53488C8DC}">
      <dgm:prSet phldrT="[Text]"/>
      <dgm:spPr/>
      <dgm:t>
        <a:bodyPr/>
        <a:lstStyle/>
        <a:p>
          <a:r>
            <a:rPr lang="en-US" dirty="0" smtClean="0"/>
            <a:t>Introduction</a:t>
          </a:r>
          <a:endParaRPr lang="en-US" dirty="0"/>
        </a:p>
      </dgm:t>
    </dgm:pt>
    <dgm:pt modelId="{74EC9D49-1EC2-4957-84F9-8A022B8B0C28}" type="parTrans" cxnId="{14F85737-5C87-4069-B374-290DBC46FDBC}">
      <dgm:prSet/>
      <dgm:spPr/>
      <dgm:t>
        <a:bodyPr/>
        <a:lstStyle/>
        <a:p>
          <a:endParaRPr lang="en-US"/>
        </a:p>
      </dgm:t>
    </dgm:pt>
    <dgm:pt modelId="{0DD9B238-0696-479A-94A2-B6D1786E5B9F}" type="sibTrans" cxnId="{14F85737-5C87-4069-B374-290DBC46FDBC}">
      <dgm:prSet/>
      <dgm:spPr/>
      <dgm:t>
        <a:bodyPr/>
        <a:lstStyle/>
        <a:p>
          <a:endParaRPr lang="en-US"/>
        </a:p>
      </dgm:t>
    </dgm:pt>
    <dgm:pt modelId="{907D46D8-0AC8-40F3-9AEE-ADF6FBDBE8B7}">
      <dgm:prSet phldrT="[Text]"/>
      <dgm:spPr>
        <a:solidFill>
          <a:schemeClr val="accent3"/>
        </a:solidFill>
      </dgm:spPr>
      <dgm:t>
        <a:bodyPr/>
        <a:lstStyle/>
        <a:p>
          <a:r>
            <a:rPr lang="en-US" dirty="0" smtClean="0"/>
            <a:t>Graphene CNN</a:t>
          </a:r>
          <a:endParaRPr lang="en-US" dirty="0"/>
        </a:p>
      </dgm:t>
    </dgm:pt>
    <dgm:pt modelId="{5B3CE2EA-5E87-4365-B64A-EA35F44F493B}" type="parTrans" cxnId="{9F23AE52-01A6-44E1-A279-F95BA52723D5}">
      <dgm:prSet/>
      <dgm:spPr/>
      <dgm:t>
        <a:bodyPr/>
        <a:lstStyle/>
        <a:p>
          <a:endParaRPr lang="en-US"/>
        </a:p>
      </dgm:t>
    </dgm:pt>
    <dgm:pt modelId="{FBF95CD8-F13B-4642-ABC6-BE835C700054}" type="sibTrans" cxnId="{9F23AE52-01A6-44E1-A279-F95BA52723D5}">
      <dgm:prSet/>
      <dgm:spPr/>
      <dgm:t>
        <a:bodyPr/>
        <a:lstStyle/>
        <a:p>
          <a:endParaRPr lang="en-US"/>
        </a:p>
      </dgm:t>
    </dgm:pt>
    <dgm:pt modelId="{035A559D-0505-4FB0-B923-0796A157069B}">
      <dgm:prSet phldrT="[Text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en-US" dirty="0" smtClean="0"/>
            <a:t>Low-loss Diode</a:t>
          </a:r>
          <a:endParaRPr lang="en-US" dirty="0"/>
        </a:p>
      </dgm:t>
    </dgm:pt>
    <dgm:pt modelId="{5319D9B5-D035-4C8D-8DB3-D9FDC2A0F4FB}" type="parTrans" cxnId="{4EF5110F-7EA6-4501-AE3E-1288F7B9D891}">
      <dgm:prSet/>
      <dgm:spPr/>
      <dgm:t>
        <a:bodyPr/>
        <a:lstStyle/>
        <a:p>
          <a:endParaRPr lang="en-US"/>
        </a:p>
      </dgm:t>
    </dgm:pt>
    <dgm:pt modelId="{2ED04320-4A65-4710-A327-5A68CE0C4FE6}" type="sibTrans" cxnId="{4EF5110F-7EA6-4501-AE3E-1288F7B9D891}">
      <dgm:prSet/>
      <dgm:spPr/>
      <dgm:t>
        <a:bodyPr/>
        <a:lstStyle/>
        <a:p>
          <a:endParaRPr lang="en-US"/>
        </a:p>
      </dgm:t>
    </dgm:pt>
    <dgm:pt modelId="{40CD313F-31F7-48F3-9E4F-B3A7C957EE47}">
      <dgm:prSet phldrT="[Text]"/>
      <dgm:spPr>
        <a:solidFill>
          <a:schemeClr val="accent5">
            <a:lumMod val="20000"/>
            <a:lumOff val="80000"/>
          </a:schemeClr>
        </a:solidFill>
      </dgm:spPr>
      <dgm:t>
        <a:bodyPr/>
        <a:lstStyle/>
        <a:p>
          <a:r>
            <a:rPr lang="en-US" dirty="0" smtClean="0"/>
            <a:t>Diffusive Coupler</a:t>
          </a:r>
          <a:endParaRPr lang="en-US" dirty="0"/>
        </a:p>
      </dgm:t>
    </dgm:pt>
    <dgm:pt modelId="{995A6824-2EA9-4FD4-9ADF-88960B70E26B}" type="parTrans" cxnId="{0628C1E7-3DD9-4962-BA36-CEBBF6753F0F}">
      <dgm:prSet/>
      <dgm:spPr/>
      <dgm:t>
        <a:bodyPr/>
        <a:lstStyle/>
        <a:p>
          <a:endParaRPr lang="en-US"/>
        </a:p>
      </dgm:t>
    </dgm:pt>
    <dgm:pt modelId="{8AAD685E-575F-44BD-99C7-BF61A131180F}" type="sibTrans" cxnId="{0628C1E7-3DD9-4962-BA36-CEBBF6753F0F}">
      <dgm:prSet/>
      <dgm:spPr/>
      <dgm:t>
        <a:bodyPr/>
        <a:lstStyle/>
        <a:p>
          <a:endParaRPr lang="en-US"/>
        </a:p>
      </dgm:t>
    </dgm:pt>
    <dgm:pt modelId="{929734ED-2348-487A-949A-0F56079C82C1}">
      <dgm:prSet/>
      <dgm:spPr>
        <a:solidFill>
          <a:schemeClr val="accent6">
            <a:lumMod val="20000"/>
            <a:lumOff val="80000"/>
          </a:schemeClr>
        </a:solidFill>
      </dgm:spPr>
      <dgm:t>
        <a:bodyPr/>
        <a:lstStyle/>
        <a:p>
          <a:r>
            <a:rPr lang="en-US" dirty="0" smtClean="0"/>
            <a:t>Tech. Limitations</a:t>
          </a:r>
          <a:endParaRPr lang="en-US" dirty="0"/>
        </a:p>
      </dgm:t>
    </dgm:pt>
    <dgm:pt modelId="{48B8BA3B-1331-45CA-8493-3C9A9737D652}" type="parTrans" cxnId="{C319A84A-7418-4AB8-ABA4-A0AA46CF45D7}">
      <dgm:prSet/>
      <dgm:spPr/>
      <dgm:t>
        <a:bodyPr/>
        <a:lstStyle/>
        <a:p>
          <a:endParaRPr lang="en-US"/>
        </a:p>
      </dgm:t>
    </dgm:pt>
    <dgm:pt modelId="{CEBC7F3C-006B-4B10-9B93-0E2AF59C2B53}" type="sibTrans" cxnId="{C319A84A-7418-4AB8-ABA4-A0AA46CF45D7}">
      <dgm:prSet/>
      <dgm:spPr/>
      <dgm:t>
        <a:bodyPr/>
        <a:lstStyle/>
        <a:p>
          <a:endParaRPr lang="en-US"/>
        </a:p>
      </dgm:t>
    </dgm:pt>
    <dgm:pt modelId="{5FAE34C6-C642-443E-AB55-8DB27C897452}">
      <dgm:prSet/>
      <dgm:spPr>
        <a:solidFill>
          <a:schemeClr val="tx2">
            <a:lumMod val="20000"/>
            <a:lumOff val="80000"/>
          </a:schemeClr>
        </a:solidFill>
      </dgm:spPr>
      <dgm:t>
        <a:bodyPr/>
        <a:lstStyle/>
        <a:p>
          <a:r>
            <a:rPr lang="en-US" dirty="0" smtClean="0"/>
            <a:t>Future Work</a:t>
          </a:r>
          <a:endParaRPr lang="en-US" dirty="0"/>
        </a:p>
      </dgm:t>
    </dgm:pt>
    <dgm:pt modelId="{5FC16576-6BBF-4CE4-9368-2CA0F9CA7496}" type="parTrans" cxnId="{0030CDDC-7882-4D38-B0D4-0ECEE5A710BE}">
      <dgm:prSet/>
      <dgm:spPr/>
      <dgm:t>
        <a:bodyPr/>
        <a:lstStyle/>
        <a:p>
          <a:endParaRPr lang="en-US"/>
        </a:p>
      </dgm:t>
    </dgm:pt>
    <dgm:pt modelId="{5D738C3A-C2B9-4E6E-BDD0-E6786063C119}" type="sibTrans" cxnId="{0030CDDC-7882-4D38-B0D4-0ECEE5A710BE}">
      <dgm:prSet/>
      <dgm:spPr/>
      <dgm:t>
        <a:bodyPr/>
        <a:lstStyle/>
        <a:p>
          <a:endParaRPr lang="en-US"/>
        </a:p>
      </dgm:t>
    </dgm:pt>
    <dgm:pt modelId="{1443765F-5E94-4158-B9B2-7B31D3C23507}" type="pres">
      <dgm:prSet presAssocID="{BE5FF950-2A0D-4F42-91D4-9B993F113AC7}" presName="Name0" presStyleCnt="0">
        <dgm:presLayoutVars>
          <dgm:dir/>
          <dgm:animLvl val="lvl"/>
          <dgm:resizeHandles val="exact"/>
        </dgm:presLayoutVars>
      </dgm:prSet>
      <dgm:spPr/>
    </dgm:pt>
    <dgm:pt modelId="{005E62C2-FDC7-422C-9DCF-48970522C1BA}" type="pres">
      <dgm:prSet presAssocID="{1DBD1DAE-67BF-4B77-A4BB-55C53488C8DC}" presName="parTxOnly" presStyleLbl="node1" presStyleIdx="0" presStyleCnt="6" custLinFactNeighborY="-1116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E6D7877-5E05-4E5C-B9C7-1984B7C8ECEB}" type="pres">
      <dgm:prSet presAssocID="{0DD9B238-0696-479A-94A2-B6D1786E5B9F}" presName="parTxOnlySpace" presStyleCnt="0"/>
      <dgm:spPr/>
    </dgm:pt>
    <dgm:pt modelId="{8119E358-620E-455E-A0A3-C57835FB82DD}" type="pres">
      <dgm:prSet presAssocID="{907D46D8-0AC8-40F3-9AEE-ADF6FBDBE8B7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9C3C6AA-2D99-49FD-B9EC-0DF003C920FE}" type="pres">
      <dgm:prSet presAssocID="{FBF95CD8-F13B-4642-ABC6-BE835C700054}" presName="parTxOnlySpace" presStyleCnt="0"/>
      <dgm:spPr/>
    </dgm:pt>
    <dgm:pt modelId="{DDAF493E-6026-449D-AF9A-D88CC8DEE280}" type="pres">
      <dgm:prSet presAssocID="{035A559D-0505-4FB0-B923-0796A157069B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09948A4-0026-4EAC-8370-8952007C5742}" type="pres">
      <dgm:prSet presAssocID="{2ED04320-4A65-4710-A327-5A68CE0C4FE6}" presName="parTxOnlySpace" presStyleCnt="0"/>
      <dgm:spPr/>
    </dgm:pt>
    <dgm:pt modelId="{188CE91C-CE85-47EE-9AEA-5E2783DD1EEF}" type="pres">
      <dgm:prSet presAssocID="{40CD313F-31F7-48F3-9E4F-B3A7C957EE47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D911C2-B152-488B-B00B-FA4C99E8C008}" type="pres">
      <dgm:prSet presAssocID="{8AAD685E-575F-44BD-99C7-BF61A131180F}" presName="parTxOnlySpace" presStyleCnt="0"/>
      <dgm:spPr/>
    </dgm:pt>
    <dgm:pt modelId="{D54F7E50-DEDA-4284-8A75-BD45409D9D1C}" type="pres">
      <dgm:prSet presAssocID="{929734ED-2348-487A-949A-0F56079C82C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F5E47A2-12B2-42BB-A498-D446C2985056}" type="pres">
      <dgm:prSet presAssocID="{CEBC7F3C-006B-4B10-9B93-0E2AF59C2B53}" presName="parTxOnlySpace" presStyleCnt="0"/>
      <dgm:spPr/>
    </dgm:pt>
    <dgm:pt modelId="{6ECE6DE6-EACE-4310-9AC5-A4713BFACF5F}" type="pres">
      <dgm:prSet presAssocID="{5FAE34C6-C642-443E-AB55-8DB27C897452}" presName="parTxOnly" presStyleLbl="node1" presStyleIdx="5" presStyleCnt="6" custLinFactNeighborY="-11169">
        <dgm:presLayoutVars>
          <dgm:chMax val="0"/>
          <dgm:chPref val="0"/>
          <dgm:bulletEnabled val="1"/>
        </dgm:presLayoutVars>
      </dgm:prSet>
      <dgm:spPr/>
    </dgm:pt>
  </dgm:ptLst>
  <dgm:cxnLst>
    <dgm:cxn modelId="{0628C1E7-3DD9-4962-BA36-CEBBF6753F0F}" srcId="{BE5FF950-2A0D-4F42-91D4-9B993F113AC7}" destId="{40CD313F-31F7-48F3-9E4F-B3A7C957EE47}" srcOrd="3" destOrd="0" parTransId="{995A6824-2EA9-4FD4-9ADF-88960B70E26B}" sibTransId="{8AAD685E-575F-44BD-99C7-BF61A131180F}"/>
    <dgm:cxn modelId="{B41878D1-7DF3-40C1-8F96-F093B1472827}" type="presOf" srcId="{1DBD1DAE-67BF-4B77-A4BB-55C53488C8DC}" destId="{005E62C2-FDC7-422C-9DCF-48970522C1BA}" srcOrd="0" destOrd="0" presId="urn:microsoft.com/office/officeart/2005/8/layout/chevron1"/>
    <dgm:cxn modelId="{0030CDDC-7882-4D38-B0D4-0ECEE5A710BE}" srcId="{BE5FF950-2A0D-4F42-91D4-9B993F113AC7}" destId="{5FAE34C6-C642-443E-AB55-8DB27C897452}" srcOrd="5" destOrd="0" parTransId="{5FC16576-6BBF-4CE4-9368-2CA0F9CA7496}" sibTransId="{5D738C3A-C2B9-4E6E-BDD0-E6786063C119}"/>
    <dgm:cxn modelId="{B288B1A3-A7F8-4C7A-B474-96A4F111221E}" type="presOf" srcId="{5FAE34C6-C642-443E-AB55-8DB27C897452}" destId="{6ECE6DE6-EACE-4310-9AC5-A4713BFACF5F}" srcOrd="0" destOrd="0" presId="urn:microsoft.com/office/officeart/2005/8/layout/chevron1"/>
    <dgm:cxn modelId="{23D73535-B37D-43BB-A2F6-01B3B5107887}" type="presOf" srcId="{907D46D8-0AC8-40F3-9AEE-ADF6FBDBE8B7}" destId="{8119E358-620E-455E-A0A3-C57835FB82DD}" srcOrd="0" destOrd="0" presId="urn:microsoft.com/office/officeart/2005/8/layout/chevron1"/>
    <dgm:cxn modelId="{77295FB0-845D-4AD7-B46B-BA5AEC5B92B9}" type="presOf" srcId="{BE5FF950-2A0D-4F42-91D4-9B993F113AC7}" destId="{1443765F-5E94-4158-B9B2-7B31D3C23507}" srcOrd="0" destOrd="0" presId="urn:microsoft.com/office/officeart/2005/8/layout/chevron1"/>
    <dgm:cxn modelId="{E603134F-5F51-485B-8C0E-F8F12D1E58D3}" type="presOf" srcId="{929734ED-2348-487A-949A-0F56079C82C1}" destId="{D54F7E50-DEDA-4284-8A75-BD45409D9D1C}" srcOrd="0" destOrd="0" presId="urn:microsoft.com/office/officeart/2005/8/layout/chevron1"/>
    <dgm:cxn modelId="{9F23AE52-01A6-44E1-A279-F95BA52723D5}" srcId="{BE5FF950-2A0D-4F42-91D4-9B993F113AC7}" destId="{907D46D8-0AC8-40F3-9AEE-ADF6FBDBE8B7}" srcOrd="1" destOrd="0" parTransId="{5B3CE2EA-5E87-4365-B64A-EA35F44F493B}" sibTransId="{FBF95CD8-F13B-4642-ABC6-BE835C700054}"/>
    <dgm:cxn modelId="{F767CF43-A1CC-40BB-B47F-A58068834474}" type="presOf" srcId="{40CD313F-31F7-48F3-9E4F-B3A7C957EE47}" destId="{188CE91C-CE85-47EE-9AEA-5E2783DD1EEF}" srcOrd="0" destOrd="0" presId="urn:microsoft.com/office/officeart/2005/8/layout/chevron1"/>
    <dgm:cxn modelId="{14F85737-5C87-4069-B374-290DBC46FDBC}" srcId="{BE5FF950-2A0D-4F42-91D4-9B993F113AC7}" destId="{1DBD1DAE-67BF-4B77-A4BB-55C53488C8DC}" srcOrd="0" destOrd="0" parTransId="{74EC9D49-1EC2-4957-84F9-8A022B8B0C28}" sibTransId="{0DD9B238-0696-479A-94A2-B6D1786E5B9F}"/>
    <dgm:cxn modelId="{4AFA92D8-2D4C-486A-8878-2698F6E0433A}" type="presOf" srcId="{035A559D-0505-4FB0-B923-0796A157069B}" destId="{DDAF493E-6026-449D-AF9A-D88CC8DEE280}" srcOrd="0" destOrd="0" presId="urn:microsoft.com/office/officeart/2005/8/layout/chevron1"/>
    <dgm:cxn modelId="{4EF5110F-7EA6-4501-AE3E-1288F7B9D891}" srcId="{BE5FF950-2A0D-4F42-91D4-9B993F113AC7}" destId="{035A559D-0505-4FB0-B923-0796A157069B}" srcOrd="2" destOrd="0" parTransId="{5319D9B5-D035-4C8D-8DB3-D9FDC2A0F4FB}" sibTransId="{2ED04320-4A65-4710-A327-5A68CE0C4FE6}"/>
    <dgm:cxn modelId="{C319A84A-7418-4AB8-ABA4-A0AA46CF45D7}" srcId="{BE5FF950-2A0D-4F42-91D4-9B993F113AC7}" destId="{929734ED-2348-487A-949A-0F56079C82C1}" srcOrd="4" destOrd="0" parTransId="{48B8BA3B-1331-45CA-8493-3C9A9737D652}" sibTransId="{CEBC7F3C-006B-4B10-9B93-0E2AF59C2B53}"/>
    <dgm:cxn modelId="{9C687F61-7FAD-4144-B44E-604043480AEC}" type="presParOf" srcId="{1443765F-5E94-4158-B9B2-7B31D3C23507}" destId="{005E62C2-FDC7-422C-9DCF-48970522C1BA}" srcOrd="0" destOrd="0" presId="urn:microsoft.com/office/officeart/2005/8/layout/chevron1"/>
    <dgm:cxn modelId="{F75BC78E-8C53-4C27-ABBC-56C8D6EFE65D}" type="presParOf" srcId="{1443765F-5E94-4158-B9B2-7B31D3C23507}" destId="{3E6D7877-5E05-4E5C-B9C7-1984B7C8ECEB}" srcOrd="1" destOrd="0" presId="urn:microsoft.com/office/officeart/2005/8/layout/chevron1"/>
    <dgm:cxn modelId="{5EA8761E-9D77-4E43-B682-073181F1F497}" type="presParOf" srcId="{1443765F-5E94-4158-B9B2-7B31D3C23507}" destId="{8119E358-620E-455E-A0A3-C57835FB82DD}" srcOrd="2" destOrd="0" presId="urn:microsoft.com/office/officeart/2005/8/layout/chevron1"/>
    <dgm:cxn modelId="{3943BDC7-A2AB-48D4-9BA3-618A85E41024}" type="presParOf" srcId="{1443765F-5E94-4158-B9B2-7B31D3C23507}" destId="{C9C3C6AA-2D99-49FD-B9EC-0DF003C920FE}" srcOrd="3" destOrd="0" presId="urn:microsoft.com/office/officeart/2005/8/layout/chevron1"/>
    <dgm:cxn modelId="{7DA792BB-3EF4-4D5E-87F7-5F87939E7848}" type="presParOf" srcId="{1443765F-5E94-4158-B9B2-7B31D3C23507}" destId="{DDAF493E-6026-449D-AF9A-D88CC8DEE280}" srcOrd="4" destOrd="0" presId="urn:microsoft.com/office/officeart/2005/8/layout/chevron1"/>
    <dgm:cxn modelId="{4D26CB34-179F-4AC5-BE70-F7A420739B5F}" type="presParOf" srcId="{1443765F-5E94-4158-B9B2-7B31D3C23507}" destId="{B09948A4-0026-4EAC-8370-8952007C5742}" srcOrd="5" destOrd="0" presId="urn:microsoft.com/office/officeart/2005/8/layout/chevron1"/>
    <dgm:cxn modelId="{1091061A-D287-4267-90F1-A9D520D9E8AD}" type="presParOf" srcId="{1443765F-5E94-4158-B9B2-7B31D3C23507}" destId="{188CE91C-CE85-47EE-9AEA-5E2783DD1EEF}" srcOrd="6" destOrd="0" presId="urn:microsoft.com/office/officeart/2005/8/layout/chevron1"/>
    <dgm:cxn modelId="{99020851-D515-429A-B47F-90ECD0923F83}" type="presParOf" srcId="{1443765F-5E94-4158-B9B2-7B31D3C23507}" destId="{1ED911C2-B152-488B-B00B-FA4C99E8C008}" srcOrd="7" destOrd="0" presId="urn:microsoft.com/office/officeart/2005/8/layout/chevron1"/>
    <dgm:cxn modelId="{03DDE1B7-2676-4FBA-A31E-EA6D4534E8EF}" type="presParOf" srcId="{1443765F-5E94-4158-B9B2-7B31D3C23507}" destId="{D54F7E50-DEDA-4284-8A75-BD45409D9D1C}" srcOrd="8" destOrd="0" presId="urn:microsoft.com/office/officeart/2005/8/layout/chevron1"/>
    <dgm:cxn modelId="{AA92ABB9-BAA7-40E8-A026-2501EB47DF17}" type="presParOf" srcId="{1443765F-5E94-4158-B9B2-7B31D3C23507}" destId="{BF5E47A2-12B2-42BB-A498-D446C2985056}" srcOrd="9" destOrd="0" presId="urn:microsoft.com/office/officeart/2005/8/layout/chevron1"/>
    <dgm:cxn modelId="{429C8923-A738-4948-A49D-59F646E38CE6}" type="presParOf" srcId="{1443765F-5E94-4158-B9B2-7B31D3C23507}" destId="{6ECE6DE6-EACE-4310-9AC5-A4713BFACF5F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7.xml><?xml version="1.0" encoding="utf-8"?>
<dgm:dataModel xmlns:dgm="http://schemas.openxmlformats.org/drawingml/2006/diagram" xmlns:a="http://schemas.openxmlformats.org/drawingml/2006/main">
  <dgm:ptLst>
    <dgm:pt modelId="{BE5FF950-2A0D-4F42-91D4-9B993F113AC7}" type="doc">
      <dgm:prSet loTypeId="urn:microsoft.com/office/officeart/2005/8/layout/chevron1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1DBD1DAE-67BF-4B77-A4BB-55C53488C8DC}">
      <dgm:prSet phldrT="[Text]"/>
      <dgm:spPr/>
      <dgm:t>
        <a:bodyPr/>
        <a:lstStyle/>
        <a:p>
          <a:r>
            <a:rPr lang="en-US" dirty="0" smtClean="0"/>
            <a:t>Introduction</a:t>
          </a:r>
          <a:endParaRPr lang="en-US" dirty="0"/>
        </a:p>
      </dgm:t>
    </dgm:pt>
    <dgm:pt modelId="{74EC9D49-1EC2-4957-84F9-8A022B8B0C28}" type="parTrans" cxnId="{14F85737-5C87-4069-B374-290DBC46FDBC}">
      <dgm:prSet/>
      <dgm:spPr/>
      <dgm:t>
        <a:bodyPr/>
        <a:lstStyle/>
        <a:p>
          <a:endParaRPr lang="en-US"/>
        </a:p>
      </dgm:t>
    </dgm:pt>
    <dgm:pt modelId="{0DD9B238-0696-479A-94A2-B6D1786E5B9F}" type="sibTrans" cxnId="{14F85737-5C87-4069-B374-290DBC46FDBC}">
      <dgm:prSet/>
      <dgm:spPr/>
      <dgm:t>
        <a:bodyPr/>
        <a:lstStyle/>
        <a:p>
          <a:endParaRPr lang="en-US"/>
        </a:p>
      </dgm:t>
    </dgm:pt>
    <dgm:pt modelId="{907D46D8-0AC8-40F3-9AEE-ADF6FBDBE8B7}">
      <dgm:prSet phldrT="[Text]"/>
      <dgm:spPr>
        <a:solidFill>
          <a:schemeClr val="accent3"/>
        </a:solidFill>
      </dgm:spPr>
      <dgm:t>
        <a:bodyPr/>
        <a:lstStyle/>
        <a:p>
          <a:r>
            <a:rPr lang="en-US" dirty="0" smtClean="0"/>
            <a:t>Graphene CNN</a:t>
          </a:r>
          <a:endParaRPr lang="en-US" dirty="0"/>
        </a:p>
      </dgm:t>
    </dgm:pt>
    <dgm:pt modelId="{5B3CE2EA-5E87-4365-B64A-EA35F44F493B}" type="parTrans" cxnId="{9F23AE52-01A6-44E1-A279-F95BA52723D5}">
      <dgm:prSet/>
      <dgm:spPr/>
      <dgm:t>
        <a:bodyPr/>
        <a:lstStyle/>
        <a:p>
          <a:endParaRPr lang="en-US"/>
        </a:p>
      </dgm:t>
    </dgm:pt>
    <dgm:pt modelId="{FBF95CD8-F13B-4642-ABC6-BE835C700054}" type="sibTrans" cxnId="{9F23AE52-01A6-44E1-A279-F95BA52723D5}">
      <dgm:prSet/>
      <dgm:spPr/>
      <dgm:t>
        <a:bodyPr/>
        <a:lstStyle/>
        <a:p>
          <a:endParaRPr lang="en-US"/>
        </a:p>
      </dgm:t>
    </dgm:pt>
    <dgm:pt modelId="{035A559D-0505-4FB0-B923-0796A157069B}">
      <dgm:prSet phldrT="[Text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en-US" dirty="0" smtClean="0"/>
            <a:t>Low-loss Diode</a:t>
          </a:r>
          <a:endParaRPr lang="en-US" dirty="0"/>
        </a:p>
      </dgm:t>
    </dgm:pt>
    <dgm:pt modelId="{5319D9B5-D035-4C8D-8DB3-D9FDC2A0F4FB}" type="parTrans" cxnId="{4EF5110F-7EA6-4501-AE3E-1288F7B9D891}">
      <dgm:prSet/>
      <dgm:spPr/>
      <dgm:t>
        <a:bodyPr/>
        <a:lstStyle/>
        <a:p>
          <a:endParaRPr lang="en-US"/>
        </a:p>
      </dgm:t>
    </dgm:pt>
    <dgm:pt modelId="{2ED04320-4A65-4710-A327-5A68CE0C4FE6}" type="sibTrans" cxnId="{4EF5110F-7EA6-4501-AE3E-1288F7B9D891}">
      <dgm:prSet/>
      <dgm:spPr/>
      <dgm:t>
        <a:bodyPr/>
        <a:lstStyle/>
        <a:p>
          <a:endParaRPr lang="en-US"/>
        </a:p>
      </dgm:t>
    </dgm:pt>
    <dgm:pt modelId="{40CD313F-31F7-48F3-9E4F-B3A7C957EE47}">
      <dgm:prSet phldrT="[Text]"/>
      <dgm:spPr>
        <a:solidFill>
          <a:schemeClr val="accent5">
            <a:lumMod val="20000"/>
            <a:lumOff val="80000"/>
          </a:schemeClr>
        </a:solidFill>
      </dgm:spPr>
      <dgm:t>
        <a:bodyPr/>
        <a:lstStyle/>
        <a:p>
          <a:r>
            <a:rPr lang="en-US" dirty="0" smtClean="0"/>
            <a:t>Diffusive Coupler</a:t>
          </a:r>
          <a:endParaRPr lang="en-US" dirty="0"/>
        </a:p>
      </dgm:t>
    </dgm:pt>
    <dgm:pt modelId="{995A6824-2EA9-4FD4-9ADF-88960B70E26B}" type="parTrans" cxnId="{0628C1E7-3DD9-4962-BA36-CEBBF6753F0F}">
      <dgm:prSet/>
      <dgm:spPr/>
      <dgm:t>
        <a:bodyPr/>
        <a:lstStyle/>
        <a:p>
          <a:endParaRPr lang="en-US"/>
        </a:p>
      </dgm:t>
    </dgm:pt>
    <dgm:pt modelId="{8AAD685E-575F-44BD-99C7-BF61A131180F}" type="sibTrans" cxnId="{0628C1E7-3DD9-4962-BA36-CEBBF6753F0F}">
      <dgm:prSet/>
      <dgm:spPr/>
      <dgm:t>
        <a:bodyPr/>
        <a:lstStyle/>
        <a:p>
          <a:endParaRPr lang="en-US"/>
        </a:p>
      </dgm:t>
    </dgm:pt>
    <dgm:pt modelId="{929734ED-2348-487A-949A-0F56079C82C1}">
      <dgm:prSet/>
      <dgm:spPr>
        <a:solidFill>
          <a:schemeClr val="accent6">
            <a:lumMod val="20000"/>
            <a:lumOff val="80000"/>
          </a:schemeClr>
        </a:solidFill>
      </dgm:spPr>
      <dgm:t>
        <a:bodyPr/>
        <a:lstStyle/>
        <a:p>
          <a:r>
            <a:rPr lang="en-US" dirty="0" smtClean="0"/>
            <a:t>Tech. Limitations</a:t>
          </a:r>
          <a:endParaRPr lang="en-US" dirty="0"/>
        </a:p>
      </dgm:t>
    </dgm:pt>
    <dgm:pt modelId="{48B8BA3B-1331-45CA-8493-3C9A9737D652}" type="parTrans" cxnId="{C319A84A-7418-4AB8-ABA4-A0AA46CF45D7}">
      <dgm:prSet/>
      <dgm:spPr/>
      <dgm:t>
        <a:bodyPr/>
        <a:lstStyle/>
        <a:p>
          <a:endParaRPr lang="en-US"/>
        </a:p>
      </dgm:t>
    </dgm:pt>
    <dgm:pt modelId="{CEBC7F3C-006B-4B10-9B93-0E2AF59C2B53}" type="sibTrans" cxnId="{C319A84A-7418-4AB8-ABA4-A0AA46CF45D7}">
      <dgm:prSet/>
      <dgm:spPr/>
      <dgm:t>
        <a:bodyPr/>
        <a:lstStyle/>
        <a:p>
          <a:endParaRPr lang="en-US"/>
        </a:p>
      </dgm:t>
    </dgm:pt>
    <dgm:pt modelId="{5FAE34C6-C642-443E-AB55-8DB27C897452}">
      <dgm:prSet/>
      <dgm:spPr>
        <a:solidFill>
          <a:schemeClr val="tx2">
            <a:lumMod val="20000"/>
            <a:lumOff val="80000"/>
          </a:schemeClr>
        </a:solidFill>
      </dgm:spPr>
      <dgm:t>
        <a:bodyPr/>
        <a:lstStyle/>
        <a:p>
          <a:r>
            <a:rPr lang="en-US" dirty="0" smtClean="0"/>
            <a:t>Future Work</a:t>
          </a:r>
          <a:endParaRPr lang="en-US" dirty="0"/>
        </a:p>
      </dgm:t>
    </dgm:pt>
    <dgm:pt modelId="{5FC16576-6BBF-4CE4-9368-2CA0F9CA7496}" type="parTrans" cxnId="{0030CDDC-7882-4D38-B0D4-0ECEE5A710BE}">
      <dgm:prSet/>
      <dgm:spPr/>
      <dgm:t>
        <a:bodyPr/>
        <a:lstStyle/>
        <a:p>
          <a:endParaRPr lang="en-US"/>
        </a:p>
      </dgm:t>
    </dgm:pt>
    <dgm:pt modelId="{5D738C3A-C2B9-4E6E-BDD0-E6786063C119}" type="sibTrans" cxnId="{0030CDDC-7882-4D38-B0D4-0ECEE5A710BE}">
      <dgm:prSet/>
      <dgm:spPr/>
      <dgm:t>
        <a:bodyPr/>
        <a:lstStyle/>
        <a:p>
          <a:endParaRPr lang="en-US"/>
        </a:p>
      </dgm:t>
    </dgm:pt>
    <dgm:pt modelId="{1443765F-5E94-4158-B9B2-7B31D3C23507}" type="pres">
      <dgm:prSet presAssocID="{BE5FF950-2A0D-4F42-91D4-9B993F113AC7}" presName="Name0" presStyleCnt="0">
        <dgm:presLayoutVars>
          <dgm:dir/>
          <dgm:animLvl val="lvl"/>
          <dgm:resizeHandles val="exact"/>
        </dgm:presLayoutVars>
      </dgm:prSet>
      <dgm:spPr/>
    </dgm:pt>
    <dgm:pt modelId="{005E62C2-FDC7-422C-9DCF-48970522C1BA}" type="pres">
      <dgm:prSet presAssocID="{1DBD1DAE-67BF-4B77-A4BB-55C53488C8DC}" presName="parTxOnly" presStyleLbl="node1" presStyleIdx="0" presStyleCnt="6" custLinFactNeighborY="-1116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E6D7877-5E05-4E5C-B9C7-1984B7C8ECEB}" type="pres">
      <dgm:prSet presAssocID="{0DD9B238-0696-479A-94A2-B6D1786E5B9F}" presName="parTxOnlySpace" presStyleCnt="0"/>
      <dgm:spPr/>
    </dgm:pt>
    <dgm:pt modelId="{8119E358-620E-455E-A0A3-C57835FB82DD}" type="pres">
      <dgm:prSet presAssocID="{907D46D8-0AC8-40F3-9AEE-ADF6FBDBE8B7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9C3C6AA-2D99-49FD-B9EC-0DF003C920FE}" type="pres">
      <dgm:prSet presAssocID="{FBF95CD8-F13B-4642-ABC6-BE835C700054}" presName="parTxOnlySpace" presStyleCnt="0"/>
      <dgm:spPr/>
    </dgm:pt>
    <dgm:pt modelId="{DDAF493E-6026-449D-AF9A-D88CC8DEE280}" type="pres">
      <dgm:prSet presAssocID="{035A559D-0505-4FB0-B923-0796A157069B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09948A4-0026-4EAC-8370-8952007C5742}" type="pres">
      <dgm:prSet presAssocID="{2ED04320-4A65-4710-A327-5A68CE0C4FE6}" presName="parTxOnlySpace" presStyleCnt="0"/>
      <dgm:spPr/>
    </dgm:pt>
    <dgm:pt modelId="{188CE91C-CE85-47EE-9AEA-5E2783DD1EEF}" type="pres">
      <dgm:prSet presAssocID="{40CD313F-31F7-48F3-9E4F-B3A7C957EE47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D911C2-B152-488B-B00B-FA4C99E8C008}" type="pres">
      <dgm:prSet presAssocID="{8AAD685E-575F-44BD-99C7-BF61A131180F}" presName="parTxOnlySpace" presStyleCnt="0"/>
      <dgm:spPr/>
    </dgm:pt>
    <dgm:pt modelId="{D54F7E50-DEDA-4284-8A75-BD45409D9D1C}" type="pres">
      <dgm:prSet presAssocID="{929734ED-2348-487A-949A-0F56079C82C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F5E47A2-12B2-42BB-A498-D446C2985056}" type="pres">
      <dgm:prSet presAssocID="{CEBC7F3C-006B-4B10-9B93-0E2AF59C2B53}" presName="parTxOnlySpace" presStyleCnt="0"/>
      <dgm:spPr/>
    </dgm:pt>
    <dgm:pt modelId="{6ECE6DE6-EACE-4310-9AC5-A4713BFACF5F}" type="pres">
      <dgm:prSet presAssocID="{5FAE34C6-C642-443E-AB55-8DB27C897452}" presName="parTxOnly" presStyleLbl="node1" presStyleIdx="5" presStyleCnt="6" custLinFactNeighborY="-11169">
        <dgm:presLayoutVars>
          <dgm:chMax val="0"/>
          <dgm:chPref val="0"/>
          <dgm:bulletEnabled val="1"/>
        </dgm:presLayoutVars>
      </dgm:prSet>
      <dgm:spPr/>
    </dgm:pt>
  </dgm:ptLst>
  <dgm:cxnLst>
    <dgm:cxn modelId="{0628C1E7-3DD9-4962-BA36-CEBBF6753F0F}" srcId="{BE5FF950-2A0D-4F42-91D4-9B993F113AC7}" destId="{40CD313F-31F7-48F3-9E4F-B3A7C957EE47}" srcOrd="3" destOrd="0" parTransId="{995A6824-2EA9-4FD4-9ADF-88960B70E26B}" sibTransId="{8AAD685E-575F-44BD-99C7-BF61A131180F}"/>
    <dgm:cxn modelId="{B41878D1-7DF3-40C1-8F96-F093B1472827}" type="presOf" srcId="{1DBD1DAE-67BF-4B77-A4BB-55C53488C8DC}" destId="{005E62C2-FDC7-422C-9DCF-48970522C1BA}" srcOrd="0" destOrd="0" presId="urn:microsoft.com/office/officeart/2005/8/layout/chevron1"/>
    <dgm:cxn modelId="{0030CDDC-7882-4D38-B0D4-0ECEE5A710BE}" srcId="{BE5FF950-2A0D-4F42-91D4-9B993F113AC7}" destId="{5FAE34C6-C642-443E-AB55-8DB27C897452}" srcOrd="5" destOrd="0" parTransId="{5FC16576-6BBF-4CE4-9368-2CA0F9CA7496}" sibTransId="{5D738C3A-C2B9-4E6E-BDD0-E6786063C119}"/>
    <dgm:cxn modelId="{B288B1A3-A7F8-4C7A-B474-96A4F111221E}" type="presOf" srcId="{5FAE34C6-C642-443E-AB55-8DB27C897452}" destId="{6ECE6DE6-EACE-4310-9AC5-A4713BFACF5F}" srcOrd="0" destOrd="0" presId="urn:microsoft.com/office/officeart/2005/8/layout/chevron1"/>
    <dgm:cxn modelId="{23D73535-B37D-43BB-A2F6-01B3B5107887}" type="presOf" srcId="{907D46D8-0AC8-40F3-9AEE-ADF6FBDBE8B7}" destId="{8119E358-620E-455E-A0A3-C57835FB82DD}" srcOrd="0" destOrd="0" presId="urn:microsoft.com/office/officeart/2005/8/layout/chevron1"/>
    <dgm:cxn modelId="{77295FB0-845D-4AD7-B46B-BA5AEC5B92B9}" type="presOf" srcId="{BE5FF950-2A0D-4F42-91D4-9B993F113AC7}" destId="{1443765F-5E94-4158-B9B2-7B31D3C23507}" srcOrd="0" destOrd="0" presId="urn:microsoft.com/office/officeart/2005/8/layout/chevron1"/>
    <dgm:cxn modelId="{E603134F-5F51-485B-8C0E-F8F12D1E58D3}" type="presOf" srcId="{929734ED-2348-487A-949A-0F56079C82C1}" destId="{D54F7E50-DEDA-4284-8A75-BD45409D9D1C}" srcOrd="0" destOrd="0" presId="urn:microsoft.com/office/officeart/2005/8/layout/chevron1"/>
    <dgm:cxn modelId="{9F23AE52-01A6-44E1-A279-F95BA52723D5}" srcId="{BE5FF950-2A0D-4F42-91D4-9B993F113AC7}" destId="{907D46D8-0AC8-40F3-9AEE-ADF6FBDBE8B7}" srcOrd="1" destOrd="0" parTransId="{5B3CE2EA-5E87-4365-B64A-EA35F44F493B}" sibTransId="{FBF95CD8-F13B-4642-ABC6-BE835C700054}"/>
    <dgm:cxn modelId="{F767CF43-A1CC-40BB-B47F-A58068834474}" type="presOf" srcId="{40CD313F-31F7-48F3-9E4F-B3A7C957EE47}" destId="{188CE91C-CE85-47EE-9AEA-5E2783DD1EEF}" srcOrd="0" destOrd="0" presId="urn:microsoft.com/office/officeart/2005/8/layout/chevron1"/>
    <dgm:cxn modelId="{14F85737-5C87-4069-B374-290DBC46FDBC}" srcId="{BE5FF950-2A0D-4F42-91D4-9B993F113AC7}" destId="{1DBD1DAE-67BF-4B77-A4BB-55C53488C8DC}" srcOrd="0" destOrd="0" parTransId="{74EC9D49-1EC2-4957-84F9-8A022B8B0C28}" sibTransId="{0DD9B238-0696-479A-94A2-B6D1786E5B9F}"/>
    <dgm:cxn modelId="{4AFA92D8-2D4C-486A-8878-2698F6E0433A}" type="presOf" srcId="{035A559D-0505-4FB0-B923-0796A157069B}" destId="{DDAF493E-6026-449D-AF9A-D88CC8DEE280}" srcOrd="0" destOrd="0" presId="urn:microsoft.com/office/officeart/2005/8/layout/chevron1"/>
    <dgm:cxn modelId="{4EF5110F-7EA6-4501-AE3E-1288F7B9D891}" srcId="{BE5FF950-2A0D-4F42-91D4-9B993F113AC7}" destId="{035A559D-0505-4FB0-B923-0796A157069B}" srcOrd="2" destOrd="0" parTransId="{5319D9B5-D035-4C8D-8DB3-D9FDC2A0F4FB}" sibTransId="{2ED04320-4A65-4710-A327-5A68CE0C4FE6}"/>
    <dgm:cxn modelId="{C319A84A-7418-4AB8-ABA4-A0AA46CF45D7}" srcId="{BE5FF950-2A0D-4F42-91D4-9B993F113AC7}" destId="{929734ED-2348-487A-949A-0F56079C82C1}" srcOrd="4" destOrd="0" parTransId="{48B8BA3B-1331-45CA-8493-3C9A9737D652}" sibTransId="{CEBC7F3C-006B-4B10-9B93-0E2AF59C2B53}"/>
    <dgm:cxn modelId="{9C687F61-7FAD-4144-B44E-604043480AEC}" type="presParOf" srcId="{1443765F-5E94-4158-B9B2-7B31D3C23507}" destId="{005E62C2-FDC7-422C-9DCF-48970522C1BA}" srcOrd="0" destOrd="0" presId="urn:microsoft.com/office/officeart/2005/8/layout/chevron1"/>
    <dgm:cxn modelId="{F75BC78E-8C53-4C27-ABBC-56C8D6EFE65D}" type="presParOf" srcId="{1443765F-5E94-4158-B9B2-7B31D3C23507}" destId="{3E6D7877-5E05-4E5C-B9C7-1984B7C8ECEB}" srcOrd="1" destOrd="0" presId="urn:microsoft.com/office/officeart/2005/8/layout/chevron1"/>
    <dgm:cxn modelId="{5EA8761E-9D77-4E43-B682-073181F1F497}" type="presParOf" srcId="{1443765F-5E94-4158-B9B2-7B31D3C23507}" destId="{8119E358-620E-455E-A0A3-C57835FB82DD}" srcOrd="2" destOrd="0" presId="urn:microsoft.com/office/officeart/2005/8/layout/chevron1"/>
    <dgm:cxn modelId="{3943BDC7-A2AB-48D4-9BA3-618A85E41024}" type="presParOf" srcId="{1443765F-5E94-4158-B9B2-7B31D3C23507}" destId="{C9C3C6AA-2D99-49FD-B9EC-0DF003C920FE}" srcOrd="3" destOrd="0" presId="urn:microsoft.com/office/officeart/2005/8/layout/chevron1"/>
    <dgm:cxn modelId="{7DA792BB-3EF4-4D5E-87F7-5F87939E7848}" type="presParOf" srcId="{1443765F-5E94-4158-B9B2-7B31D3C23507}" destId="{DDAF493E-6026-449D-AF9A-D88CC8DEE280}" srcOrd="4" destOrd="0" presId="urn:microsoft.com/office/officeart/2005/8/layout/chevron1"/>
    <dgm:cxn modelId="{4D26CB34-179F-4AC5-BE70-F7A420739B5F}" type="presParOf" srcId="{1443765F-5E94-4158-B9B2-7B31D3C23507}" destId="{B09948A4-0026-4EAC-8370-8952007C5742}" srcOrd="5" destOrd="0" presId="urn:microsoft.com/office/officeart/2005/8/layout/chevron1"/>
    <dgm:cxn modelId="{1091061A-D287-4267-90F1-A9D520D9E8AD}" type="presParOf" srcId="{1443765F-5E94-4158-B9B2-7B31D3C23507}" destId="{188CE91C-CE85-47EE-9AEA-5E2783DD1EEF}" srcOrd="6" destOrd="0" presId="urn:microsoft.com/office/officeart/2005/8/layout/chevron1"/>
    <dgm:cxn modelId="{99020851-D515-429A-B47F-90ECD0923F83}" type="presParOf" srcId="{1443765F-5E94-4158-B9B2-7B31D3C23507}" destId="{1ED911C2-B152-488B-B00B-FA4C99E8C008}" srcOrd="7" destOrd="0" presId="urn:microsoft.com/office/officeart/2005/8/layout/chevron1"/>
    <dgm:cxn modelId="{03DDE1B7-2676-4FBA-A31E-EA6D4534E8EF}" type="presParOf" srcId="{1443765F-5E94-4158-B9B2-7B31D3C23507}" destId="{D54F7E50-DEDA-4284-8A75-BD45409D9D1C}" srcOrd="8" destOrd="0" presId="urn:microsoft.com/office/officeart/2005/8/layout/chevron1"/>
    <dgm:cxn modelId="{AA92ABB9-BAA7-40E8-A026-2501EB47DF17}" type="presParOf" srcId="{1443765F-5E94-4158-B9B2-7B31D3C23507}" destId="{BF5E47A2-12B2-42BB-A498-D446C2985056}" srcOrd="9" destOrd="0" presId="urn:microsoft.com/office/officeart/2005/8/layout/chevron1"/>
    <dgm:cxn modelId="{429C8923-A738-4948-A49D-59F646E38CE6}" type="presParOf" srcId="{1443765F-5E94-4158-B9B2-7B31D3C23507}" destId="{6ECE6DE6-EACE-4310-9AC5-A4713BFACF5F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8.xml><?xml version="1.0" encoding="utf-8"?>
<dgm:dataModel xmlns:dgm="http://schemas.openxmlformats.org/drawingml/2006/diagram" xmlns:a="http://schemas.openxmlformats.org/drawingml/2006/main">
  <dgm:ptLst>
    <dgm:pt modelId="{BE5FF950-2A0D-4F42-91D4-9B993F113AC7}" type="doc">
      <dgm:prSet loTypeId="urn:microsoft.com/office/officeart/2005/8/layout/chevron1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1DBD1DAE-67BF-4B77-A4BB-55C53488C8DC}">
      <dgm:prSet phldrT="[Text]"/>
      <dgm:spPr/>
      <dgm:t>
        <a:bodyPr/>
        <a:lstStyle/>
        <a:p>
          <a:r>
            <a:rPr lang="en-US" dirty="0" smtClean="0"/>
            <a:t>Introduction</a:t>
          </a:r>
          <a:endParaRPr lang="en-US" dirty="0"/>
        </a:p>
      </dgm:t>
    </dgm:pt>
    <dgm:pt modelId="{74EC9D49-1EC2-4957-84F9-8A022B8B0C28}" type="parTrans" cxnId="{14F85737-5C87-4069-B374-290DBC46FDBC}">
      <dgm:prSet/>
      <dgm:spPr/>
      <dgm:t>
        <a:bodyPr/>
        <a:lstStyle/>
        <a:p>
          <a:endParaRPr lang="en-US"/>
        </a:p>
      </dgm:t>
    </dgm:pt>
    <dgm:pt modelId="{0DD9B238-0696-479A-94A2-B6D1786E5B9F}" type="sibTrans" cxnId="{14F85737-5C87-4069-B374-290DBC46FDBC}">
      <dgm:prSet/>
      <dgm:spPr/>
      <dgm:t>
        <a:bodyPr/>
        <a:lstStyle/>
        <a:p>
          <a:endParaRPr lang="en-US"/>
        </a:p>
      </dgm:t>
    </dgm:pt>
    <dgm:pt modelId="{907D46D8-0AC8-40F3-9AEE-ADF6FBDBE8B7}">
      <dgm:prSet phldrT="[Text]"/>
      <dgm:spPr>
        <a:solidFill>
          <a:schemeClr val="accent3"/>
        </a:solidFill>
      </dgm:spPr>
      <dgm:t>
        <a:bodyPr/>
        <a:lstStyle/>
        <a:p>
          <a:r>
            <a:rPr lang="en-US" dirty="0" smtClean="0"/>
            <a:t>Graphene CNN</a:t>
          </a:r>
          <a:endParaRPr lang="en-US" dirty="0"/>
        </a:p>
      </dgm:t>
    </dgm:pt>
    <dgm:pt modelId="{5B3CE2EA-5E87-4365-B64A-EA35F44F493B}" type="parTrans" cxnId="{9F23AE52-01A6-44E1-A279-F95BA52723D5}">
      <dgm:prSet/>
      <dgm:spPr/>
      <dgm:t>
        <a:bodyPr/>
        <a:lstStyle/>
        <a:p>
          <a:endParaRPr lang="en-US"/>
        </a:p>
      </dgm:t>
    </dgm:pt>
    <dgm:pt modelId="{FBF95CD8-F13B-4642-ABC6-BE835C700054}" type="sibTrans" cxnId="{9F23AE52-01A6-44E1-A279-F95BA52723D5}">
      <dgm:prSet/>
      <dgm:spPr/>
      <dgm:t>
        <a:bodyPr/>
        <a:lstStyle/>
        <a:p>
          <a:endParaRPr lang="en-US"/>
        </a:p>
      </dgm:t>
    </dgm:pt>
    <dgm:pt modelId="{035A559D-0505-4FB0-B923-0796A157069B}">
      <dgm:prSet phldrT="[Text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en-US" dirty="0" smtClean="0"/>
            <a:t>Low-loss Diode</a:t>
          </a:r>
          <a:endParaRPr lang="en-US" dirty="0"/>
        </a:p>
      </dgm:t>
    </dgm:pt>
    <dgm:pt modelId="{5319D9B5-D035-4C8D-8DB3-D9FDC2A0F4FB}" type="parTrans" cxnId="{4EF5110F-7EA6-4501-AE3E-1288F7B9D891}">
      <dgm:prSet/>
      <dgm:spPr/>
      <dgm:t>
        <a:bodyPr/>
        <a:lstStyle/>
        <a:p>
          <a:endParaRPr lang="en-US"/>
        </a:p>
      </dgm:t>
    </dgm:pt>
    <dgm:pt modelId="{2ED04320-4A65-4710-A327-5A68CE0C4FE6}" type="sibTrans" cxnId="{4EF5110F-7EA6-4501-AE3E-1288F7B9D891}">
      <dgm:prSet/>
      <dgm:spPr/>
      <dgm:t>
        <a:bodyPr/>
        <a:lstStyle/>
        <a:p>
          <a:endParaRPr lang="en-US"/>
        </a:p>
      </dgm:t>
    </dgm:pt>
    <dgm:pt modelId="{40CD313F-31F7-48F3-9E4F-B3A7C957EE47}">
      <dgm:prSet phldrT="[Text]"/>
      <dgm:spPr>
        <a:solidFill>
          <a:schemeClr val="accent5">
            <a:lumMod val="20000"/>
            <a:lumOff val="80000"/>
          </a:schemeClr>
        </a:solidFill>
      </dgm:spPr>
      <dgm:t>
        <a:bodyPr/>
        <a:lstStyle/>
        <a:p>
          <a:r>
            <a:rPr lang="en-US" dirty="0" smtClean="0"/>
            <a:t>Diffusive Coupler</a:t>
          </a:r>
          <a:endParaRPr lang="en-US" dirty="0"/>
        </a:p>
      </dgm:t>
    </dgm:pt>
    <dgm:pt modelId="{995A6824-2EA9-4FD4-9ADF-88960B70E26B}" type="parTrans" cxnId="{0628C1E7-3DD9-4962-BA36-CEBBF6753F0F}">
      <dgm:prSet/>
      <dgm:spPr/>
      <dgm:t>
        <a:bodyPr/>
        <a:lstStyle/>
        <a:p>
          <a:endParaRPr lang="en-US"/>
        </a:p>
      </dgm:t>
    </dgm:pt>
    <dgm:pt modelId="{8AAD685E-575F-44BD-99C7-BF61A131180F}" type="sibTrans" cxnId="{0628C1E7-3DD9-4962-BA36-CEBBF6753F0F}">
      <dgm:prSet/>
      <dgm:spPr/>
      <dgm:t>
        <a:bodyPr/>
        <a:lstStyle/>
        <a:p>
          <a:endParaRPr lang="en-US"/>
        </a:p>
      </dgm:t>
    </dgm:pt>
    <dgm:pt modelId="{929734ED-2348-487A-949A-0F56079C82C1}">
      <dgm:prSet/>
      <dgm:spPr>
        <a:solidFill>
          <a:schemeClr val="accent6">
            <a:lumMod val="20000"/>
            <a:lumOff val="80000"/>
          </a:schemeClr>
        </a:solidFill>
      </dgm:spPr>
      <dgm:t>
        <a:bodyPr/>
        <a:lstStyle/>
        <a:p>
          <a:r>
            <a:rPr lang="en-US" dirty="0" smtClean="0"/>
            <a:t>Tech. Limitations</a:t>
          </a:r>
          <a:endParaRPr lang="en-US" dirty="0"/>
        </a:p>
      </dgm:t>
    </dgm:pt>
    <dgm:pt modelId="{48B8BA3B-1331-45CA-8493-3C9A9737D652}" type="parTrans" cxnId="{C319A84A-7418-4AB8-ABA4-A0AA46CF45D7}">
      <dgm:prSet/>
      <dgm:spPr/>
      <dgm:t>
        <a:bodyPr/>
        <a:lstStyle/>
        <a:p>
          <a:endParaRPr lang="en-US"/>
        </a:p>
      </dgm:t>
    </dgm:pt>
    <dgm:pt modelId="{CEBC7F3C-006B-4B10-9B93-0E2AF59C2B53}" type="sibTrans" cxnId="{C319A84A-7418-4AB8-ABA4-A0AA46CF45D7}">
      <dgm:prSet/>
      <dgm:spPr/>
      <dgm:t>
        <a:bodyPr/>
        <a:lstStyle/>
        <a:p>
          <a:endParaRPr lang="en-US"/>
        </a:p>
      </dgm:t>
    </dgm:pt>
    <dgm:pt modelId="{5FAE34C6-C642-443E-AB55-8DB27C897452}">
      <dgm:prSet/>
      <dgm:spPr>
        <a:solidFill>
          <a:schemeClr val="tx2">
            <a:lumMod val="20000"/>
            <a:lumOff val="80000"/>
          </a:schemeClr>
        </a:solidFill>
      </dgm:spPr>
      <dgm:t>
        <a:bodyPr/>
        <a:lstStyle/>
        <a:p>
          <a:r>
            <a:rPr lang="en-US" dirty="0" smtClean="0"/>
            <a:t>Future Work</a:t>
          </a:r>
          <a:endParaRPr lang="en-US" dirty="0"/>
        </a:p>
      </dgm:t>
    </dgm:pt>
    <dgm:pt modelId="{5FC16576-6BBF-4CE4-9368-2CA0F9CA7496}" type="parTrans" cxnId="{0030CDDC-7882-4D38-B0D4-0ECEE5A710BE}">
      <dgm:prSet/>
      <dgm:spPr/>
      <dgm:t>
        <a:bodyPr/>
        <a:lstStyle/>
        <a:p>
          <a:endParaRPr lang="en-US"/>
        </a:p>
      </dgm:t>
    </dgm:pt>
    <dgm:pt modelId="{5D738C3A-C2B9-4E6E-BDD0-E6786063C119}" type="sibTrans" cxnId="{0030CDDC-7882-4D38-B0D4-0ECEE5A710BE}">
      <dgm:prSet/>
      <dgm:spPr/>
      <dgm:t>
        <a:bodyPr/>
        <a:lstStyle/>
        <a:p>
          <a:endParaRPr lang="en-US"/>
        </a:p>
      </dgm:t>
    </dgm:pt>
    <dgm:pt modelId="{1443765F-5E94-4158-B9B2-7B31D3C23507}" type="pres">
      <dgm:prSet presAssocID="{BE5FF950-2A0D-4F42-91D4-9B993F113AC7}" presName="Name0" presStyleCnt="0">
        <dgm:presLayoutVars>
          <dgm:dir/>
          <dgm:animLvl val="lvl"/>
          <dgm:resizeHandles val="exact"/>
        </dgm:presLayoutVars>
      </dgm:prSet>
      <dgm:spPr/>
    </dgm:pt>
    <dgm:pt modelId="{005E62C2-FDC7-422C-9DCF-48970522C1BA}" type="pres">
      <dgm:prSet presAssocID="{1DBD1DAE-67BF-4B77-A4BB-55C53488C8DC}" presName="parTxOnly" presStyleLbl="node1" presStyleIdx="0" presStyleCnt="6" custLinFactNeighborY="-1116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E6D7877-5E05-4E5C-B9C7-1984B7C8ECEB}" type="pres">
      <dgm:prSet presAssocID="{0DD9B238-0696-479A-94A2-B6D1786E5B9F}" presName="parTxOnlySpace" presStyleCnt="0"/>
      <dgm:spPr/>
    </dgm:pt>
    <dgm:pt modelId="{8119E358-620E-455E-A0A3-C57835FB82DD}" type="pres">
      <dgm:prSet presAssocID="{907D46D8-0AC8-40F3-9AEE-ADF6FBDBE8B7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9C3C6AA-2D99-49FD-B9EC-0DF003C920FE}" type="pres">
      <dgm:prSet presAssocID="{FBF95CD8-F13B-4642-ABC6-BE835C700054}" presName="parTxOnlySpace" presStyleCnt="0"/>
      <dgm:spPr/>
    </dgm:pt>
    <dgm:pt modelId="{DDAF493E-6026-449D-AF9A-D88CC8DEE280}" type="pres">
      <dgm:prSet presAssocID="{035A559D-0505-4FB0-B923-0796A157069B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09948A4-0026-4EAC-8370-8952007C5742}" type="pres">
      <dgm:prSet presAssocID="{2ED04320-4A65-4710-A327-5A68CE0C4FE6}" presName="parTxOnlySpace" presStyleCnt="0"/>
      <dgm:spPr/>
    </dgm:pt>
    <dgm:pt modelId="{188CE91C-CE85-47EE-9AEA-5E2783DD1EEF}" type="pres">
      <dgm:prSet presAssocID="{40CD313F-31F7-48F3-9E4F-B3A7C957EE47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D911C2-B152-488B-B00B-FA4C99E8C008}" type="pres">
      <dgm:prSet presAssocID="{8AAD685E-575F-44BD-99C7-BF61A131180F}" presName="parTxOnlySpace" presStyleCnt="0"/>
      <dgm:spPr/>
    </dgm:pt>
    <dgm:pt modelId="{D54F7E50-DEDA-4284-8A75-BD45409D9D1C}" type="pres">
      <dgm:prSet presAssocID="{929734ED-2348-487A-949A-0F56079C82C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F5E47A2-12B2-42BB-A498-D446C2985056}" type="pres">
      <dgm:prSet presAssocID="{CEBC7F3C-006B-4B10-9B93-0E2AF59C2B53}" presName="parTxOnlySpace" presStyleCnt="0"/>
      <dgm:spPr/>
    </dgm:pt>
    <dgm:pt modelId="{6ECE6DE6-EACE-4310-9AC5-A4713BFACF5F}" type="pres">
      <dgm:prSet presAssocID="{5FAE34C6-C642-443E-AB55-8DB27C897452}" presName="parTxOnly" presStyleLbl="node1" presStyleIdx="5" presStyleCnt="6" custLinFactNeighborY="-11169">
        <dgm:presLayoutVars>
          <dgm:chMax val="0"/>
          <dgm:chPref val="0"/>
          <dgm:bulletEnabled val="1"/>
        </dgm:presLayoutVars>
      </dgm:prSet>
      <dgm:spPr/>
    </dgm:pt>
  </dgm:ptLst>
  <dgm:cxnLst>
    <dgm:cxn modelId="{0628C1E7-3DD9-4962-BA36-CEBBF6753F0F}" srcId="{BE5FF950-2A0D-4F42-91D4-9B993F113AC7}" destId="{40CD313F-31F7-48F3-9E4F-B3A7C957EE47}" srcOrd="3" destOrd="0" parTransId="{995A6824-2EA9-4FD4-9ADF-88960B70E26B}" sibTransId="{8AAD685E-575F-44BD-99C7-BF61A131180F}"/>
    <dgm:cxn modelId="{B41878D1-7DF3-40C1-8F96-F093B1472827}" type="presOf" srcId="{1DBD1DAE-67BF-4B77-A4BB-55C53488C8DC}" destId="{005E62C2-FDC7-422C-9DCF-48970522C1BA}" srcOrd="0" destOrd="0" presId="urn:microsoft.com/office/officeart/2005/8/layout/chevron1"/>
    <dgm:cxn modelId="{0030CDDC-7882-4D38-B0D4-0ECEE5A710BE}" srcId="{BE5FF950-2A0D-4F42-91D4-9B993F113AC7}" destId="{5FAE34C6-C642-443E-AB55-8DB27C897452}" srcOrd="5" destOrd="0" parTransId="{5FC16576-6BBF-4CE4-9368-2CA0F9CA7496}" sibTransId="{5D738C3A-C2B9-4E6E-BDD0-E6786063C119}"/>
    <dgm:cxn modelId="{B288B1A3-A7F8-4C7A-B474-96A4F111221E}" type="presOf" srcId="{5FAE34C6-C642-443E-AB55-8DB27C897452}" destId="{6ECE6DE6-EACE-4310-9AC5-A4713BFACF5F}" srcOrd="0" destOrd="0" presId="urn:microsoft.com/office/officeart/2005/8/layout/chevron1"/>
    <dgm:cxn modelId="{23D73535-B37D-43BB-A2F6-01B3B5107887}" type="presOf" srcId="{907D46D8-0AC8-40F3-9AEE-ADF6FBDBE8B7}" destId="{8119E358-620E-455E-A0A3-C57835FB82DD}" srcOrd="0" destOrd="0" presId="urn:microsoft.com/office/officeart/2005/8/layout/chevron1"/>
    <dgm:cxn modelId="{77295FB0-845D-4AD7-B46B-BA5AEC5B92B9}" type="presOf" srcId="{BE5FF950-2A0D-4F42-91D4-9B993F113AC7}" destId="{1443765F-5E94-4158-B9B2-7B31D3C23507}" srcOrd="0" destOrd="0" presId="urn:microsoft.com/office/officeart/2005/8/layout/chevron1"/>
    <dgm:cxn modelId="{E603134F-5F51-485B-8C0E-F8F12D1E58D3}" type="presOf" srcId="{929734ED-2348-487A-949A-0F56079C82C1}" destId="{D54F7E50-DEDA-4284-8A75-BD45409D9D1C}" srcOrd="0" destOrd="0" presId="urn:microsoft.com/office/officeart/2005/8/layout/chevron1"/>
    <dgm:cxn modelId="{9F23AE52-01A6-44E1-A279-F95BA52723D5}" srcId="{BE5FF950-2A0D-4F42-91D4-9B993F113AC7}" destId="{907D46D8-0AC8-40F3-9AEE-ADF6FBDBE8B7}" srcOrd="1" destOrd="0" parTransId="{5B3CE2EA-5E87-4365-B64A-EA35F44F493B}" sibTransId="{FBF95CD8-F13B-4642-ABC6-BE835C700054}"/>
    <dgm:cxn modelId="{F767CF43-A1CC-40BB-B47F-A58068834474}" type="presOf" srcId="{40CD313F-31F7-48F3-9E4F-B3A7C957EE47}" destId="{188CE91C-CE85-47EE-9AEA-5E2783DD1EEF}" srcOrd="0" destOrd="0" presId="urn:microsoft.com/office/officeart/2005/8/layout/chevron1"/>
    <dgm:cxn modelId="{14F85737-5C87-4069-B374-290DBC46FDBC}" srcId="{BE5FF950-2A0D-4F42-91D4-9B993F113AC7}" destId="{1DBD1DAE-67BF-4B77-A4BB-55C53488C8DC}" srcOrd="0" destOrd="0" parTransId="{74EC9D49-1EC2-4957-84F9-8A022B8B0C28}" sibTransId="{0DD9B238-0696-479A-94A2-B6D1786E5B9F}"/>
    <dgm:cxn modelId="{4AFA92D8-2D4C-486A-8878-2698F6E0433A}" type="presOf" srcId="{035A559D-0505-4FB0-B923-0796A157069B}" destId="{DDAF493E-6026-449D-AF9A-D88CC8DEE280}" srcOrd="0" destOrd="0" presId="urn:microsoft.com/office/officeart/2005/8/layout/chevron1"/>
    <dgm:cxn modelId="{4EF5110F-7EA6-4501-AE3E-1288F7B9D891}" srcId="{BE5FF950-2A0D-4F42-91D4-9B993F113AC7}" destId="{035A559D-0505-4FB0-B923-0796A157069B}" srcOrd="2" destOrd="0" parTransId="{5319D9B5-D035-4C8D-8DB3-D9FDC2A0F4FB}" sibTransId="{2ED04320-4A65-4710-A327-5A68CE0C4FE6}"/>
    <dgm:cxn modelId="{C319A84A-7418-4AB8-ABA4-A0AA46CF45D7}" srcId="{BE5FF950-2A0D-4F42-91D4-9B993F113AC7}" destId="{929734ED-2348-487A-949A-0F56079C82C1}" srcOrd="4" destOrd="0" parTransId="{48B8BA3B-1331-45CA-8493-3C9A9737D652}" sibTransId="{CEBC7F3C-006B-4B10-9B93-0E2AF59C2B53}"/>
    <dgm:cxn modelId="{9C687F61-7FAD-4144-B44E-604043480AEC}" type="presParOf" srcId="{1443765F-5E94-4158-B9B2-7B31D3C23507}" destId="{005E62C2-FDC7-422C-9DCF-48970522C1BA}" srcOrd="0" destOrd="0" presId="urn:microsoft.com/office/officeart/2005/8/layout/chevron1"/>
    <dgm:cxn modelId="{F75BC78E-8C53-4C27-ABBC-56C8D6EFE65D}" type="presParOf" srcId="{1443765F-5E94-4158-B9B2-7B31D3C23507}" destId="{3E6D7877-5E05-4E5C-B9C7-1984B7C8ECEB}" srcOrd="1" destOrd="0" presId="urn:microsoft.com/office/officeart/2005/8/layout/chevron1"/>
    <dgm:cxn modelId="{5EA8761E-9D77-4E43-B682-073181F1F497}" type="presParOf" srcId="{1443765F-5E94-4158-B9B2-7B31D3C23507}" destId="{8119E358-620E-455E-A0A3-C57835FB82DD}" srcOrd="2" destOrd="0" presId="urn:microsoft.com/office/officeart/2005/8/layout/chevron1"/>
    <dgm:cxn modelId="{3943BDC7-A2AB-48D4-9BA3-618A85E41024}" type="presParOf" srcId="{1443765F-5E94-4158-B9B2-7B31D3C23507}" destId="{C9C3C6AA-2D99-49FD-B9EC-0DF003C920FE}" srcOrd="3" destOrd="0" presId="urn:microsoft.com/office/officeart/2005/8/layout/chevron1"/>
    <dgm:cxn modelId="{7DA792BB-3EF4-4D5E-87F7-5F87939E7848}" type="presParOf" srcId="{1443765F-5E94-4158-B9B2-7B31D3C23507}" destId="{DDAF493E-6026-449D-AF9A-D88CC8DEE280}" srcOrd="4" destOrd="0" presId="urn:microsoft.com/office/officeart/2005/8/layout/chevron1"/>
    <dgm:cxn modelId="{4D26CB34-179F-4AC5-BE70-F7A420739B5F}" type="presParOf" srcId="{1443765F-5E94-4158-B9B2-7B31D3C23507}" destId="{B09948A4-0026-4EAC-8370-8952007C5742}" srcOrd="5" destOrd="0" presId="urn:microsoft.com/office/officeart/2005/8/layout/chevron1"/>
    <dgm:cxn modelId="{1091061A-D287-4267-90F1-A9D520D9E8AD}" type="presParOf" srcId="{1443765F-5E94-4158-B9B2-7B31D3C23507}" destId="{188CE91C-CE85-47EE-9AEA-5E2783DD1EEF}" srcOrd="6" destOrd="0" presId="urn:microsoft.com/office/officeart/2005/8/layout/chevron1"/>
    <dgm:cxn modelId="{99020851-D515-429A-B47F-90ECD0923F83}" type="presParOf" srcId="{1443765F-5E94-4158-B9B2-7B31D3C23507}" destId="{1ED911C2-B152-488B-B00B-FA4C99E8C008}" srcOrd="7" destOrd="0" presId="urn:microsoft.com/office/officeart/2005/8/layout/chevron1"/>
    <dgm:cxn modelId="{03DDE1B7-2676-4FBA-A31E-EA6D4534E8EF}" type="presParOf" srcId="{1443765F-5E94-4158-B9B2-7B31D3C23507}" destId="{D54F7E50-DEDA-4284-8A75-BD45409D9D1C}" srcOrd="8" destOrd="0" presId="urn:microsoft.com/office/officeart/2005/8/layout/chevron1"/>
    <dgm:cxn modelId="{AA92ABB9-BAA7-40E8-A026-2501EB47DF17}" type="presParOf" srcId="{1443765F-5E94-4158-B9B2-7B31D3C23507}" destId="{BF5E47A2-12B2-42BB-A498-D446C2985056}" srcOrd="9" destOrd="0" presId="urn:microsoft.com/office/officeart/2005/8/layout/chevron1"/>
    <dgm:cxn modelId="{429C8923-A738-4948-A49D-59F646E38CE6}" type="presParOf" srcId="{1443765F-5E94-4158-B9B2-7B31D3C23507}" destId="{6ECE6DE6-EACE-4310-9AC5-A4713BFACF5F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9.xml><?xml version="1.0" encoding="utf-8"?>
<dgm:dataModel xmlns:dgm="http://schemas.openxmlformats.org/drawingml/2006/diagram" xmlns:a="http://schemas.openxmlformats.org/drawingml/2006/main">
  <dgm:ptLst>
    <dgm:pt modelId="{BE5FF950-2A0D-4F42-91D4-9B993F113AC7}" type="doc">
      <dgm:prSet loTypeId="urn:microsoft.com/office/officeart/2005/8/layout/chevron1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1DBD1DAE-67BF-4B77-A4BB-55C53488C8DC}">
      <dgm:prSet phldrT="[Text]"/>
      <dgm:spPr/>
      <dgm:t>
        <a:bodyPr/>
        <a:lstStyle/>
        <a:p>
          <a:r>
            <a:rPr lang="en-US" dirty="0" smtClean="0"/>
            <a:t>Introduction</a:t>
          </a:r>
          <a:endParaRPr lang="en-US" dirty="0"/>
        </a:p>
      </dgm:t>
    </dgm:pt>
    <dgm:pt modelId="{74EC9D49-1EC2-4957-84F9-8A022B8B0C28}" type="parTrans" cxnId="{14F85737-5C87-4069-B374-290DBC46FDBC}">
      <dgm:prSet/>
      <dgm:spPr/>
      <dgm:t>
        <a:bodyPr/>
        <a:lstStyle/>
        <a:p>
          <a:endParaRPr lang="en-US"/>
        </a:p>
      </dgm:t>
    </dgm:pt>
    <dgm:pt modelId="{0DD9B238-0696-479A-94A2-B6D1786E5B9F}" type="sibTrans" cxnId="{14F85737-5C87-4069-B374-290DBC46FDBC}">
      <dgm:prSet/>
      <dgm:spPr/>
      <dgm:t>
        <a:bodyPr/>
        <a:lstStyle/>
        <a:p>
          <a:endParaRPr lang="en-US"/>
        </a:p>
      </dgm:t>
    </dgm:pt>
    <dgm:pt modelId="{907D46D8-0AC8-40F3-9AEE-ADF6FBDBE8B7}">
      <dgm:prSet phldrT="[Text]"/>
      <dgm:spPr>
        <a:solidFill>
          <a:schemeClr val="accent3"/>
        </a:solidFill>
      </dgm:spPr>
      <dgm:t>
        <a:bodyPr/>
        <a:lstStyle/>
        <a:p>
          <a:r>
            <a:rPr lang="en-US" dirty="0" smtClean="0"/>
            <a:t>Graphene CNN</a:t>
          </a:r>
          <a:endParaRPr lang="en-US" dirty="0"/>
        </a:p>
      </dgm:t>
    </dgm:pt>
    <dgm:pt modelId="{5B3CE2EA-5E87-4365-B64A-EA35F44F493B}" type="parTrans" cxnId="{9F23AE52-01A6-44E1-A279-F95BA52723D5}">
      <dgm:prSet/>
      <dgm:spPr/>
      <dgm:t>
        <a:bodyPr/>
        <a:lstStyle/>
        <a:p>
          <a:endParaRPr lang="en-US"/>
        </a:p>
      </dgm:t>
    </dgm:pt>
    <dgm:pt modelId="{FBF95CD8-F13B-4642-ABC6-BE835C700054}" type="sibTrans" cxnId="{9F23AE52-01A6-44E1-A279-F95BA52723D5}">
      <dgm:prSet/>
      <dgm:spPr/>
      <dgm:t>
        <a:bodyPr/>
        <a:lstStyle/>
        <a:p>
          <a:endParaRPr lang="en-US"/>
        </a:p>
      </dgm:t>
    </dgm:pt>
    <dgm:pt modelId="{035A559D-0505-4FB0-B923-0796A157069B}">
      <dgm:prSet phldrT="[Text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en-US" dirty="0" smtClean="0"/>
            <a:t>Low-loss Diode</a:t>
          </a:r>
          <a:endParaRPr lang="en-US" dirty="0"/>
        </a:p>
      </dgm:t>
    </dgm:pt>
    <dgm:pt modelId="{5319D9B5-D035-4C8D-8DB3-D9FDC2A0F4FB}" type="parTrans" cxnId="{4EF5110F-7EA6-4501-AE3E-1288F7B9D891}">
      <dgm:prSet/>
      <dgm:spPr/>
      <dgm:t>
        <a:bodyPr/>
        <a:lstStyle/>
        <a:p>
          <a:endParaRPr lang="en-US"/>
        </a:p>
      </dgm:t>
    </dgm:pt>
    <dgm:pt modelId="{2ED04320-4A65-4710-A327-5A68CE0C4FE6}" type="sibTrans" cxnId="{4EF5110F-7EA6-4501-AE3E-1288F7B9D891}">
      <dgm:prSet/>
      <dgm:spPr/>
      <dgm:t>
        <a:bodyPr/>
        <a:lstStyle/>
        <a:p>
          <a:endParaRPr lang="en-US"/>
        </a:p>
      </dgm:t>
    </dgm:pt>
    <dgm:pt modelId="{40CD313F-31F7-48F3-9E4F-B3A7C957EE47}">
      <dgm:prSet phldrT="[Text]"/>
      <dgm:spPr>
        <a:solidFill>
          <a:schemeClr val="accent5">
            <a:lumMod val="20000"/>
            <a:lumOff val="80000"/>
          </a:schemeClr>
        </a:solidFill>
      </dgm:spPr>
      <dgm:t>
        <a:bodyPr/>
        <a:lstStyle/>
        <a:p>
          <a:r>
            <a:rPr lang="en-US" dirty="0" smtClean="0"/>
            <a:t>Diffusive Coupler</a:t>
          </a:r>
          <a:endParaRPr lang="en-US" dirty="0"/>
        </a:p>
      </dgm:t>
    </dgm:pt>
    <dgm:pt modelId="{995A6824-2EA9-4FD4-9ADF-88960B70E26B}" type="parTrans" cxnId="{0628C1E7-3DD9-4962-BA36-CEBBF6753F0F}">
      <dgm:prSet/>
      <dgm:spPr/>
      <dgm:t>
        <a:bodyPr/>
        <a:lstStyle/>
        <a:p>
          <a:endParaRPr lang="en-US"/>
        </a:p>
      </dgm:t>
    </dgm:pt>
    <dgm:pt modelId="{8AAD685E-575F-44BD-99C7-BF61A131180F}" type="sibTrans" cxnId="{0628C1E7-3DD9-4962-BA36-CEBBF6753F0F}">
      <dgm:prSet/>
      <dgm:spPr/>
      <dgm:t>
        <a:bodyPr/>
        <a:lstStyle/>
        <a:p>
          <a:endParaRPr lang="en-US"/>
        </a:p>
      </dgm:t>
    </dgm:pt>
    <dgm:pt modelId="{929734ED-2348-487A-949A-0F56079C82C1}">
      <dgm:prSet/>
      <dgm:spPr>
        <a:solidFill>
          <a:schemeClr val="accent6">
            <a:lumMod val="20000"/>
            <a:lumOff val="80000"/>
          </a:schemeClr>
        </a:solidFill>
      </dgm:spPr>
      <dgm:t>
        <a:bodyPr/>
        <a:lstStyle/>
        <a:p>
          <a:r>
            <a:rPr lang="en-US" dirty="0" smtClean="0"/>
            <a:t>Tech. Limitations</a:t>
          </a:r>
          <a:endParaRPr lang="en-US" dirty="0"/>
        </a:p>
      </dgm:t>
    </dgm:pt>
    <dgm:pt modelId="{48B8BA3B-1331-45CA-8493-3C9A9737D652}" type="parTrans" cxnId="{C319A84A-7418-4AB8-ABA4-A0AA46CF45D7}">
      <dgm:prSet/>
      <dgm:spPr/>
      <dgm:t>
        <a:bodyPr/>
        <a:lstStyle/>
        <a:p>
          <a:endParaRPr lang="en-US"/>
        </a:p>
      </dgm:t>
    </dgm:pt>
    <dgm:pt modelId="{CEBC7F3C-006B-4B10-9B93-0E2AF59C2B53}" type="sibTrans" cxnId="{C319A84A-7418-4AB8-ABA4-A0AA46CF45D7}">
      <dgm:prSet/>
      <dgm:spPr/>
      <dgm:t>
        <a:bodyPr/>
        <a:lstStyle/>
        <a:p>
          <a:endParaRPr lang="en-US"/>
        </a:p>
      </dgm:t>
    </dgm:pt>
    <dgm:pt modelId="{5FAE34C6-C642-443E-AB55-8DB27C897452}">
      <dgm:prSet/>
      <dgm:spPr>
        <a:solidFill>
          <a:schemeClr val="tx2">
            <a:lumMod val="20000"/>
            <a:lumOff val="80000"/>
          </a:schemeClr>
        </a:solidFill>
      </dgm:spPr>
      <dgm:t>
        <a:bodyPr/>
        <a:lstStyle/>
        <a:p>
          <a:r>
            <a:rPr lang="en-US" dirty="0" smtClean="0"/>
            <a:t>Future Work</a:t>
          </a:r>
          <a:endParaRPr lang="en-US" dirty="0"/>
        </a:p>
      </dgm:t>
    </dgm:pt>
    <dgm:pt modelId="{5FC16576-6BBF-4CE4-9368-2CA0F9CA7496}" type="parTrans" cxnId="{0030CDDC-7882-4D38-B0D4-0ECEE5A710BE}">
      <dgm:prSet/>
      <dgm:spPr/>
      <dgm:t>
        <a:bodyPr/>
        <a:lstStyle/>
        <a:p>
          <a:endParaRPr lang="en-US"/>
        </a:p>
      </dgm:t>
    </dgm:pt>
    <dgm:pt modelId="{5D738C3A-C2B9-4E6E-BDD0-E6786063C119}" type="sibTrans" cxnId="{0030CDDC-7882-4D38-B0D4-0ECEE5A710BE}">
      <dgm:prSet/>
      <dgm:spPr/>
      <dgm:t>
        <a:bodyPr/>
        <a:lstStyle/>
        <a:p>
          <a:endParaRPr lang="en-US"/>
        </a:p>
      </dgm:t>
    </dgm:pt>
    <dgm:pt modelId="{1443765F-5E94-4158-B9B2-7B31D3C23507}" type="pres">
      <dgm:prSet presAssocID="{BE5FF950-2A0D-4F42-91D4-9B993F113AC7}" presName="Name0" presStyleCnt="0">
        <dgm:presLayoutVars>
          <dgm:dir/>
          <dgm:animLvl val="lvl"/>
          <dgm:resizeHandles val="exact"/>
        </dgm:presLayoutVars>
      </dgm:prSet>
      <dgm:spPr/>
    </dgm:pt>
    <dgm:pt modelId="{005E62C2-FDC7-422C-9DCF-48970522C1BA}" type="pres">
      <dgm:prSet presAssocID="{1DBD1DAE-67BF-4B77-A4BB-55C53488C8DC}" presName="parTxOnly" presStyleLbl="node1" presStyleIdx="0" presStyleCnt="6" custLinFactNeighborY="-1116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E6D7877-5E05-4E5C-B9C7-1984B7C8ECEB}" type="pres">
      <dgm:prSet presAssocID="{0DD9B238-0696-479A-94A2-B6D1786E5B9F}" presName="parTxOnlySpace" presStyleCnt="0"/>
      <dgm:spPr/>
    </dgm:pt>
    <dgm:pt modelId="{8119E358-620E-455E-A0A3-C57835FB82DD}" type="pres">
      <dgm:prSet presAssocID="{907D46D8-0AC8-40F3-9AEE-ADF6FBDBE8B7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9C3C6AA-2D99-49FD-B9EC-0DF003C920FE}" type="pres">
      <dgm:prSet presAssocID="{FBF95CD8-F13B-4642-ABC6-BE835C700054}" presName="parTxOnlySpace" presStyleCnt="0"/>
      <dgm:spPr/>
    </dgm:pt>
    <dgm:pt modelId="{DDAF493E-6026-449D-AF9A-D88CC8DEE280}" type="pres">
      <dgm:prSet presAssocID="{035A559D-0505-4FB0-B923-0796A157069B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09948A4-0026-4EAC-8370-8952007C5742}" type="pres">
      <dgm:prSet presAssocID="{2ED04320-4A65-4710-A327-5A68CE0C4FE6}" presName="parTxOnlySpace" presStyleCnt="0"/>
      <dgm:spPr/>
    </dgm:pt>
    <dgm:pt modelId="{188CE91C-CE85-47EE-9AEA-5E2783DD1EEF}" type="pres">
      <dgm:prSet presAssocID="{40CD313F-31F7-48F3-9E4F-B3A7C957EE47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D911C2-B152-488B-B00B-FA4C99E8C008}" type="pres">
      <dgm:prSet presAssocID="{8AAD685E-575F-44BD-99C7-BF61A131180F}" presName="parTxOnlySpace" presStyleCnt="0"/>
      <dgm:spPr/>
    </dgm:pt>
    <dgm:pt modelId="{D54F7E50-DEDA-4284-8A75-BD45409D9D1C}" type="pres">
      <dgm:prSet presAssocID="{929734ED-2348-487A-949A-0F56079C82C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F5E47A2-12B2-42BB-A498-D446C2985056}" type="pres">
      <dgm:prSet presAssocID="{CEBC7F3C-006B-4B10-9B93-0E2AF59C2B53}" presName="parTxOnlySpace" presStyleCnt="0"/>
      <dgm:spPr/>
    </dgm:pt>
    <dgm:pt modelId="{6ECE6DE6-EACE-4310-9AC5-A4713BFACF5F}" type="pres">
      <dgm:prSet presAssocID="{5FAE34C6-C642-443E-AB55-8DB27C897452}" presName="parTxOnly" presStyleLbl="node1" presStyleIdx="5" presStyleCnt="6" custLinFactNeighborY="-11169">
        <dgm:presLayoutVars>
          <dgm:chMax val="0"/>
          <dgm:chPref val="0"/>
          <dgm:bulletEnabled val="1"/>
        </dgm:presLayoutVars>
      </dgm:prSet>
      <dgm:spPr/>
    </dgm:pt>
  </dgm:ptLst>
  <dgm:cxnLst>
    <dgm:cxn modelId="{0628C1E7-3DD9-4962-BA36-CEBBF6753F0F}" srcId="{BE5FF950-2A0D-4F42-91D4-9B993F113AC7}" destId="{40CD313F-31F7-48F3-9E4F-B3A7C957EE47}" srcOrd="3" destOrd="0" parTransId="{995A6824-2EA9-4FD4-9ADF-88960B70E26B}" sibTransId="{8AAD685E-575F-44BD-99C7-BF61A131180F}"/>
    <dgm:cxn modelId="{B41878D1-7DF3-40C1-8F96-F093B1472827}" type="presOf" srcId="{1DBD1DAE-67BF-4B77-A4BB-55C53488C8DC}" destId="{005E62C2-FDC7-422C-9DCF-48970522C1BA}" srcOrd="0" destOrd="0" presId="urn:microsoft.com/office/officeart/2005/8/layout/chevron1"/>
    <dgm:cxn modelId="{0030CDDC-7882-4D38-B0D4-0ECEE5A710BE}" srcId="{BE5FF950-2A0D-4F42-91D4-9B993F113AC7}" destId="{5FAE34C6-C642-443E-AB55-8DB27C897452}" srcOrd="5" destOrd="0" parTransId="{5FC16576-6BBF-4CE4-9368-2CA0F9CA7496}" sibTransId="{5D738C3A-C2B9-4E6E-BDD0-E6786063C119}"/>
    <dgm:cxn modelId="{B288B1A3-A7F8-4C7A-B474-96A4F111221E}" type="presOf" srcId="{5FAE34C6-C642-443E-AB55-8DB27C897452}" destId="{6ECE6DE6-EACE-4310-9AC5-A4713BFACF5F}" srcOrd="0" destOrd="0" presId="urn:microsoft.com/office/officeart/2005/8/layout/chevron1"/>
    <dgm:cxn modelId="{23D73535-B37D-43BB-A2F6-01B3B5107887}" type="presOf" srcId="{907D46D8-0AC8-40F3-9AEE-ADF6FBDBE8B7}" destId="{8119E358-620E-455E-A0A3-C57835FB82DD}" srcOrd="0" destOrd="0" presId="urn:microsoft.com/office/officeart/2005/8/layout/chevron1"/>
    <dgm:cxn modelId="{77295FB0-845D-4AD7-B46B-BA5AEC5B92B9}" type="presOf" srcId="{BE5FF950-2A0D-4F42-91D4-9B993F113AC7}" destId="{1443765F-5E94-4158-B9B2-7B31D3C23507}" srcOrd="0" destOrd="0" presId="urn:microsoft.com/office/officeart/2005/8/layout/chevron1"/>
    <dgm:cxn modelId="{E603134F-5F51-485B-8C0E-F8F12D1E58D3}" type="presOf" srcId="{929734ED-2348-487A-949A-0F56079C82C1}" destId="{D54F7E50-DEDA-4284-8A75-BD45409D9D1C}" srcOrd="0" destOrd="0" presId="urn:microsoft.com/office/officeart/2005/8/layout/chevron1"/>
    <dgm:cxn modelId="{9F23AE52-01A6-44E1-A279-F95BA52723D5}" srcId="{BE5FF950-2A0D-4F42-91D4-9B993F113AC7}" destId="{907D46D8-0AC8-40F3-9AEE-ADF6FBDBE8B7}" srcOrd="1" destOrd="0" parTransId="{5B3CE2EA-5E87-4365-B64A-EA35F44F493B}" sibTransId="{FBF95CD8-F13B-4642-ABC6-BE835C700054}"/>
    <dgm:cxn modelId="{F767CF43-A1CC-40BB-B47F-A58068834474}" type="presOf" srcId="{40CD313F-31F7-48F3-9E4F-B3A7C957EE47}" destId="{188CE91C-CE85-47EE-9AEA-5E2783DD1EEF}" srcOrd="0" destOrd="0" presId="urn:microsoft.com/office/officeart/2005/8/layout/chevron1"/>
    <dgm:cxn modelId="{14F85737-5C87-4069-B374-290DBC46FDBC}" srcId="{BE5FF950-2A0D-4F42-91D4-9B993F113AC7}" destId="{1DBD1DAE-67BF-4B77-A4BB-55C53488C8DC}" srcOrd="0" destOrd="0" parTransId="{74EC9D49-1EC2-4957-84F9-8A022B8B0C28}" sibTransId="{0DD9B238-0696-479A-94A2-B6D1786E5B9F}"/>
    <dgm:cxn modelId="{4AFA92D8-2D4C-486A-8878-2698F6E0433A}" type="presOf" srcId="{035A559D-0505-4FB0-B923-0796A157069B}" destId="{DDAF493E-6026-449D-AF9A-D88CC8DEE280}" srcOrd="0" destOrd="0" presId="urn:microsoft.com/office/officeart/2005/8/layout/chevron1"/>
    <dgm:cxn modelId="{4EF5110F-7EA6-4501-AE3E-1288F7B9D891}" srcId="{BE5FF950-2A0D-4F42-91D4-9B993F113AC7}" destId="{035A559D-0505-4FB0-B923-0796A157069B}" srcOrd="2" destOrd="0" parTransId="{5319D9B5-D035-4C8D-8DB3-D9FDC2A0F4FB}" sibTransId="{2ED04320-4A65-4710-A327-5A68CE0C4FE6}"/>
    <dgm:cxn modelId="{C319A84A-7418-4AB8-ABA4-A0AA46CF45D7}" srcId="{BE5FF950-2A0D-4F42-91D4-9B993F113AC7}" destId="{929734ED-2348-487A-949A-0F56079C82C1}" srcOrd="4" destOrd="0" parTransId="{48B8BA3B-1331-45CA-8493-3C9A9737D652}" sibTransId="{CEBC7F3C-006B-4B10-9B93-0E2AF59C2B53}"/>
    <dgm:cxn modelId="{9C687F61-7FAD-4144-B44E-604043480AEC}" type="presParOf" srcId="{1443765F-5E94-4158-B9B2-7B31D3C23507}" destId="{005E62C2-FDC7-422C-9DCF-48970522C1BA}" srcOrd="0" destOrd="0" presId="urn:microsoft.com/office/officeart/2005/8/layout/chevron1"/>
    <dgm:cxn modelId="{F75BC78E-8C53-4C27-ABBC-56C8D6EFE65D}" type="presParOf" srcId="{1443765F-5E94-4158-B9B2-7B31D3C23507}" destId="{3E6D7877-5E05-4E5C-B9C7-1984B7C8ECEB}" srcOrd="1" destOrd="0" presId="urn:microsoft.com/office/officeart/2005/8/layout/chevron1"/>
    <dgm:cxn modelId="{5EA8761E-9D77-4E43-B682-073181F1F497}" type="presParOf" srcId="{1443765F-5E94-4158-B9B2-7B31D3C23507}" destId="{8119E358-620E-455E-A0A3-C57835FB82DD}" srcOrd="2" destOrd="0" presId="urn:microsoft.com/office/officeart/2005/8/layout/chevron1"/>
    <dgm:cxn modelId="{3943BDC7-A2AB-48D4-9BA3-618A85E41024}" type="presParOf" srcId="{1443765F-5E94-4158-B9B2-7B31D3C23507}" destId="{C9C3C6AA-2D99-49FD-B9EC-0DF003C920FE}" srcOrd="3" destOrd="0" presId="urn:microsoft.com/office/officeart/2005/8/layout/chevron1"/>
    <dgm:cxn modelId="{7DA792BB-3EF4-4D5E-87F7-5F87939E7848}" type="presParOf" srcId="{1443765F-5E94-4158-B9B2-7B31D3C23507}" destId="{DDAF493E-6026-449D-AF9A-D88CC8DEE280}" srcOrd="4" destOrd="0" presId="urn:microsoft.com/office/officeart/2005/8/layout/chevron1"/>
    <dgm:cxn modelId="{4D26CB34-179F-4AC5-BE70-F7A420739B5F}" type="presParOf" srcId="{1443765F-5E94-4158-B9B2-7B31D3C23507}" destId="{B09948A4-0026-4EAC-8370-8952007C5742}" srcOrd="5" destOrd="0" presId="urn:microsoft.com/office/officeart/2005/8/layout/chevron1"/>
    <dgm:cxn modelId="{1091061A-D287-4267-90F1-A9D520D9E8AD}" type="presParOf" srcId="{1443765F-5E94-4158-B9B2-7B31D3C23507}" destId="{188CE91C-CE85-47EE-9AEA-5E2783DD1EEF}" srcOrd="6" destOrd="0" presId="urn:microsoft.com/office/officeart/2005/8/layout/chevron1"/>
    <dgm:cxn modelId="{99020851-D515-429A-B47F-90ECD0923F83}" type="presParOf" srcId="{1443765F-5E94-4158-B9B2-7B31D3C23507}" destId="{1ED911C2-B152-488B-B00B-FA4C99E8C008}" srcOrd="7" destOrd="0" presId="urn:microsoft.com/office/officeart/2005/8/layout/chevron1"/>
    <dgm:cxn modelId="{03DDE1B7-2676-4FBA-A31E-EA6D4534E8EF}" type="presParOf" srcId="{1443765F-5E94-4158-B9B2-7B31D3C23507}" destId="{D54F7E50-DEDA-4284-8A75-BD45409D9D1C}" srcOrd="8" destOrd="0" presId="urn:microsoft.com/office/officeart/2005/8/layout/chevron1"/>
    <dgm:cxn modelId="{AA92ABB9-BAA7-40E8-A026-2501EB47DF17}" type="presParOf" srcId="{1443765F-5E94-4158-B9B2-7B31D3C23507}" destId="{BF5E47A2-12B2-42BB-A498-D446C2985056}" srcOrd="9" destOrd="0" presId="urn:microsoft.com/office/officeart/2005/8/layout/chevron1"/>
    <dgm:cxn modelId="{429C8923-A738-4948-A49D-59F646E38CE6}" type="presParOf" srcId="{1443765F-5E94-4158-B9B2-7B31D3C23507}" destId="{6ECE6DE6-EACE-4310-9AC5-A4713BFACF5F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9CD0674-9843-46C4-943E-E2E8BC0123BF}" type="doc">
      <dgm:prSet loTypeId="urn:microsoft.com/office/officeart/2011/layout/HexagonRadial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AEC0EA5-E908-49E7-8B99-88610A6397A5}">
      <dgm:prSet phldrT="[Text]"/>
      <dgm:spPr/>
      <dgm:t>
        <a:bodyPr/>
        <a:lstStyle/>
        <a:p>
          <a:r>
            <a:rPr lang="en-US" b="1" dirty="0"/>
            <a:t>Device</a:t>
          </a:r>
        </a:p>
      </dgm:t>
    </dgm:pt>
    <dgm:pt modelId="{290C408A-6B85-4FDC-94F6-E3CFEAAFE5CF}" type="parTrans" cxnId="{A12335EA-7165-4A8D-BD48-39DEC02CC547}">
      <dgm:prSet/>
      <dgm:spPr/>
      <dgm:t>
        <a:bodyPr/>
        <a:lstStyle/>
        <a:p>
          <a:endParaRPr lang="en-US" b="1"/>
        </a:p>
      </dgm:t>
    </dgm:pt>
    <dgm:pt modelId="{0EC08902-332A-401A-BE0B-1B25E4FA1C98}" type="sibTrans" cxnId="{A12335EA-7165-4A8D-BD48-39DEC02CC547}">
      <dgm:prSet/>
      <dgm:spPr/>
      <dgm:t>
        <a:bodyPr/>
        <a:lstStyle/>
        <a:p>
          <a:endParaRPr lang="en-US" b="1"/>
        </a:p>
      </dgm:t>
    </dgm:pt>
    <dgm:pt modelId="{2D0648F7-9471-4D7C-80DC-2B8024E0159A}">
      <dgm:prSet phldrT="[Text]"/>
      <dgm:spPr/>
      <dgm:t>
        <a:bodyPr/>
        <a:lstStyle/>
        <a:p>
          <a:r>
            <a:rPr lang="en-US" b="1" dirty="0"/>
            <a:t>2D FET</a:t>
          </a:r>
        </a:p>
      </dgm:t>
    </dgm:pt>
    <dgm:pt modelId="{2DBFFEA0-B386-4D02-8689-F145AC19FF3A}" type="parTrans" cxnId="{DE7FBB27-7129-4455-A573-E596874D0D65}">
      <dgm:prSet/>
      <dgm:spPr/>
      <dgm:t>
        <a:bodyPr/>
        <a:lstStyle/>
        <a:p>
          <a:endParaRPr lang="en-US" b="1"/>
        </a:p>
      </dgm:t>
    </dgm:pt>
    <dgm:pt modelId="{B117E830-E12C-4581-81E6-5290DCEBBA5D}" type="sibTrans" cxnId="{DE7FBB27-7129-4455-A573-E596874D0D65}">
      <dgm:prSet/>
      <dgm:spPr/>
      <dgm:t>
        <a:bodyPr/>
        <a:lstStyle/>
        <a:p>
          <a:endParaRPr lang="en-US" b="1"/>
        </a:p>
      </dgm:t>
    </dgm:pt>
    <dgm:pt modelId="{2AB683D0-007C-4A3F-983B-672AAB0BC7D0}">
      <dgm:prSet phldrT="[Text]"/>
      <dgm:spPr/>
      <dgm:t>
        <a:bodyPr/>
        <a:lstStyle/>
        <a:p>
          <a:r>
            <a:rPr lang="en-US" b="1" dirty="0"/>
            <a:t>CNT</a:t>
          </a:r>
        </a:p>
      </dgm:t>
    </dgm:pt>
    <dgm:pt modelId="{0EC51D10-9B08-4FF0-B438-4D90757E65D0}" type="parTrans" cxnId="{09796D7C-D4CD-4639-A4DD-9DC219006193}">
      <dgm:prSet/>
      <dgm:spPr/>
      <dgm:t>
        <a:bodyPr/>
        <a:lstStyle/>
        <a:p>
          <a:endParaRPr lang="en-US" b="1"/>
        </a:p>
      </dgm:t>
    </dgm:pt>
    <dgm:pt modelId="{6E98205B-397A-46D6-99C2-EB4D3028DA07}" type="sibTrans" cxnId="{09796D7C-D4CD-4639-A4DD-9DC219006193}">
      <dgm:prSet/>
      <dgm:spPr/>
      <dgm:t>
        <a:bodyPr/>
        <a:lstStyle/>
        <a:p>
          <a:endParaRPr lang="en-US" b="1"/>
        </a:p>
      </dgm:t>
    </dgm:pt>
    <dgm:pt modelId="{52916C45-7AAC-4620-91FB-371283D71BCA}">
      <dgm:prSet phldrT="[Text]"/>
      <dgm:spPr/>
      <dgm:t>
        <a:bodyPr/>
        <a:lstStyle/>
        <a:p>
          <a:pPr rtl="0"/>
          <a:r>
            <a:rPr lang="en-US" b="1" dirty="0"/>
            <a:t>Tunnel FET</a:t>
          </a:r>
        </a:p>
      </dgm:t>
    </dgm:pt>
    <dgm:pt modelId="{891BB4D7-140F-452A-BFE5-DABD01077ED0}" type="parTrans" cxnId="{0E6FB5A9-3DCB-402F-AFD6-12F865673364}">
      <dgm:prSet/>
      <dgm:spPr/>
      <dgm:t>
        <a:bodyPr/>
        <a:lstStyle/>
        <a:p>
          <a:endParaRPr lang="en-US" b="1"/>
        </a:p>
      </dgm:t>
    </dgm:pt>
    <dgm:pt modelId="{1FBACBA7-CF10-4E13-84BD-0133258B874F}" type="sibTrans" cxnId="{0E6FB5A9-3DCB-402F-AFD6-12F865673364}">
      <dgm:prSet/>
      <dgm:spPr/>
      <dgm:t>
        <a:bodyPr/>
        <a:lstStyle/>
        <a:p>
          <a:endParaRPr lang="en-US" b="1"/>
        </a:p>
      </dgm:t>
    </dgm:pt>
    <dgm:pt modelId="{CFB87412-B828-4412-9C6C-966242B72B8D}">
      <dgm:prSet phldrT="[Text]"/>
      <dgm:spPr/>
      <dgm:t>
        <a:bodyPr/>
        <a:lstStyle/>
        <a:p>
          <a:pPr rtl="0"/>
          <a:r>
            <a:rPr lang="en-US" b="1" dirty="0"/>
            <a:t>Spintronic</a:t>
          </a:r>
        </a:p>
      </dgm:t>
    </dgm:pt>
    <dgm:pt modelId="{E6AEFD7A-1879-4F88-9592-8916399D15D7}" type="parTrans" cxnId="{BD005DF3-5E51-4746-914B-2B68779D54C5}">
      <dgm:prSet/>
      <dgm:spPr/>
      <dgm:t>
        <a:bodyPr/>
        <a:lstStyle/>
        <a:p>
          <a:endParaRPr lang="en-US" b="1"/>
        </a:p>
      </dgm:t>
    </dgm:pt>
    <dgm:pt modelId="{40FE56D1-6954-4BD8-961B-50E007BF9A3A}" type="sibTrans" cxnId="{BD005DF3-5E51-4746-914B-2B68779D54C5}">
      <dgm:prSet/>
      <dgm:spPr/>
      <dgm:t>
        <a:bodyPr/>
        <a:lstStyle/>
        <a:p>
          <a:endParaRPr lang="en-US" b="1"/>
        </a:p>
      </dgm:t>
    </dgm:pt>
    <dgm:pt modelId="{66547FC6-3606-4A65-93A1-900AC8A66AB7}">
      <dgm:prSet phldrT="[Text]"/>
      <dgm:spPr/>
      <dgm:t>
        <a:bodyPr/>
        <a:lstStyle/>
        <a:p>
          <a:r>
            <a:rPr lang="en-US" b="1" dirty="0" err="1"/>
            <a:t>GpnJ</a:t>
          </a:r>
          <a:endParaRPr lang="en-US" b="1" dirty="0"/>
        </a:p>
      </dgm:t>
    </dgm:pt>
    <dgm:pt modelId="{7F2B2CCA-95EF-452D-AC25-610CA76C3C5F}" type="parTrans" cxnId="{AC131DDB-B908-48D6-9315-2BA41C398571}">
      <dgm:prSet/>
      <dgm:spPr/>
      <dgm:t>
        <a:bodyPr/>
        <a:lstStyle/>
        <a:p>
          <a:endParaRPr lang="en-US" b="1"/>
        </a:p>
      </dgm:t>
    </dgm:pt>
    <dgm:pt modelId="{AB1A733D-A70E-4607-9501-426BEF227F81}" type="sibTrans" cxnId="{AC131DDB-B908-48D6-9315-2BA41C398571}">
      <dgm:prSet/>
      <dgm:spPr/>
      <dgm:t>
        <a:bodyPr/>
        <a:lstStyle/>
        <a:p>
          <a:endParaRPr lang="en-US" b="1"/>
        </a:p>
      </dgm:t>
    </dgm:pt>
    <dgm:pt modelId="{3553CF8D-523E-4114-B32C-8AFAA3CB6A24}">
      <dgm:prSet phldrT="[Text]"/>
      <dgm:spPr/>
      <dgm:t>
        <a:bodyPr/>
        <a:lstStyle/>
        <a:p>
          <a:pPr rtl="0"/>
          <a:r>
            <a:rPr lang="en-US" b="1" dirty="0"/>
            <a:t>Magnetic</a:t>
          </a:r>
        </a:p>
      </dgm:t>
    </dgm:pt>
    <dgm:pt modelId="{1B65CBBA-B66D-4932-B537-D4484260627E}" type="parTrans" cxnId="{C551FC8A-65E4-48AA-BA61-96E739FE4C9E}">
      <dgm:prSet/>
      <dgm:spPr/>
      <dgm:t>
        <a:bodyPr/>
        <a:lstStyle/>
        <a:p>
          <a:endParaRPr lang="en-US" b="1"/>
        </a:p>
      </dgm:t>
    </dgm:pt>
    <dgm:pt modelId="{71D9E6B0-3FD0-4045-A994-C195DF533F3F}" type="sibTrans" cxnId="{C551FC8A-65E4-48AA-BA61-96E739FE4C9E}">
      <dgm:prSet/>
      <dgm:spPr/>
      <dgm:t>
        <a:bodyPr/>
        <a:lstStyle/>
        <a:p>
          <a:endParaRPr lang="en-US" b="1"/>
        </a:p>
      </dgm:t>
    </dgm:pt>
    <dgm:pt modelId="{66647436-D6C6-4332-8A65-8511E7A1BC40}" type="pres">
      <dgm:prSet presAssocID="{F9CD0674-9843-46C4-943E-E2E8BC0123BF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5434879E-5410-4B85-A8EB-1D376081CFFA}" type="pres">
      <dgm:prSet presAssocID="{3AEC0EA5-E908-49E7-8B99-88610A6397A5}" presName="Parent" presStyleLbl="node0" presStyleIdx="0" presStyleCnt="1">
        <dgm:presLayoutVars>
          <dgm:chMax val="6"/>
          <dgm:chPref val="6"/>
        </dgm:presLayoutVars>
      </dgm:prSet>
      <dgm:spPr/>
      <dgm:t>
        <a:bodyPr/>
        <a:lstStyle/>
        <a:p>
          <a:endParaRPr lang="en-US"/>
        </a:p>
      </dgm:t>
    </dgm:pt>
    <dgm:pt modelId="{0553C3AD-B759-4099-88B1-684DB3C66CB1}" type="pres">
      <dgm:prSet presAssocID="{2D0648F7-9471-4D7C-80DC-2B8024E0159A}" presName="Accent1" presStyleCnt="0"/>
      <dgm:spPr/>
    </dgm:pt>
    <dgm:pt modelId="{25B5986A-1E34-42B4-86CC-67FC078641FB}" type="pres">
      <dgm:prSet presAssocID="{2D0648F7-9471-4D7C-80DC-2B8024E0159A}" presName="Accent" presStyleLbl="bgShp" presStyleIdx="0" presStyleCnt="6"/>
      <dgm:spPr/>
    </dgm:pt>
    <dgm:pt modelId="{28E853F7-99CC-415C-BF54-B575CB2692D9}" type="pres">
      <dgm:prSet presAssocID="{2D0648F7-9471-4D7C-80DC-2B8024E0159A}" presName="Child1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31E2B02-CE4F-4A2E-B0C4-4419D5B4B9C6}" type="pres">
      <dgm:prSet presAssocID="{2AB683D0-007C-4A3F-983B-672AAB0BC7D0}" presName="Accent2" presStyleCnt="0"/>
      <dgm:spPr/>
    </dgm:pt>
    <dgm:pt modelId="{0F14C6DA-5A6D-4562-8087-A3DF565ED7A7}" type="pres">
      <dgm:prSet presAssocID="{2AB683D0-007C-4A3F-983B-672AAB0BC7D0}" presName="Accent" presStyleLbl="bgShp" presStyleIdx="1" presStyleCnt="6"/>
      <dgm:spPr/>
    </dgm:pt>
    <dgm:pt modelId="{A1CCBE26-6114-4150-9166-681823DC885B}" type="pres">
      <dgm:prSet presAssocID="{2AB683D0-007C-4A3F-983B-672AAB0BC7D0}" presName="Child2" presStyleLbl="node1" presStyleIdx="1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E647B2A-60EA-42AA-A047-CCB2B7C1615D}" type="pres">
      <dgm:prSet presAssocID="{66547FC6-3606-4A65-93A1-900AC8A66AB7}" presName="Accent3" presStyleCnt="0"/>
      <dgm:spPr/>
    </dgm:pt>
    <dgm:pt modelId="{88F59B81-9EC2-4A7A-864A-D7D9F78B87DF}" type="pres">
      <dgm:prSet presAssocID="{66547FC6-3606-4A65-93A1-900AC8A66AB7}" presName="Accent" presStyleLbl="bgShp" presStyleIdx="2" presStyleCnt="6"/>
      <dgm:spPr/>
    </dgm:pt>
    <dgm:pt modelId="{B6A3831B-D6A3-4C7C-B055-50929E9E5861}" type="pres">
      <dgm:prSet presAssocID="{66547FC6-3606-4A65-93A1-900AC8A66AB7}" presName="Child3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E41A412-A6AC-4831-A35B-2D355390A51B}" type="pres">
      <dgm:prSet presAssocID="{52916C45-7AAC-4620-91FB-371283D71BCA}" presName="Accent4" presStyleCnt="0"/>
      <dgm:spPr/>
    </dgm:pt>
    <dgm:pt modelId="{7B6A81A6-AB84-42FF-9F4E-B9045CEF97B6}" type="pres">
      <dgm:prSet presAssocID="{52916C45-7AAC-4620-91FB-371283D71BCA}" presName="Accent" presStyleLbl="bgShp" presStyleIdx="3" presStyleCnt="6"/>
      <dgm:spPr/>
    </dgm:pt>
    <dgm:pt modelId="{F6AAD56C-2740-4D6A-AFF6-1B711119AE26}" type="pres">
      <dgm:prSet presAssocID="{52916C45-7AAC-4620-91FB-371283D71BCA}" presName="Child4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48C863C-AF1E-4D7D-91AC-2743584D153B}" type="pres">
      <dgm:prSet presAssocID="{CFB87412-B828-4412-9C6C-966242B72B8D}" presName="Accent5" presStyleCnt="0"/>
      <dgm:spPr/>
    </dgm:pt>
    <dgm:pt modelId="{32A858A4-A549-42CE-B6CD-6490B053971F}" type="pres">
      <dgm:prSet presAssocID="{CFB87412-B828-4412-9C6C-966242B72B8D}" presName="Accent" presStyleLbl="bgShp" presStyleIdx="4" presStyleCnt="6"/>
      <dgm:spPr/>
    </dgm:pt>
    <dgm:pt modelId="{0EF82DDF-A502-4AA2-845B-2A3735855274}" type="pres">
      <dgm:prSet presAssocID="{CFB87412-B828-4412-9C6C-966242B72B8D}" presName="Child5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3C0F7E3-E26C-401F-BB8A-2586F2AFA5A7}" type="pres">
      <dgm:prSet presAssocID="{3553CF8D-523E-4114-B32C-8AFAA3CB6A24}" presName="Accent6" presStyleCnt="0"/>
      <dgm:spPr/>
    </dgm:pt>
    <dgm:pt modelId="{5DA406C5-F7DC-45C8-A11C-94CF01F7844D}" type="pres">
      <dgm:prSet presAssocID="{3553CF8D-523E-4114-B32C-8AFAA3CB6A24}" presName="Accent" presStyleLbl="bgShp" presStyleIdx="5" presStyleCnt="6"/>
      <dgm:spPr/>
    </dgm:pt>
    <dgm:pt modelId="{310F4C49-54D5-4D3E-B738-862679A3814D}" type="pres">
      <dgm:prSet presAssocID="{3553CF8D-523E-4114-B32C-8AFAA3CB6A24}" presName="Child6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F5B5D57-28E0-4FA6-88AA-BF578FB324F2}" type="presOf" srcId="{52916C45-7AAC-4620-91FB-371283D71BCA}" destId="{F6AAD56C-2740-4D6A-AFF6-1B711119AE26}" srcOrd="0" destOrd="0" presId="urn:microsoft.com/office/officeart/2011/layout/HexagonRadial"/>
    <dgm:cxn modelId="{AAD59F2E-CAEC-4E66-9FC4-A9966CE0FB04}" type="presOf" srcId="{3AEC0EA5-E908-49E7-8B99-88610A6397A5}" destId="{5434879E-5410-4B85-A8EB-1D376081CFFA}" srcOrd="0" destOrd="0" presId="urn:microsoft.com/office/officeart/2011/layout/HexagonRadial"/>
    <dgm:cxn modelId="{EA5A5F47-007E-43B9-8452-9654D309159B}" type="presOf" srcId="{3553CF8D-523E-4114-B32C-8AFAA3CB6A24}" destId="{310F4C49-54D5-4D3E-B738-862679A3814D}" srcOrd="0" destOrd="0" presId="urn:microsoft.com/office/officeart/2011/layout/HexagonRadial"/>
    <dgm:cxn modelId="{BD005DF3-5E51-4746-914B-2B68779D54C5}" srcId="{3AEC0EA5-E908-49E7-8B99-88610A6397A5}" destId="{CFB87412-B828-4412-9C6C-966242B72B8D}" srcOrd="4" destOrd="0" parTransId="{E6AEFD7A-1879-4F88-9592-8916399D15D7}" sibTransId="{40FE56D1-6954-4BD8-961B-50E007BF9A3A}"/>
    <dgm:cxn modelId="{0C3D1948-CC66-4A0B-8603-7F170FF281E7}" type="presOf" srcId="{2D0648F7-9471-4D7C-80DC-2B8024E0159A}" destId="{28E853F7-99CC-415C-BF54-B575CB2692D9}" srcOrd="0" destOrd="0" presId="urn:microsoft.com/office/officeart/2011/layout/HexagonRadial"/>
    <dgm:cxn modelId="{40C03997-1430-4031-9A20-D3AC1AC2A367}" type="presOf" srcId="{2AB683D0-007C-4A3F-983B-672AAB0BC7D0}" destId="{A1CCBE26-6114-4150-9166-681823DC885B}" srcOrd="0" destOrd="0" presId="urn:microsoft.com/office/officeart/2011/layout/HexagonRadial"/>
    <dgm:cxn modelId="{A12335EA-7165-4A8D-BD48-39DEC02CC547}" srcId="{F9CD0674-9843-46C4-943E-E2E8BC0123BF}" destId="{3AEC0EA5-E908-49E7-8B99-88610A6397A5}" srcOrd="0" destOrd="0" parTransId="{290C408A-6B85-4FDC-94F6-E3CFEAAFE5CF}" sibTransId="{0EC08902-332A-401A-BE0B-1B25E4FA1C98}"/>
    <dgm:cxn modelId="{AC131DDB-B908-48D6-9315-2BA41C398571}" srcId="{3AEC0EA5-E908-49E7-8B99-88610A6397A5}" destId="{66547FC6-3606-4A65-93A1-900AC8A66AB7}" srcOrd="2" destOrd="0" parTransId="{7F2B2CCA-95EF-452D-AC25-610CA76C3C5F}" sibTransId="{AB1A733D-A70E-4607-9501-426BEF227F81}"/>
    <dgm:cxn modelId="{BEEBC7BB-D67B-419C-9BC8-B5DD7D1DC711}" type="presOf" srcId="{66547FC6-3606-4A65-93A1-900AC8A66AB7}" destId="{B6A3831B-D6A3-4C7C-B055-50929E9E5861}" srcOrd="0" destOrd="0" presId="urn:microsoft.com/office/officeart/2011/layout/HexagonRadial"/>
    <dgm:cxn modelId="{DE7FBB27-7129-4455-A573-E596874D0D65}" srcId="{3AEC0EA5-E908-49E7-8B99-88610A6397A5}" destId="{2D0648F7-9471-4D7C-80DC-2B8024E0159A}" srcOrd="0" destOrd="0" parTransId="{2DBFFEA0-B386-4D02-8689-F145AC19FF3A}" sibTransId="{B117E830-E12C-4581-81E6-5290DCEBBA5D}"/>
    <dgm:cxn modelId="{0E6FB5A9-3DCB-402F-AFD6-12F865673364}" srcId="{3AEC0EA5-E908-49E7-8B99-88610A6397A5}" destId="{52916C45-7AAC-4620-91FB-371283D71BCA}" srcOrd="3" destOrd="0" parTransId="{891BB4D7-140F-452A-BFE5-DABD01077ED0}" sibTransId="{1FBACBA7-CF10-4E13-84BD-0133258B874F}"/>
    <dgm:cxn modelId="{31848F3A-702B-4ED8-B9BD-298EA17093C2}" type="presOf" srcId="{CFB87412-B828-4412-9C6C-966242B72B8D}" destId="{0EF82DDF-A502-4AA2-845B-2A3735855274}" srcOrd="0" destOrd="0" presId="urn:microsoft.com/office/officeart/2011/layout/HexagonRadial"/>
    <dgm:cxn modelId="{B0A501B8-CC91-4653-B252-EB4836FC6E28}" type="presOf" srcId="{F9CD0674-9843-46C4-943E-E2E8BC0123BF}" destId="{66647436-D6C6-4332-8A65-8511E7A1BC40}" srcOrd="0" destOrd="0" presId="urn:microsoft.com/office/officeart/2011/layout/HexagonRadial"/>
    <dgm:cxn modelId="{C551FC8A-65E4-48AA-BA61-96E739FE4C9E}" srcId="{3AEC0EA5-E908-49E7-8B99-88610A6397A5}" destId="{3553CF8D-523E-4114-B32C-8AFAA3CB6A24}" srcOrd="5" destOrd="0" parTransId="{1B65CBBA-B66D-4932-B537-D4484260627E}" sibTransId="{71D9E6B0-3FD0-4045-A994-C195DF533F3F}"/>
    <dgm:cxn modelId="{09796D7C-D4CD-4639-A4DD-9DC219006193}" srcId="{3AEC0EA5-E908-49E7-8B99-88610A6397A5}" destId="{2AB683D0-007C-4A3F-983B-672AAB0BC7D0}" srcOrd="1" destOrd="0" parTransId="{0EC51D10-9B08-4FF0-B438-4D90757E65D0}" sibTransId="{6E98205B-397A-46D6-99C2-EB4D3028DA07}"/>
    <dgm:cxn modelId="{68E6B731-8763-493D-B2C9-DC44059C52CC}" type="presParOf" srcId="{66647436-D6C6-4332-8A65-8511E7A1BC40}" destId="{5434879E-5410-4B85-A8EB-1D376081CFFA}" srcOrd="0" destOrd="0" presId="urn:microsoft.com/office/officeart/2011/layout/HexagonRadial"/>
    <dgm:cxn modelId="{3CC17ED9-1721-410F-B956-BE0D40A8F85E}" type="presParOf" srcId="{66647436-D6C6-4332-8A65-8511E7A1BC40}" destId="{0553C3AD-B759-4099-88B1-684DB3C66CB1}" srcOrd="1" destOrd="0" presId="urn:microsoft.com/office/officeart/2011/layout/HexagonRadial"/>
    <dgm:cxn modelId="{4D7C3626-B3CA-40DC-9193-37D953E8F70C}" type="presParOf" srcId="{0553C3AD-B759-4099-88B1-684DB3C66CB1}" destId="{25B5986A-1E34-42B4-86CC-67FC078641FB}" srcOrd="0" destOrd="0" presId="urn:microsoft.com/office/officeart/2011/layout/HexagonRadial"/>
    <dgm:cxn modelId="{B0DD056F-C0D1-4F47-8579-A9DF288BE409}" type="presParOf" srcId="{66647436-D6C6-4332-8A65-8511E7A1BC40}" destId="{28E853F7-99CC-415C-BF54-B575CB2692D9}" srcOrd="2" destOrd="0" presId="urn:microsoft.com/office/officeart/2011/layout/HexagonRadial"/>
    <dgm:cxn modelId="{1DAFD15B-66ED-41CA-8A20-0C332D91E87E}" type="presParOf" srcId="{66647436-D6C6-4332-8A65-8511E7A1BC40}" destId="{431E2B02-CE4F-4A2E-B0C4-4419D5B4B9C6}" srcOrd="3" destOrd="0" presId="urn:microsoft.com/office/officeart/2011/layout/HexagonRadial"/>
    <dgm:cxn modelId="{24E3C925-6D83-4766-86FE-776AF6358A64}" type="presParOf" srcId="{431E2B02-CE4F-4A2E-B0C4-4419D5B4B9C6}" destId="{0F14C6DA-5A6D-4562-8087-A3DF565ED7A7}" srcOrd="0" destOrd="0" presId="urn:microsoft.com/office/officeart/2011/layout/HexagonRadial"/>
    <dgm:cxn modelId="{53DCD403-39BD-4D5A-B9E1-D8E8232BB11F}" type="presParOf" srcId="{66647436-D6C6-4332-8A65-8511E7A1BC40}" destId="{A1CCBE26-6114-4150-9166-681823DC885B}" srcOrd="4" destOrd="0" presId="urn:microsoft.com/office/officeart/2011/layout/HexagonRadial"/>
    <dgm:cxn modelId="{593E0A16-94BA-47C4-8C1E-2D229B88CF9F}" type="presParOf" srcId="{66647436-D6C6-4332-8A65-8511E7A1BC40}" destId="{AE647B2A-60EA-42AA-A047-CCB2B7C1615D}" srcOrd="5" destOrd="0" presId="urn:microsoft.com/office/officeart/2011/layout/HexagonRadial"/>
    <dgm:cxn modelId="{5BB1440C-13F3-4C5F-91D0-C753A82D9558}" type="presParOf" srcId="{AE647B2A-60EA-42AA-A047-CCB2B7C1615D}" destId="{88F59B81-9EC2-4A7A-864A-D7D9F78B87DF}" srcOrd="0" destOrd="0" presId="urn:microsoft.com/office/officeart/2011/layout/HexagonRadial"/>
    <dgm:cxn modelId="{DE0ADD1E-D88E-401B-AEC9-67A37BFFEFCF}" type="presParOf" srcId="{66647436-D6C6-4332-8A65-8511E7A1BC40}" destId="{B6A3831B-D6A3-4C7C-B055-50929E9E5861}" srcOrd="6" destOrd="0" presId="urn:microsoft.com/office/officeart/2011/layout/HexagonRadial"/>
    <dgm:cxn modelId="{318D66B5-CC23-46F4-8536-70B5F80BF081}" type="presParOf" srcId="{66647436-D6C6-4332-8A65-8511E7A1BC40}" destId="{3E41A412-A6AC-4831-A35B-2D355390A51B}" srcOrd="7" destOrd="0" presId="urn:microsoft.com/office/officeart/2011/layout/HexagonRadial"/>
    <dgm:cxn modelId="{C7A6AC77-0D99-467A-9918-0B285F28F130}" type="presParOf" srcId="{3E41A412-A6AC-4831-A35B-2D355390A51B}" destId="{7B6A81A6-AB84-42FF-9F4E-B9045CEF97B6}" srcOrd="0" destOrd="0" presId="urn:microsoft.com/office/officeart/2011/layout/HexagonRadial"/>
    <dgm:cxn modelId="{47065685-9379-4946-8E57-11808AC800E2}" type="presParOf" srcId="{66647436-D6C6-4332-8A65-8511E7A1BC40}" destId="{F6AAD56C-2740-4D6A-AFF6-1B711119AE26}" srcOrd="8" destOrd="0" presId="urn:microsoft.com/office/officeart/2011/layout/HexagonRadial"/>
    <dgm:cxn modelId="{D5775B0D-52BD-4FFA-AF40-9D93B23B4460}" type="presParOf" srcId="{66647436-D6C6-4332-8A65-8511E7A1BC40}" destId="{448C863C-AF1E-4D7D-91AC-2743584D153B}" srcOrd="9" destOrd="0" presId="urn:microsoft.com/office/officeart/2011/layout/HexagonRadial"/>
    <dgm:cxn modelId="{B8A2C17E-AA02-4B7F-9287-0DED5E3CA36C}" type="presParOf" srcId="{448C863C-AF1E-4D7D-91AC-2743584D153B}" destId="{32A858A4-A549-42CE-B6CD-6490B053971F}" srcOrd="0" destOrd="0" presId="urn:microsoft.com/office/officeart/2011/layout/HexagonRadial"/>
    <dgm:cxn modelId="{9814E5BA-E226-40AF-AE25-EE3C8B18299E}" type="presParOf" srcId="{66647436-D6C6-4332-8A65-8511E7A1BC40}" destId="{0EF82DDF-A502-4AA2-845B-2A3735855274}" srcOrd="10" destOrd="0" presId="urn:microsoft.com/office/officeart/2011/layout/HexagonRadial"/>
    <dgm:cxn modelId="{D3B8435F-003D-4054-834E-24A0D27CFC3C}" type="presParOf" srcId="{66647436-D6C6-4332-8A65-8511E7A1BC40}" destId="{93C0F7E3-E26C-401F-BB8A-2586F2AFA5A7}" srcOrd="11" destOrd="0" presId="urn:microsoft.com/office/officeart/2011/layout/HexagonRadial"/>
    <dgm:cxn modelId="{59AFC137-0C3C-4939-8AAA-ACBBE832B1A3}" type="presParOf" srcId="{93C0F7E3-E26C-401F-BB8A-2586F2AFA5A7}" destId="{5DA406C5-F7DC-45C8-A11C-94CF01F7844D}" srcOrd="0" destOrd="0" presId="urn:microsoft.com/office/officeart/2011/layout/HexagonRadial"/>
    <dgm:cxn modelId="{6DB32F52-43FC-4C4F-95DE-017A67388AE1}" type="presParOf" srcId="{66647436-D6C6-4332-8A65-8511E7A1BC40}" destId="{310F4C49-54D5-4D3E-B738-862679A3814D}" srcOrd="12" destOrd="0" presId="urn:microsoft.com/office/officeart/2011/layout/HexagonRadial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40.xml><?xml version="1.0" encoding="utf-8"?>
<dgm:dataModel xmlns:dgm="http://schemas.openxmlformats.org/drawingml/2006/diagram" xmlns:a="http://schemas.openxmlformats.org/drawingml/2006/main">
  <dgm:ptLst>
    <dgm:pt modelId="{21B0820B-0A08-41D3-BB49-AFB25CFEC876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CCE2E5C-1E52-4AB2-B442-557E2126D1A3}">
      <dgm:prSet phldrT="[Text]"/>
      <dgm:spPr/>
      <dgm:t>
        <a:bodyPr/>
        <a:lstStyle/>
        <a:p>
          <a:r>
            <a:rPr lang="en-US" dirty="0" smtClean="0"/>
            <a:t>All-Graphene Neuromorphic Computing</a:t>
          </a:r>
          <a:endParaRPr lang="en-US" dirty="0"/>
        </a:p>
      </dgm:t>
    </dgm:pt>
    <dgm:pt modelId="{64C83317-C2B8-4386-9FE6-8490AD2A27C7}" type="parTrans" cxnId="{C1507EEE-0262-498E-AAFF-99A2089231F0}">
      <dgm:prSet/>
      <dgm:spPr/>
      <dgm:t>
        <a:bodyPr/>
        <a:lstStyle/>
        <a:p>
          <a:endParaRPr lang="en-US"/>
        </a:p>
      </dgm:t>
    </dgm:pt>
    <dgm:pt modelId="{4105BA76-DCBD-4070-9AE1-69FB531EE0E5}" type="sibTrans" cxnId="{C1507EEE-0262-498E-AAFF-99A2089231F0}">
      <dgm:prSet/>
      <dgm:spPr/>
      <dgm:t>
        <a:bodyPr/>
        <a:lstStyle/>
        <a:p>
          <a:endParaRPr lang="en-US"/>
        </a:p>
      </dgm:t>
    </dgm:pt>
    <dgm:pt modelId="{7A940349-B323-4222-BC3C-74DAD099C1F7}">
      <dgm:prSet phldrT="[Text]"/>
      <dgm:spPr/>
      <dgm:t>
        <a:bodyPr/>
        <a:lstStyle/>
        <a:p>
          <a:r>
            <a:rPr lang="en-US" dirty="0" smtClean="0"/>
            <a:t>Low-loss Graphene Diodes</a:t>
          </a:r>
          <a:endParaRPr lang="en-US" dirty="0"/>
        </a:p>
      </dgm:t>
    </dgm:pt>
    <dgm:pt modelId="{12445D88-B092-4734-95B1-6908DE58EE96}" type="parTrans" cxnId="{935F1E85-DE25-4330-B7DB-72261441AE25}">
      <dgm:prSet/>
      <dgm:spPr/>
      <dgm:t>
        <a:bodyPr/>
        <a:lstStyle/>
        <a:p>
          <a:endParaRPr lang="en-US"/>
        </a:p>
      </dgm:t>
    </dgm:pt>
    <dgm:pt modelId="{1B7B4472-178C-40DD-A7BB-EFB095272787}" type="sibTrans" cxnId="{935F1E85-DE25-4330-B7DB-72261441AE25}">
      <dgm:prSet/>
      <dgm:spPr/>
      <dgm:t>
        <a:bodyPr/>
        <a:lstStyle/>
        <a:p>
          <a:endParaRPr lang="en-US"/>
        </a:p>
      </dgm:t>
    </dgm:pt>
    <dgm:pt modelId="{829C9109-2A62-4981-A47A-627832F0484D}">
      <dgm:prSet phldrT="[Text]"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r>
            <a:rPr lang="en-US" dirty="0" smtClean="0"/>
            <a:t>Current Coupling in Diffusive-Transport Graphene</a:t>
          </a:r>
          <a:endParaRPr lang="en-US" dirty="0"/>
        </a:p>
      </dgm:t>
    </dgm:pt>
    <dgm:pt modelId="{A3BB9E54-050D-4FD8-A7BA-F90D729A91A3}" type="parTrans" cxnId="{4314A859-BFA7-47BD-829F-32D789A9C363}">
      <dgm:prSet/>
      <dgm:spPr/>
      <dgm:t>
        <a:bodyPr/>
        <a:lstStyle/>
        <a:p>
          <a:endParaRPr lang="en-US"/>
        </a:p>
      </dgm:t>
    </dgm:pt>
    <dgm:pt modelId="{D77B992B-4488-4641-96D1-D507D5FB7652}" type="sibTrans" cxnId="{4314A859-BFA7-47BD-829F-32D789A9C363}">
      <dgm:prSet/>
      <dgm:spPr/>
      <dgm:t>
        <a:bodyPr/>
        <a:lstStyle/>
        <a:p>
          <a:endParaRPr lang="en-US"/>
        </a:p>
      </dgm:t>
    </dgm:pt>
    <dgm:pt modelId="{E7169AF4-42C0-4E22-84F8-21E719651CFF}">
      <dgm:prSet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pPr rtl="0"/>
          <a:r>
            <a:rPr lang="en-US" dirty="0" smtClean="0"/>
            <a:t>Current Technological Limitations </a:t>
          </a:r>
          <a:endParaRPr lang="en-US" dirty="0"/>
        </a:p>
      </dgm:t>
    </dgm:pt>
    <dgm:pt modelId="{7F2AFE0A-A6FF-465A-B094-EE378C4E2AED}" type="parTrans" cxnId="{0EBC882A-A915-467C-8A14-75BB6F095A41}">
      <dgm:prSet/>
      <dgm:spPr/>
      <dgm:t>
        <a:bodyPr/>
        <a:lstStyle/>
        <a:p>
          <a:endParaRPr lang="en-US"/>
        </a:p>
      </dgm:t>
    </dgm:pt>
    <dgm:pt modelId="{C7D321AB-3521-4907-84D5-5B934CF2F4DB}" type="sibTrans" cxnId="{0EBC882A-A915-467C-8A14-75BB6F095A41}">
      <dgm:prSet/>
      <dgm:spPr/>
      <dgm:t>
        <a:bodyPr/>
        <a:lstStyle/>
        <a:p>
          <a:endParaRPr lang="en-US"/>
        </a:p>
      </dgm:t>
    </dgm:pt>
    <dgm:pt modelId="{4491DDC7-C129-4561-A0F1-389698A98450}" type="pres">
      <dgm:prSet presAssocID="{21B0820B-0A08-41D3-BB49-AFB25CFEC876}" presName="linearFlow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C9FBEB6-AF61-45F9-B130-69F3550BEA01}" type="pres">
      <dgm:prSet presAssocID="{ECCE2E5C-1E52-4AB2-B442-557E2126D1A3}" presName="composite" presStyleCnt="0"/>
      <dgm:spPr/>
    </dgm:pt>
    <dgm:pt modelId="{6B271500-D430-4F38-ACC8-D474427E6615}" type="pres">
      <dgm:prSet presAssocID="{ECCE2E5C-1E52-4AB2-B442-557E2126D1A3}" presName="imgShp" presStyleLbl="fgImgPlace1" presStyleIdx="0" presStyleCnt="4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000" r="-4000"/>
          </a:stretch>
        </a:blipFill>
      </dgm:spPr>
    </dgm:pt>
    <dgm:pt modelId="{ED76D0EF-D463-4A7A-9330-4493B6DD47CD}" type="pres">
      <dgm:prSet presAssocID="{ECCE2E5C-1E52-4AB2-B442-557E2126D1A3}" presName="txShp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A1B36FF-C7C7-4532-949B-BE3813606513}" type="pres">
      <dgm:prSet presAssocID="{4105BA76-DCBD-4070-9AE1-69FB531EE0E5}" presName="spacing" presStyleCnt="0"/>
      <dgm:spPr/>
    </dgm:pt>
    <dgm:pt modelId="{52642060-7FB5-46A8-B21A-EBDB1D49437A}" type="pres">
      <dgm:prSet presAssocID="{7A940349-B323-4222-BC3C-74DAD099C1F7}" presName="composite" presStyleCnt="0"/>
      <dgm:spPr/>
    </dgm:pt>
    <dgm:pt modelId="{84B65CD5-7C3B-42C8-916B-B38DD4AEF922}" type="pres">
      <dgm:prSet presAssocID="{7A940349-B323-4222-BC3C-74DAD099C1F7}" presName="imgShp" presStyleLbl="fgImgPlace1" presStyleIdx="1" presStyleCnt="4"/>
      <dgm:spPr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2000" r="-32000"/>
          </a:stretch>
        </a:blipFill>
      </dgm:spPr>
    </dgm:pt>
    <dgm:pt modelId="{322AA7E8-0B44-4842-93BD-5817F3934EAE}" type="pres">
      <dgm:prSet presAssocID="{7A940349-B323-4222-BC3C-74DAD099C1F7}" presName="txShp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4936C94-EAFD-4BAC-B703-C15A9F65499E}" type="pres">
      <dgm:prSet presAssocID="{1B7B4472-178C-40DD-A7BB-EFB095272787}" presName="spacing" presStyleCnt="0"/>
      <dgm:spPr/>
    </dgm:pt>
    <dgm:pt modelId="{CD272E4F-5EED-478B-BAA6-EBF3974EDEA6}" type="pres">
      <dgm:prSet presAssocID="{829C9109-2A62-4981-A47A-627832F0484D}" presName="composite" presStyleCnt="0"/>
      <dgm:spPr/>
    </dgm:pt>
    <dgm:pt modelId="{93AB449C-BFCD-4792-903C-C51DA6CA1E01}" type="pres">
      <dgm:prSet presAssocID="{829C9109-2A62-4981-A47A-627832F0484D}" presName="imgShp" presStyleLbl="fgImgPlace1" presStyleIdx="2" presStyleCnt="4"/>
      <dgm:spPr>
        <a:blipFill dpi="0" rotWithShape="1">
          <a:blip xmlns:r="http://schemas.openxmlformats.org/officeDocument/2006/relationships"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4237" t="-17302" r="-76123" b="-5212"/>
          </a:stretch>
        </a:blipFill>
      </dgm:spPr>
    </dgm:pt>
    <dgm:pt modelId="{6D0952A7-08D8-4B1B-B388-8183659432D2}" type="pres">
      <dgm:prSet presAssocID="{829C9109-2A62-4981-A47A-627832F0484D}" presName="txShp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6600B85-FB96-47BD-AA95-EB12490E6977}" type="pres">
      <dgm:prSet presAssocID="{D77B992B-4488-4641-96D1-D507D5FB7652}" presName="spacing" presStyleCnt="0"/>
      <dgm:spPr/>
    </dgm:pt>
    <dgm:pt modelId="{2CCEB272-A8B8-4952-9A88-33DC5BDA8DD8}" type="pres">
      <dgm:prSet presAssocID="{E7169AF4-42C0-4E22-84F8-21E719651CFF}" presName="composite" presStyleCnt="0"/>
      <dgm:spPr/>
    </dgm:pt>
    <dgm:pt modelId="{F3865E5B-7786-4307-9045-B69939F8FDC0}" type="pres">
      <dgm:prSet presAssocID="{E7169AF4-42C0-4E22-84F8-21E719651CFF}" presName="imgShp" presStyleLbl="fgImgPlace1" presStyleIdx="3" presStyleCnt="4"/>
      <dgm:spPr>
        <a:blipFill>
          <a:blip xmlns:r="http://schemas.openxmlformats.org/officeDocument/2006/relationships"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1000" r="-21000"/>
          </a:stretch>
        </a:blipFill>
      </dgm:spPr>
    </dgm:pt>
    <dgm:pt modelId="{B913F7A8-4E41-4DC5-8ED1-5928FABBB18D}" type="pres">
      <dgm:prSet presAssocID="{E7169AF4-42C0-4E22-84F8-21E719651CFF}" presName="txShp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582C549-CDEF-4F50-AD87-6EF60BADD8CF}" type="presOf" srcId="{E7169AF4-42C0-4E22-84F8-21E719651CFF}" destId="{B913F7A8-4E41-4DC5-8ED1-5928FABBB18D}" srcOrd="0" destOrd="0" presId="urn:microsoft.com/office/officeart/2005/8/layout/vList3"/>
    <dgm:cxn modelId="{E66FD846-BB1B-4DA3-9FF3-E6D002CCE017}" type="presOf" srcId="{ECCE2E5C-1E52-4AB2-B442-557E2126D1A3}" destId="{ED76D0EF-D463-4A7A-9330-4493B6DD47CD}" srcOrd="0" destOrd="0" presId="urn:microsoft.com/office/officeart/2005/8/layout/vList3"/>
    <dgm:cxn modelId="{935F1E85-DE25-4330-B7DB-72261441AE25}" srcId="{21B0820B-0A08-41D3-BB49-AFB25CFEC876}" destId="{7A940349-B323-4222-BC3C-74DAD099C1F7}" srcOrd="1" destOrd="0" parTransId="{12445D88-B092-4734-95B1-6908DE58EE96}" sibTransId="{1B7B4472-178C-40DD-A7BB-EFB095272787}"/>
    <dgm:cxn modelId="{C1507EEE-0262-498E-AAFF-99A2089231F0}" srcId="{21B0820B-0A08-41D3-BB49-AFB25CFEC876}" destId="{ECCE2E5C-1E52-4AB2-B442-557E2126D1A3}" srcOrd="0" destOrd="0" parTransId="{64C83317-C2B8-4386-9FE6-8490AD2A27C7}" sibTransId="{4105BA76-DCBD-4070-9AE1-69FB531EE0E5}"/>
    <dgm:cxn modelId="{72C48CF8-39BE-40D0-B899-47B1EA750CF2}" type="presOf" srcId="{7A940349-B323-4222-BC3C-74DAD099C1F7}" destId="{322AA7E8-0B44-4842-93BD-5817F3934EAE}" srcOrd="0" destOrd="0" presId="urn:microsoft.com/office/officeart/2005/8/layout/vList3"/>
    <dgm:cxn modelId="{0EBC882A-A915-467C-8A14-75BB6F095A41}" srcId="{21B0820B-0A08-41D3-BB49-AFB25CFEC876}" destId="{E7169AF4-42C0-4E22-84F8-21E719651CFF}" srcOrd="3" destOrd="0" parTransId="{7F2AFE0A-A6FF-465A-B094-EE378C4E2AED}" sibTransId="{C7D321AB-3521-4907-84D5-5B934CF2F4DB}"/>
    <dgm:cxn modelId="{35784BCD-765B-4E70-9B29-F5B241461D16}" type="presOf" srcId="{21B0820B-0A08-41D3-BB49-AFB25CFEC876}" destId="{4491DDC7-C129-4561-A0F1-389698A98450}" srcOrd="0" destOrd="0" presId="urn:microsoft.com/office/officeart/2005/8/layout/vList3"/>
    <dgm:cxn modelId="{4314A859-BFA7-47BD-829F-32D789A9C363}" srcId="{21B0820B-0A08-41D3-BB49-AFB25CFEC876}" destId="{829C9109-2A62-4981-A47A-627832F0484D}" srcOrd="2" destOrd="0" parTransId="{A3BB9E54-050D-4FD8-A7BA-F90D729A91A3}" sibTransId="{D77B992B-4488-4641-96D1-D507D5FB7652}"/>
    <dgm:cxn modelId="{2E9683C9-B033-4145-A74B-C60FD6A59D8C}" type="presOf" srcId="{829C9109-2A62-4981-A47A-627832F0484D}" destId="{6D0952A7-08D8-4B1B-B388-8183659432D2}" srcOrd="0" destOrd="0" presId="urn:microsoft.com/office/officeart/2005/8/layout/vList3"/>
    <dgm:cxn modelId="{2A7C36CB-4FC3-46DF-BAA9-21816E651849}" type="presParOf" srcId="{4491DDC7-C129-4561-A0F1-389698A98450}" destId="{9C9FBEB6-AF61-45F9-B130-69F3550BEA01}" srcOrd="0" destOrd="0" presId="urn:microsoft.com/office/officeart/2005/8/layout/vList3"/>
    <dgm:cxn modelId="{4D97E84C-C0D9-45FF-8D0F-B6DE456425A0}" type="presParOf" srcId="{9C9FBEB6-AF61-45F9-B130-69F3550BEA01}" destId="{6B271500-D430-4F38-ACC8-D474427E6615}" srcOrd="0" destOrd="0" presId="urn:microsoft.com/office/officeart/2005/8/layout/vList3"/>
    <dgm:cxn modelId="{0CCA2B26-4CA0-4DBB-8324-219CB585AE18}" type="presParOf" srcId="{9C9FBEB6-AF61-45F9-B130-69F3550BEA01}" destId="{ED76D0EF-D463-4A7A-9330-4493B6DD47CD}" srcOrd="1" destOrd="0" presId="urn:microsoft.com/office/officeart/2005/8/layout/vList3"/>
    <dgm:cxn modelId="{AAAF447A-DDFB-4505-9B2C-1CFB202F574E}" type="presParOf" srcId="{4491DDC7-C129-4561-A0F1-389698A98450}" destId="{CA1B36FF-C7C7-4532-949B-BE3813606513}" srcOrd="1" destOrd="0" presId="urn:microsoft.com/office/officeart/2005/8/layout/vList3"/>
    <dgm:cxn modelId="{8ED22950-EB11-4229-83A6-63EEB6C23467}" type="presParOf" srcId="{4491DDC7-C129-4561-A0F1-389698A98450}" destId="{52642060-7FB5-46A8-B21A-EBDB1D49437A}" srcOrd="2" destOrd="0" presId="urn:microsoft.com/office/officeart/2005/8/layout/vList3"/>
    <dgm:cxn modelId="{4259D1B8-110E-4728-AB45-732C38EF6DD4}" type="presParOf" srcId="{52642060-7FB5-46A8-B21A-EBDB1D49437A}" destId="{84B65CD5-7C3B-42C8-916B-B38DD4AEF922}" srcOrd="0" destOrd="0" presId="urn:microsoft.com/office/officeart/2005/8/layout/vList3"/>
    <dgm:cxn modelId="{3CEF9DF3-48B8-4740-BD70-D63898301E70}" type="presParOf" srcId="{52642060-7FB5-46A8-B21A-EBDB1D49437A}" destId="{322AA7E8-0B44-4842-93BD-5817F3934EAE}" srcOrd="1" destOrd="0" presId="urn:microsoft.com/office/officeart/2005/8/layout/vList3"/>
    <dgm:cxn modelId="{2AF0E8D9-6B89-4EC4-A658-CA6C0BD26026}" type="presParOf" srcId="{4491DDC7-C129-4561-A0F1-389698A98450}" destId="{94936C94-EAFD-4BAC-B703-C15A9F65499E}" srcOrd="3" destOrd="0" presId="urn:microsoft.com/office/officeart/2005/8/layout/vList3"/>
    <dgm:cxn modelId="{2C8048AB-89B8-41F8-AF59-DF51D284F137}" type="presParOf" srcId="{4491DDC7-C129-4561-A0F1-389698A98450}" destId="{CD272E4F-5EED-478B-BAA6-EBF3974EDEA6}" srcOrd="4" destOrd="0" presId="urn:microsoft.com/office/officeart/2005/8/layout/vList3"/>
    <dgm:cxn modelId="{B0F7893F-B36B-4F23-9BF9-1928CF8511C3}" type="presParOf" srcId="{CD272E4F-5EED-478B-BAA6-EBF3974EDEA6}" destId="{93AB449C-BFCD-4792-903C-C51DA6CA1E01}" srcOrd="0" destOrd="0" presId="urn:microsoft.com/office/officeart/2005/8/layout/vList3"/>
    <dgm:cxn modelId="{30BAF275-2B51-411F-B4B4-4A648DCC4361}" type="presParOf" srcId="{CD272E4F-5EED-478B-BAA6-EBF3974EDEA6}" destId="{6D0952A7-08D8-4B1B-B388-8183659432D2}" srcOrd="1" destOrd="0" presId="urn:microsoft.com/office/officeart/2005/8/layout/vList3"/>
    <dgm:cxn modelId="{C9C3926A-AD2B-4302-8DEE-2E4061EBD6C4}" type="presParOf" srcId="{4491DDC7-C129-4561-A0F1-389698A98450}" destId="{16600B85-FB96-47BD-AA95-EB12490E6977}" srcOrd="5" destOrd="0" presId="urn:microsoft.com/office/officeart/2005/8/layout/vList3"/>
    <dgm:cxn modelId="{E55C42F9-DACF-4748-8053-9804E0C5461D}" type="presParOf" srcId="{4491DDC7-C129-4561-A0F1-389698A98450}" destId="{2CCEB272-A8B8-4952-9A88-33DC5BDA8DD8}" srcOrd="6" destOrd="0" presId="urn:microsoft.com/office/officeart/2005/8/layout/vList3"/>
    <dgm:cxn modelId="{B08D3320-8F46-4E8A-A024-32BF5A7573CF}" type="presParOf" srcId="{2CCEB272-A8B8-4952-9A88-33DC5BDA8DD8}" destId="{F3865E5B-7786-4307-9045-B69939F8FDC0}" srcOrd="0" destOrd="0" presId="urn:microsoft.com/office/officeart/2005/8/layout/vList3"/>
    <dgm:cxn modelId="{F535A5F4-A08E-45B3-9A61-0DDD963E9C6A}" type="presParOf" srcId="{2CCEB272-A8B8-4952-9A88-33DC5BDA8DD8}" destId="{B913F7A8-4E41-4DC5-8ED1-5928FABBB18D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1.xml><?xml version="1.0" encoding="utf-8"?>
<dgm:dataModel xmlns:dgm="http://schemas.openxmlformats.org/drawingml/2006/diagram" xmlns:a="http://schemas.openxmlformats.org/drawingml/2006/main">
  <dgm:ptLst>
    <dgm:pt modelId="{BE5FF950-2A0D-4F42-91D4-9B993F113AC7}" type="doc">
      <dgm:prSet loTypeId="urn:microsoft.com/office/officeart/2005/8/layout/chevron1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1DBD1DAE-67BF-4B77-A4BB-55C53488C8DC}">
      <dgm:prSet phldrT="[Text]"/>
      <dgm:spPr/>
      <dgm:t>
        <a:bodyPr/>
        <a:lstStyle/>
        <a:p>
          <a:r>
            <a:rPr lang="en-US" dirty="0" smtClean="0"/>
            <a:t>Introduction</a:t>
          </a:r>
          <a:endParaRPr lang="en-US" dirty="0"/>
        </a:p>
      </dgm:t>
    </dgm:pt>
    <dgm:pt modelId="{74EC9D49-1EC2-4957-84F9-8A022B8B0C28}" type="parTrans" cxnId="{14F85737-5C87-4069-B374-290DBC46FDBC}">
      <dgm:prSet/>
      <dgm:spPr/>
      <dgm:t>
        <a:bodyPr/>
        <a:lstStyle/>
        <a:p>
          <a:endParaRPr lang="en-US"/>
        </a:p>
      </dgm:t>
    </dgm:pt>
    <dgm:pt modelId="{0DD9B238-0696-479A-94A2-B6D1786E5B9F}" type="sibTrans" cxnId="{14F85737-5C87-4069-B374-290DBC46FDBC}">
      <dgm:prSet/>
      <dgm:spPr/>
      <dgm:t>
        <a:bodyPr/>
        <a:lstStyle/>
        <a:p>
          <a:endParaRPr lang="en-US"/>
        </a:p>
      </dgm:t>
    </dgm:pt>
    <dgm:pt modelId="{907D46D8-0AC8-40F3-9AEE-ADF6FBDBE8B7}">
      <dgm:prSet phldrT="[Text]"/>
      <dgm:spPr>
        <a:solidFill>
          <a:schemeClr val="accent3"/>
        </a:solidFill>
      </dgm:spPr>
      <dgm:t>
        <a:bodyPr/>
        <a:lstStyle/>
        <a:p>
          <a:r>
            <a:rPr lang="en-US" dirty="0" smtClean="0"/>
            <a:t>Graphene CNN</a:t>
          </a:r>
          <a:endParaRPr lang="en-US" dirty="0"/>
        </a:p>
      </dgm:t>
    </dgm:pt>
    <dgm:pt modelId="{5B3CE2EA-5E87-4365-B64A-EA35F44F493B}" type="parTrans" cxnId="{9F23AE52-01A6-44E1-A279-F95BA52723D5}">
      <dgm:prSet/>
      <dgm:spPr/>
      <dgm:t>
        <a:bodyPr/>
        <a:lstStyle/>
        <a:p>
          <a:endParaRPr lang="en-US"/>
        </a:p>
      </dgm:t>
    </dgm:pt>
    <dgm:pt modelId="{FBF95CD8-F13B-4642-ABC6-BE835C700054}" type="sibTrans" cxnId="{9F23AE52-01A6-44E1-A279-F95BA52723D5}">
      <dgm:prSet/>
      <dgm:spPr/>
      <dgm:t>
        <a:bodyPr/>
        <a:lstStyle/>
        <a:p>
          <a:endParaRPr lang="en-US"/>
        </a:p>
      </dgm:t>
    </dgm:pt>
    <dgm:pt modelId="{035A559D-0505-4FB0-B923-0796A157069B}">
      <dgm:prSet phldrT="[Text]"/>
      <dgm:spPr>
        <a:solidFill>
          <a:schemeClr val="accent4"/>
        </a:solidFill>
      </dgm:spPr>
      <dgm:t>
        <a:bodyPr/>
        <a:lstStyle/>
        <a:p>
          <a:r>
            <a:rPr lang="en-US" dirty="0" smtClean="0"/>
            <a:t>Low-loss Diode</a:t>
          </a:r>
          <a:endParaRPr lang="en-US" dirty="0"/>
        </a:p>
      </dgm:t>
    </dgm:pt>
    <dgm:pt modelId="{5319D9B5-D035-4C8D-8DB3-D9FDC2A0F4FB}" type="parTrans" cxnId="{4EF5110F-7EA6-4501-AE3E-1288F7B9D891}">
      <dgm:prSet/>
      <dgm:spPr/>
      <dgm:t>
        <a:bodyPr/>
        <a:lstStyle/>
        <a:p>
          <a:endParaRPr lang="en-US"/>
        </a:p>
      </dgm:t>
    </dgm:pt>
    <dgm:pt modelId="{2ED04320-4A65-4710-A327-5A68CE0C4FE6}" type="sibTrans" cxnId="{4EF5110F-7EA6-4501-AE3E-1288F7B9D891}">
      <dgm:prSet/>
      <dgm:spPr/>
      <dgm:t>
        <a:bodyPr/>
        <a:lstStyle/>
        <a:p>
          <a:endParaRPr lang="en-US"/>
        </a:p>
      </dgm:t>
    </dgm:pt>
    <dgm:pt modelId="{40CD313F-31F7-48F3-9E4F-B3A7C957EE47}">
      <dgm:prSet phldrT="[Text]"/>
      <dgm:spPr>
        <a:solidFill>
          <a:schemeClr val="accent5">
            <a:lumMod val="20000"/>
            <a:lumOff val="80000"/>
          </a:schemeClr>
        </a:solidFill>
      </dgm:spPr>
      <dgm:t>
        <a:bodyPr/>
        <a:lstStyle/>
        <a:p>
          <a:r>
            <a:rPr lang="en-US" dirty="0" smtClean="0"/>
            <a:t>Diffusive Coupler</a:t>
          </a:r>
          <a:endParaRPr lang="en-US" dirty="0"/>
        </a:p>
      </dgm:t>
    </dgm:pt>
    <dgm:pt modelId="{995A6824-2EA9-4FD4-9ADF-88960B70E26B}" type="parTrans" cxnId="{0628C1E7-3DD9-4962-BA36-CEBBF6753F0F}">
      <dgm:prSet/>
      <dgm:spPr/>
      <dgm:t>
        <a:bodyPr/>
        <a:lstStyle/>
        <a:p>
          <a:endParaRPr lang="en-US"/>
        </a:p>
      </dgm:t>
    </dgm:pt>
    <dgm:pt modelId="{8AAD685E-575F-44BD-99C7-BF61A131180F}" type="sibTrans" cxnId="{0628C1E7-3DD9-4962-BA36-CEBBF6753F0F}">
      <dgm:prSet/>
      <dgm:spPr/>
      <dgm:t>
        <a:bodyPr/>
        <a:lstStyle/>
        <a:p>
          <a:endParaRPr lang="en-US"/>
        </a:p>
      </dgm:t>
    </dgm:pt>
    <dgm:pt modelId="{929734ED-2348-487A-949A-0F56079C82C1}">
      <dgm:prSet/>
      <dgm:spPr>
        <a:solidFill>
          <a:schemeClr val="accent6">
            <a:lumMod val="20000"/>
            <a:lumOff val="80000"/>
          </a:schemeClr>
        </a:solidFill>
      </dgm:spPr>
      <dgm:t>
        <a:bodyPr/>
        <a:lstStyle/>
        <a:p>
          <a:r>
            <a:rPr lang="en-US" dirty="0" smtClean="0"/>
            <a:t>Tech. Limitations</a:t>
          </a:r>
          <a:endParaRPr lang="en-US" dirty="0"/>
        </a:p>
      </dgm:t>
    </dgm:pt>
    <dgm:pt modelId="{48B8BA3B-1331-45CA-8493-3C9A9737D652}" type="parTrans" cxnId="{C319A84A-7418-4AB8-ABA4-A0AA46CF45D7}">
      <dgm:prSet/>
      <dgm:spPr/>
      <dgm:t>
        <a:bodyPr/>
        <a:lstStyle/>
        <a:p>
          <a:endParaRPr lang="en-US"/>
        </a:p>
      </dgm:t>
    </dgm:pt>
    <dgm:pt modelId="{CEBC7F3C-006B-4B10-9B93-0E2AF59C2B53}" type="sibTrans" cxnId="{C319A84A-7418-4AB8-ABA4-A0AA46CF45D7}">
      <dgm:prSet/>
      <dgm:spPr/>
      <dgm:t>
        <a:bodyPr/>
        <a:lstStyle/>
        <a:p>
          <a:endParaRPr lang="en-US"/>
        </a:p>
      </dgm:t>
    </dgm:pt>
    <dgm:pt modelId="{5FAE34C6-C642-443E-AB55-8DB27C897452}">
      <dgm:prSet/>
      <dgm:spPr>
        <a:solidFill>
          <a:schemeClr val="tx2">
            <a:lumMod val="20000"/>
            <a:lumOff val="80000"/>
          </a:schemeClr>
        </a:solidFill>
      </dgm:spPr>
      <dgm:t>
        <a:bodyPr/>
        <a:lstStyle/>
        <a:p>
          <a:r>
            <a:rPr lang="en-US" dirty="0" smtClean="0"/>
            <a:t>Future Work</a:t>
          </a:r>
          <a:endParaRPr lang="en-US" dirty="0"/>
        </a:p>
      </dgm:t>
    </dgm:pt>
    <dgm:pt modelId="{5FC16576-6BBF-4CE4-9368-2CA0F9CA7496}" type="parTrans" cxnId="{0030CDDC-7882-4D38-B0D4-0ECEE5A710BE}">
      <dgm:prSet/>
      <dgm:spPr/>
      <dgm:t>
        <a:bodyPr/>
        <a:lstStyle/>
        <a:p>
          <a:endParaRPr lang="en-US"/>
        </a:p>
      </dgm:t>
    </dgm:pt>
    <dgm:pt modelId="{5D738C3A-C2B9-4E6E-BDD0-E6786063C119}" type="sibTrans" cxnId="{0030CDDC-7882-4D38-B0D4-0ECEE5A710BE}">
      <dgm:prSet/>
      <dgm:spPr/>
      <dgm:t>
        <a:bodyPr/>
        <a:lstStyle/>
        <a:p>
          <a:endParaRPr lang="en-US"/>
        </a:p>
      </dgm:t>
    </dgm:pt>
    <dgm:pt modelId="{1443765F-5E94-4158-B9B2-7B31D3C23507}" type="pres">
      <dgm:prSet presAssocID="{BE5FF950-2A0D-4F42-91D4-9B993F113AC7}" presName="Name0" presStyleCnt="0">
        <dgm:presLayoutVars>
          <dgm:dir/>
          <dgm:animLvl val="lvl"/>
          <dgm:resizeHandles val="exact"/>
        </dgm:presLayoutVars>
      </dgm:prSet>
      <dgm:spPr/>
    </dgm:pt>
    <dgm:pt modelId="{005E62C2-FDC7-422C-9DCF-48970522C1BA}" type="pres">
      <dgm:prSet presAssocID="{1DBD1DAE-67BF-4B77-A4BB-55C53488C8DC}" presName="parTxOnly" presStyleLbl="node1" presStyleIdx="0" presStyleCnt="6" custLinFactNeighborY="-1116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E6D7877-5E05-4E5C-B9C7-1984B7C8ECEB}" type="pres">
      <dgm:prSet presAssocID="{0DD9B238-0696-479A-94A2-B6D1786E5B9F}" presName="parTxOnlySpace" presStyleCnt="0"/>
      <dgm:spPr/>
    </dgm:pt>
    <dgm:pt modelId="{8119E358-620E-455E-A0A3-C57835FB82DD}" type="pres">
      <dgm:prSet presAssocID="{907D46D8-0AC8-40F3-9AEE-ADF6FBDBE8B7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9C3C6AA-2D99-49FD-B9EC-0DF003C920FE}" type="pres">
      <dgm:prSet presAssocID="{FBF95CD8-F13B-4642-ABC6-BE835C700054}" presName="parTxOnlySpace" presStyleCnt="0"/>
      <dgm:spPr/>
    </dgm:pt>
    <dgm:pt modelId="{DDAF493E-6026-449D-AF9A-D88CC8DEE280}" type="pres">
      <dgm:prSet presAssocID="{035A559D-0505-4FB0-B923-0796A157069B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09948A4-0026-4EAC-8370-8952007C5742}" type="pres">
      <dgm:prSet presAssocID="{2ED04320-4A65-4710-A327-5A68CE0C4FE6}" presName="parTxOnlySpace" presStyleCnt="0"/>
      <dgm:spPr/>
    </dgm:pt>
    <dgm:pt modelId="{188CE91C-CE85-47EE-9AEA-5E2783DD1EEF}" type="pres">
      <dgm:prSet presAssocID="{40CD313F-31F7-48F3-9E4F-B3A7C957EE47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D911C2-B152-488B-B00B-FA4C99E8C008}" type="pres">
      <dgm:prSet presAssocID="{8AAD685E-575F-44BD-99C7-BF61A131180F}" presName="parTxOnlySpace" presStyleCnt="0"/>
      <dgm:spPr/>
    </dgm:pt>
    <dgm:pt modelId="{D54F7E50-DEDA-4284-8A75-BD45409D9D1C}" type="pres">
      <dgm:prSet presAssocID="{929734ED-2348-487A-949A-0F56079C82C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F5E47A2-12B2-42BB-A498-D446C2985056}" type="pres">
      <dgm:prSet presAssocID="{CEBC7F3C-006B-4B10-9B93-0E2AF59C2B53}" presName="parTxOnlySpace" presStyleCnt="0"/>
      <dgm:spPr/>
    </dgm:pt>
    <dgm:pt modelId="{6ECE6DE6-EACE-4310-9AC5-A4713BFACF5F}" type="pres">
      <dgm:prSet presAssocID="{5FAE34C6-C642-443E-AB55-8DB27C897452}" presName="parTxOnly" presStyleLbl="node1" presStyleIdx="5" presStyleCnt="6" custLinFactNeighborY="-11169">
        <dgm:presLayoutVars>
          <dgm:chMax val="0"/>
          <dgm:chPref val="0"/>
          <dgm:bulletEnabled val="1"/>
        </dgm:presLayoutVars>
      </dgm:prSet>
      <dgm:spPr/>
    </dgm:pt>
  </dgm:ptLst>
  <dgm:cxnLst>
    <dgm:cxn modelId="{0628C1E7-3DD9-4962-BA36-CEBBF6753F0F}" srcId="{BE5FF950-2A0D-4F42-91D4-9B993F113AC7}" destId="{40CD313F-31F7-48F3-9E4F-B3A7C957EE47}" srcOrd="3" destOrd="0" parTransId="{995A6824-2EA9-4FD4-9ADF-88960B70E26B}" sibTransId="{8AAD685E-575F-44BD-99C7-BF61A131180F}"/>
    <dgm:cxn modelId="{B41878D1-7DF3-40C1-8F96-F093B1472827}" type="presOf" srcId="{1DBD1DAE-67BF-4B77-A4BB-55C53488C8DC}" destId="{005E62C2-FDC7-422C-9DCF-48970522C1BA}" srcOrd="0" destOrd="0" presId="urn:microsoft.com/office/officeart/2005/8/layout/chevron1"/>
    <dgm:cxn modelId="{0030CDDC-7882-4D38-B0D4-0ECEE5A710BE}" srcId="{BE5FF950-2A0D-4F42-91D4-9B993F113AC7}" destId="{5FAE34C6-C642-443E-AB55-8DB27C897452}" srcOrd="5" destOrd="0" parTransId="{5FC16576-6BBF-4CE4-9368-2CA0F9CA7496}" sibTransId="{5D738C3A-C2B9-4E6E-BDD0-E6786063C119}"/>
    <dgm:cxn modelId="{B288B1A3-A7F8-4C7A-B474-96A4F111221E}" type="presOf" srcId="{5FAE34C6-C642-443E-AB55-8DB27C897452}" destId="{6ECE6DE6-EACE-4310-9AC5-A4713BFACF5F}" srcOrd="0" destOrd="0" presId="urn:microsoft.com/office/officeart/2005/8/layout/chevron1"/>
    <dgm:cxn modelId="{23D73535-B37D-43BB-A2F6-01B3B5107887}" type="presOf" srcId="{907D46D8-0AC8-40F3-9AEE-ADF6FBDBE8B7}" destId="{8119E358-620E-455E-A0A3-C57835FB82DD}" srcOrd="0" destOrd="0" presId="urn:microsoft.com/office/officeart/2005/8/layout/chevron1"/>
    <dgm:cxn modelId="{77295FB0-845D-4AD7-B46B-BA5AEC5B92B9}" type="presOf" srcId="{BE5FF950-2A0D-4F42-91D4-9B993F113AC7}" destId="{1443765F-5E94-4158-B9B2-7B31D3C23507}" srcOrd="0" destOrd="0" presId="urn:microsoft.com/office/officeart/2005/8/layout/chevron1"/>
    <dgm:cxn modelId="{E603134F-5F51-485B-8C0E-F8F12D1E58D3}" type="presOf" srcId="{929734ED-2348-487A-949A-0F56079C82C1}" destId="{D54F7E50-DEDA-4284-8A75-BD45409D9D1C}" srcOrd="0" destOrd="0" presId="urn:microsoft.com/office/officeart/2005/8/layout/chevron1"/>
    <dgm:cxn modelId="{9F23AE52-01A6-44E1-A279-F95BA52723D5}" srcId="{BE5FF950-2A0D-4F42-91D4-9B993F113AC7}" destId="{907D46D8-0AC8-40F3-9AEE-ADF6FBDBE8B7}" srcOrd="1" destOrd="0" parTransId="{5B3CE2EA-5E87-4365-B64A-EA35F44F493B}" sibTransId="{FBF95CD8-F13B-4642-ABC6-BE835C700054}"/>
    <dgm:cxn modelId="{F767CF43-A1CC-40BB-B47F-A58068834474}" type="presOf" srcId="{40CD313F-31F7-48F3-9E4F-B3A7C957EE47}" destId="{188CE91C-CE85-47EE-9AEA-5E2783DD1EEF}" srcOrd="0" destOrd="0" presId="urn:microsoft.com/office/officeart/2005/8/layout/chevron1"/>
    <dgm:cxn modelId="{14F85737-5C87-4069-B374-290DBC46FDBC}" srcId="{BE5FF950-2A0D-4F42-91D4-9B993F113AC7}" destId="{1DBD1DAE-67BF-4B77-A4BB-55C53488C8DC}" srcOrd="0" destOrd="0" parTransId="{74EC9D49-1EC2-4957-84F9-8A022B8B0C28}" sibTransId="{0DD9B238-0696-479A-94A2-B6D1786E5B9F}"/>
    <dgm:cxn modelId="{4AFA92D8-2D4C-486A-8878-2698F6E0433A}" type="presOf" srcId="{035A559D-0505-4FB0-B923-0796A157069B}" destId="{DDAF493E-6026-449D-AF9A-D88CC8DEE280}" srcOrd="0" destOrd="0" presId="urn:microsoft.com/office/officeart/2005/8/layout/chevron1"/>
    <dgm:cxn modelId="{4EF5110F-7EA6-4501-AE3E-1288F7B9D891}" srcId="{BE5FF950-2A0D-4F42-91D4-9B993F113AC7}" destId="{035A559D-0505-4FB0-B923-0796A157069B}" srcOrd="2" destOrd="0" parTransId="{5319D9B5-D035-4C8D-8DB3-D9FDC2A0F4FB}" sibTransId="{2ED04320-4A65-4710-A327-5A68CE0C4FE6}"/>
    <dgm:cxn modelId="{C319A84A-7418-4AB8-ABA4-A0AA46CF45D7}" srcId="{BE5FF950-2A0D-4F42-91D4-9B993F113AC7}" destId="{929734ED-2348-487A-949A-0F56079C82C1}" srcOrd="4" destOrd="0" parTransId="{48B8BA3B-1331-45CA-8493-3C9A9737D652}" sibTransId="{CEBC7F3C-006B-4B10-9B93-0E2AF59C2B53}"/>
    <dgm:cxn modelId="{9C687F61-7FAD-4144-B44E-604043480AEC}" type="presParOf" srcId="{1443765F-5E94-4158-B9B2-7B31D3C23507}" destId="{005E62C2-FDC7-422C-9DCF-48970522C1BA}" srcOrd="0" destOrd="0" presId="urn:microsoft.com/office/officeart/2005/8/layout/chevron1"/>
    <dgm:cxn modelId="{F75BC78E-8C53-4C27-ABBC-56C8D6EFE65D}" type="presParOf" srcId="{1443765F-5E94-4158-B9B2-7B31D3C23507}" destId="{3E6D7877-5E05-4E5C-B9C7-1984B7C8ECEB}" srcOrd="1" destOrd="0" presId="urn:microsoft.com/office/officeart/2005/8/layout/chevron1"/>
    <dgm:cxn modelId="{5EA8761E-9D77-4E43-B682-073181F1F497}" type="presParOf" srcId="{1443765F-5E94-4158-B9B2-7B31D3C23507}" destId="{8119E358-620E-455E-A0A3-C57835FB82DD}" srcOrd="2" destOrd="0" presId="urn:microsoft.com/office/officeart/2005/8/layout/chevron1"/>
    <dgm:cxn modelId="{3943BDC7-A2AB-48D4-9BA3-618A85E41024}" type="presParOf" srcId="{1443765F-5E94-4158-B9B2-7B31D3C23507}" destId="{C9C3C6AA-2D99-49FD-B9EC-0DF003C920FE}" srcOrd="3" destOrd="0" presId="urn:microsoft.com/office/officeart/2005/8/layout/chevron1"/>
    <dgm:cxn modelId="{7DA792BB-3EF4-4D5E-87F7-5F87939E7848}" type="presParOf" srcId="{1443765F-5E94-4158-B9B2-7B31D3C23507}" destId="{DDAF493E-6026-449D-AF9A-D88CC8DEE280}" srcOrd="4" destOrd="0" presId="urn:microsoft.com/office/officeart/2005/8/layout/chevron1"/>
    <dgm:cxn modelId="{4D26CB34-179F-4AC5-BE70-F7A420739B5F}" type="presParOf" srcId="{1443765F-5E94-4158-B9B2-7B31D3C23507}" destId="{B09948A4-0026-4EAC-8370-8952007C5742}" srcOrd="5" destOrd="0" presId="urn:microsoft.com/office/officeart/2005/8/layout/chevron1"/>
    <dgm:cxn modelId="{1091061A-D287-4267-90F1-A9D520D9E8AD}" type="presParOf" srcId="{1443765F-5E94-4158-B9B2-7B31D3C23507}" destId="{188CE91C-CE85-47EE-9AEA-5E2783DD1EEF}" srcOrd="6" destOrd="0" presId="urn:microsoft.com/office/officeart/2005/8/layout/chevron1"/>
    <dgm:cxn modelId="{99020851-D515-429A-B47F-90ECD0923F83}" type="presParOf" srcId="{1443765F-5E94-4158-B9B2-7B31D3C23507}" destId="{1ED911C2-B152-488B-B00B-FA4C99E8C008}" srcOrd="7" destOrd="0" presId="urn:microsoft.com/office/officeart/2005/8/layout/chevron1"/>
    <dgm:cxn modelId="{03DDE1B7-2676-4FBA-A31E-EA6D4534E8EF}" type="presParOf" srcId="{1443765F-5E94-4158-B9B2-7B31D3C23507}" destId="{D54F7E50-DEDA-4284-8A75-BD45409D9D1C}" srcOrd="8" destOrd="0" presId="urn:microsoft.com/office/officeart/2005/8/layout/chevron1"/>
    <dgm:cxn modelId="{AA92ABB9-BAA7-40E8-A026-2501EB47DF17}" type="presParOf" srcId="{1443765F-5E94-4158-B9B2-7B31D3C23507}" destId="{BF5E47A2-12B2-42BB-A498-D446C2985056}" srcOrd="9" destOrd="0" presId="urn:microsoft.com/office/officeart/2005/8/layout/chevron1"/>
    <dgm:cxn modelId="{429C8923-A738-4948-A49D-59F646E38CE6}" type="presParOf" srcId="{1443765F-5E94-4158-B9B2-7B31D3C23507}" destId="{6ECE6DE6-EACE-4310-9AC5-A4713BFACF5F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42.xml><?xml version="1.0" encoding="utf-8"?>
<dgm:dataModel xmlns:dgm="http://schemas.openxmlformats.org/drawingml/2006/diagram" xmlns:a="http://schemas.openxmlformats.org/drawingml/2006/main">
  <dgm:ptLst>
    <dgm:pt modelId="{BE5FF950-2A0D-4F42-91D4-9B993F113AC7}" type="doc">
      <dgm:prSet loTypeId="urn:microsoft.com/office/officeart/2005/8/layout/chevron1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1DBD1DAE-67BF-4B77-A4BB-55C53488C8DC}">
      <dgm:prSet phldrT="[Text]"/>
      <dgm:spPr/>
      <dgm:t>
        <a:bodyPr/>
        <a:lstStyle/>
        <a:p>
          <a:r>
            <a:rPr lang="en-US" dirty="0" smtClean="0"/>
            <a:t>Introduction</a:t>
          </a:r>
          <a:endParaRPr lang="en-US" dirty="0"/>
        </a:p>
      </dgm:t>
    </dgm:pt>
    <dgm:pt modelId="{74EC9D49-1EC2-4957-84F9-8A022B8B0C28}" type="parTrans" cxnId="{14F85737-5C87-4069-B374-290DBC46FDBC}">
      <dgm:prSet/>
      <dgm:spPr/>
      <dgm:t>
        <a:bodyPr/>
        <a:lstStyle/>
        <a:p>
          <a:endParaRPr lang="en-US"/>
        </a:p>
      </dgm:t>
    </dgm:pt>
    <dgm:pt modelId="{0DD9B238-0696-479A-94A2-B6D1786E5B9F}" type="sibTrans" cxnId="{14F85737-5C87-4069-B374-290DBC46FDBC}">
      <dgm:prSet/>
      <dgm:spPr/>
      <dgm:t>
        <a:bodyPr/>
        <a:lstStyle/>
        <a:p>
          <a:endParaRPr lang="en-US"/>
        </a:p>
      </dgm:t>
    </dgm:pt>
    <dgm:pt modelId="{907D46D8-0AC8-40F3-9AEE-ADF6FBDBE8B7}">
      <dgm:prSet phldrT="[Text]"/>
      <dgm:spPr>
        <a:solidFill>
          <a:schemeClr val="accent3"/>
        </a:solidFill>
      </dgm:spPr>
      <dgm:t>
        <a:bodyPr/>
        <a:lstStyle/>
        <a:p>
          <a:r>
            <a:rPr lang="en-US" dirty="0" smtClean="0"/>
            <a:t>Graphene CNN</a:t>
          </a:r>
          <a:endParaRPr lang="en-US" dirty="0"/>
        </a:p>
      </dgm:t>
    </dgm:pt>
    <dgm:pt modelId="{5B3CE2EA-5E87-4365-B64A-EA35F44F493B}" type="parTrans" cxnId="{9F23AE52-01A6-44E1-A279-F95BA52723D5}">
      <dgm:prSet/>
      <dgm:spPr/>
      <dgm:t>
        <a:bodyPr/>
        <a:lstStyle/>
        <a:p>
          <a:endParaRPr lang="en-US"/>
        </a:p>
      </dgm:t>
    </dgm:pt>
    <dgm:pt modelId="{FBF95CD8-F13B-4642-ABC6-BE835C700054}" type="sibTrans" cxnId="{9F23AE52-01A6-44E1-A279-F95BA52723D5}">
      <dgm:prSet/>
      <dgm:spPr/>
      <dgm:t>
        <a:bodyPr/>
        <a:lstStyle/>
        <a:p>
          <a:endParaRPr lang="en-US"/>
        </a:p>
      </dgm:t>
    </dgm:pt>
    <dgm:pt modelId="{035A559D-0505-4FB0-B923-0796A157069B}">
      <dgm:prSet phldrT="[Text]"/>
      <dgm:spPr>
        <a:solidFill>
          <a:schemeClr val="accent4"/>
        </a:solidFill>
      </dgm:spPr>
      <dgm:t>
        <a:bodyPr/>
        <a:lstStyle/>
        <a:p>
          <a:r>
            <a:rPr lang="en-US" dirty="0" smtClean="0"/>
            <a:t>Low-loss Diode</a:t>
          </a:r>
          <a:endParaRPr lang="en-US" dirty="0"/>
        </a:p>
      </dgm:t>
    </dgm:pt>
    <dgm:pt modelId="{5319D9B5-D035-4C8D-8DB3-D9FDC2A0F4FB}" type="parTrans" cxnId="{4EF5110F-7EA6-4501-AE3E-1288F7B9D891}">
      <dgm:prSet/>
      <dgm:spPr/>
      <dgm:t>
        <a:bodyPr/>
        <a:lstStyle/>
        <a:p>
          <a:endParaRPr lang="en-US"/>
        </a:p>
      </dgm:t>
    </dgm:pt>
    <dgm:pt modelId="{2ED04320-4A65-4710-A327-5A68CE0C4FE6}" type="sibTrans" cxnId="{4EF5110F-7EA6-4501-AE3E-1288F7B9D891}">
      <dgm:prSet/>
      <dgm:spPr/>
      <dgm:t>
        <a:bodyPr/>
        <a:lstStyle/>
        <a:p>
          <a:endParaRPr lang="en-US"/>
        </a:p>
      </dgm:t>
    </dgm:pt>
    <dgm:pt modelId="{40CD313F-31F7-48F3-9E4F-B3A7C957EE47}">
      <dgm:prSet phldrT="[Text]"/>
      <dgm:spPr>
        <a:solidFill>
          <a:schemeClr val="accent5">
            <a:lumMod val="20000"/>
            <a:lumOff val="80000"/>
          </a:schemeClr>
        </a:solidFill>
      </dgm:spPr>
      <dgm:t>
        <a:bodyPr/>
        <a:lstStyle/>
        <a:p>
          <a:r>
            <a:rPr lang="en-US" dirty="0" smtClean="0"/>
            <a:t>Diffusive Coupler</a:t>
          </a:r>
          <a:endParaRPr lang="en-US" dirty="0"/>
        </a:p>
      </dgm:t>
    </dgm:pt>
    <dgm:pt modelId="{995A6824-2EA9-4FD4-9ADF-88960B70E26B}" type="parTrans" cxnId="{0628C1E7-3DD9-4962-BA36-CEBBF6753F0F}">
      <dgm:prSet/>
      <dgm:spPr/>
      <dgm:t>
        <a:bodyPr/>
        <a:lstStyle/>
        <a:p>
          <a:endParaRPr lang="en-US"/>
        </a:p>
      </dgm:t>
    </dgm:pt>
    <dgm:pt modelId="{8AAD685E-575F-44BD-99C7-BF61A131180F}" type="sibTrans" cxnId="{0628C1E7-3DD9-4962-BA36-CEBBF6753F0F}">
      <dgm:prSet/>
      <dgm:spPr/>
      <dgm:t>
        <a:bodyPr/>
        <a:lstStyle/>
        <a:p>
          <a:endParaRPr lang="en-US"/>
        </a:p>
      </dgm:t>
    </dgm:pt>
    <dgm:pt modelId="{929734ED-2348-487A-949A-0F56079C82C1}">
      <dgm:prSet/>
      <dgm:spPr>
        <a:solidFill>
          <a:schemeClr val="accent6">
            <a:lumMod val="20000"/>
            <a:lumOff val="80000"/>
          </a:schemeClr>
        </a:solidFill>
      </dgm:spPr>
      <dgm:t>
        <a:bodyPr/>
        <a:lstStyle/>
        <a:p>
          <a:r>
            <a:rPr lang="en-US" dirty="0" smtClean="0"/>
            <a:t>Tech. Limitations</a:t>
          </a:r>
          <a:endParaRPr lang="en-US" dirty="0"/>
        </a:p>
      </dgm:t>
    </dgm:pt>
    <dgm:pt modelId="{48B8BA3B-1331-45CA-8493-3C9A9737D652}" type="parTrans" cxnId="{C319A84A-7418-4AB8-ABA4-A0AA46CF45D7}">
      <dgm:prSet/>
      <dgm:spPr/>
      <dgm:t>
        <a:bodyPr/>
        <a:lstStyle/>
        <a:p>
          <a:endParaRPr lang="en-US"/>
        </a:p>
      </dgm:t>
    </dgm:pt>
    <dgm:pt modelId="{CEBC7F3C-006B-4B10-9B93-0E2AF59C2B53}" type="sibTrans" cxnId="{C319A84A-7418-4AB8-ABA4-A0AA46CF45D7}">
      <dgm:prSet/>
      <dgm:spPr/>
      <dgm:t>
        <a:bodyPr/>
        <a:lstStyle/>
        <a:p>
          <a:endParaRPr lang="en-US"/>
        </a:p>
      </dgm:t>
    </dgm:pt>
    <dgm:pt modelId="{5FAE34C6-C642-443E-AB55-8DB27C897452}">
      <dgm:prSet/>
      <dgm:spPr>
        <a:solidFill>
          <a:schemeClr val="tx2">
            <a:lumMod val="20000"/>
            <a:lumOff val="80000"/>
          </a:schemeClr>
        </a:solidFill>
      </dgm:spPr>
      <dgm:t>
        <a:bodyPr/>
        <a:lstStyle/>
        <a:p>
          <a:r>
            <a:rPr lang="en-US" dirty="0" smtClean="0"/>
            <a:t>Future Work</a:t>
          </a:r>
          <a:endParaRPr lang="en-US" dirty="0"/>
        </a:p>
      </dgm:t>
    </dgm:pt>
    <dgm:pt modelId="{5FC16576-6BBF-4CE4-9368-2CA0F9CA7496}" type="parTrans" cxnId="{0030CDDC-7882-4D38-B0D4-0ECEE5A710BE}">
      <dgm:prSet/>
      <dgm:spPr/>
      <dgm:t>
        <a:bodyPr/>
        <a:lstStyle/>
        <a:p>
          <a:endParaRPr lang="en-US"/>
        </a:p>
      </dgm:t>
    </dgm:pt>
    <dgm:pt modelId="{5D738C3A-C2B9-4E6E-BDD0-E6786063C119}" type="sibTrans" cxnId="{0030CDDC-7882-4D38-B0D4-0ECEE5A710BE}">
      <dgm:prSet/>
      <dgm:spPr/>
      <dgm:t>
        <a:bodyPr/>
        <a:lstStyle/>
        <a:p>
          <a:endParaRPr lang="en-US"/>
        </a:p>
      </dgm:t>
    </dgm:pt>
    <dgm:pt modelId="{1443765F-5E94-4158-B9B2-7B31D3C23507}" type="pres">
      <dgm:prSet presAssocID="{BE5FF950-2A0D-4F42-91D4-9B993F113AC7}" presName="Name0" presStyleCnt="0">
        <dgm:presLayoutVars>
          <dgm:dir/>
          <dgm:animLvl val="lvl"/>
          <dgm:resizeHandles val="exact"/>
        </dgm:presLayoutVars>
      </dgm:prSet>
      <dgm:spPr/>
    </dgm:pt>
    <dgm:pt modelId="{005E62C2-FDC7-422C-9DCF-48970522C1BA}" type="pres">
      <dgm:prSet presAssocID="{1DBD1DAE-67BF-4B77-A4BB-55C53488C8DC}" presName="parTxOnly" presStyleLbl="node1" presStyleIdx="0" presStyleCnt="6" custLinFactNeighborY="-1116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E6D7877-5E05-4E5C-B9C7-1984B7C8ECEB}" type="pres">
      <dgm:prSet presAssocID="{0DD9B238-0696-479A-94A2-B6D1786E5B9F}" presName="parTxOnlySpace" presStyleCnt="0"/>
      <dgm:spPr/>
    </dgm:pt>
    <dgm:pt modelId="{8119E358-620E-455E-A0A3-C57835FB82DD}" type="pres">
      <dgm:prSet presAssocID="{907D46D8-0AC8-40F3-9AEE-ADF6FBDBE8B7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9C3C6AA-2D99-49FD-B9EC-0DF003C920FE}" type="pres">
      <dgm:prSet presAssocID="{FBF95CD8-F13B-4642-ABC6-BE835C700054}" presName="parTxOnlySpace" presStyleCnt="0"/>
      <dgm:spPr/>
    </dgm:pt>
    <dgm:pt modelId="{DDAF493E-6026-449D-AF9A-D88CC8DEE280}" type="pres">
      <dgm:prSet presAssocID="{035A559D-0505-4FB0-B923-0796A157069B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09948A4-0026-4EAC-8370-8952007C5742}" type="pres">
      <dgm:prSet presAssocID="{2ED04320-4A65-4710-A327-5A68CE0C4FE6}" presName="parTxOnlySpace" presStyleCnt="0"/>
      <dgm:spPr/>
    </dgm:pt>
    <dgm:pt modelId="{188CE91C-CE85-47EE-9AEA-5E2783DD1EEF}" type="pres">
      <dgm:prSet presAssocID="{40CD313F-31F7-48F3-9E4F-B3A7C957EE47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D911C2-B152-488B-B00B-FA4C99E8C008}" type="pres">
      <dgm:prSet presAssocID="{8AAD685E-575F-44BD-99C7-BF61A131180F}" presName="parTxOnlySpace" presStyleCnt="0"/>
      <dgm:spPr/>
    </dgm:pt>
    <dgm:pt modelId="{D54F7E50-DEDA-4284-8A75-BD45409D9D1C}" type="pres">
      <dgm:prSet presAssocID="{929734ED-2348-487A-949A-0F56079C82C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F5E47A2-12B2-42BB-A498-D446C2985056}" type="pres">
      <dgm:prSet presAssocID="{CEBC7F3C-006B-4B10-9B93-0E2AF59C2B53}" presName="parTxOnlySpace" presStyleCnt="0"/>
      <dgm:spPr/>
    </dgm:pt>
    <dgm:pt modelId="{6ECE6DE6-EACE-4310-9AC5-A4713BFACF5F}" type="pres">
      <dgm:prSet presAssocID="{5FAE34C6-C642-443E-AB55-8DB27C897452}" presName="parTxOnly" presStyleLbl="node1" presStyleIdx="5" presStyleCnt="6" custLinFactNeighborY="-11169">
        <dgm:presLayoutVars>
          <dgm:chMax val="0"/>
          <dgm:chPref val="0"/>
          <dgm:bulletEnabled val="1"/>
        </dgm:presLayoutVars>
      </dgm:prSet>
      <dgm:spPr/>
    </dgm:pt>
  </dgm:ptLst>
  <dgm:cxnLst>
    <dgm:cxn modelId="{0628C1E7-3DD9-4962-BA36-CEBBF6753F0F}" srcId="{BE5FF950-2A0D-4F42-91D4-9B993F113AC7}" destId="{40CD313F-31F7-48F3-9E4F-B3A7C957EE47}" srcOrd="3" destOrd="0" parTransId="{995A6824-2EA9-4FD4-9ADF-88960B70E26B}" sibTransId="{8AAD685E-575F-44BD-99C7-BF61A131180F}"/>
    <dgm:cxn modelId="{B41878D1-7DF3-40C1-8F96-F093B1472827}" type="presOf" srcId="{1DBD1DAE-67BF-4B77-A4BB-55C53488C8DC}" destId="{005E62C2-FDC7-422C-9DCF-48970522C1BA}" srcOrd="0" destOrd="0" presId="urn:microsoft.com/office/officeart/2005/8/layout/chevron1"/>
    <dgm:cxn modelId="{0030CDDC-7882-4D38-B0D4-0ECEE5A710BE}" srcId="{BE5FF950-2A0D-4F42-91D4-9B993F113AC7}" destId="{5FAE34C6-C642-443E-AB55-8DB27C897452}" srcOrd="5" destOrd="0" parTransId="{5FC16576-6BBF-4CE4-9368-2CA0F9CA7496}" sibTransId="{5D738C3A-C2B9-4E6E-BDD0-E6786063C119}"/>
    <dgm:cxn modelId="{B288B1A3-A7F8-4C7A-B474-96A4F111221E}" type="presOf" srcId="{5FAE34C6-C642-443E-AB55-8DB27C897452}" destId="{6ECE6DE6-EACE-4310-9AC5-A4713BFACF5F}" srcOrd="0" destOrd="0" presId="urn:microsoft.com/office/officeart/2005/8/layout/chevron1"/>
    <dgm:cxn modelId="{23D73535-B37D-43BB-A2F6-01B3B5107887}" type="presOf" srcId="{907D46D8-0AC8-40F3-9AEE-ADF6FBDBE8B7}" destId="{8119E358-620E-455E-A0A3-C57835FB82DD}" srcOrd="0" destOrd="0" presId="urn:microsoft.com/office/officeart/2005/8/layout/chevron1"/>
    <dgm:cxn modelId="{77295FB0-845D-4AD7-B46B-BA5AEC5B92B9}" type="presOf" srcId="{BE5FF950-2A0D-4F42-91D4-9B993F113AC7}" destId="{1443765F-5E94-4158-B9B2-7B31D3C23507}" srcOrd="0" destOrd="0" presId="urn:microsoft.com/office/officeart/2005/8/layout/chevron1"/>
    <dgm:cxn modelId="{E603134F-5F51-485B-8C0E-F8F12D1E58D3}" type="presOf" srcId="{929734ED-2348-487A-949A-0F56079C82C1}" destId="{D54F7E50-DEDA-4284-8A75-BD45409D9D1C}" srcOrd="0" destOrd="0" presId="urn:microsoft.com/office/officeart/2005/8/layout/chevron1"/>
    <dgm:cxn modelId="{9F23AE52-01A6-44E1-A279-F95BA52723D5}" srcId="{BE5FF950-2A0D-4F42-91D4-9B993F113AC7}" destId="{907D46D8-0AC8-40F3-9AEE-ADF6FBDBE8B7}" srcOrd="1" destOrd="0" parTransId="{5B3CE2EA-5E87-4365-B64A-EA35F44F493B}" sibTransId="{FBF95CD8-F13B-4642-ABC6-BE835C700054}"/>
    <dgm:cxn modelId="{F767CF43-A1CC-40BB-B47F-A58068834474}" type="presOf" srcId="{40CD313F-31F7-48F3-9E4F-B3A7C957EE47}" destId="{188CE91C-CE85-47EE-9AEA-5E2783DD1EEF}" srcOrd="0" destOrd="0" presId="urn:microsoft.com/office/officeart/2005/8/layout/chevron1"/>
    <dgm:cxn modelId="{14F85737-5C87-4069-B374-290DBC46FDBC}" srcId="{BE5FF950-2A0D-4F42-91D4-9B993F113AC7}" destId="{1DBD1DAE-67BF-4B77-A4BB-55C53488C8DC}" srcOrd="0" destOrd="0" parTransId="{74EC9D49-1EC2-4957-84F9-8A022B8B0C28}" sibTransId="{0DD9B238-0696-479A-94A2-B6D1786E5B9F}"/>
    <dgm:cxn modelId="{4AFA92D8-2D4C-486A-8878-2698F6E0433A}" type="presOf" srcId="{035A559D-0505-4FB0-B923-0796A157069B}" destId="{DDAF493E-6026-449D-AF9A-D88CC8DEE280}" srcOrd="0" destOrd="0" presId="urn:microsoft.com/office/officeart/2005/8/layout/chevron1"/>
    <dgm:cxn modelId="{4EF5110F-7EA6-4501-AE3E-1288F7B9D891}" srcId="{BE5FF950-2A0D-4F42-91D4-9B993F113AC7}" destId="{035A559D-0505-4FB0-B923-0796A157069B}" srcOrd="2" destOrd="0" parTransId="{5319D9B5-D035-4C8D-8DB3-D9FDC2A0F4FB}" sibTransId="{2ED04320-4A65-4710-A327-5A68CE0C4FE6}"/>
    <dgm:cxn modelId="{C319A84A-7418-4AB8-ABA4-A0AA46CF45D7}" srcId="{BE5FF950-2A0D-4F42-91D4-9B993F113AC7}" destId="{929734ED-2348-487A-949A-0F56079C82C1}" srcOrd="4" destOrd="0" parTransId="{48B8BA3B-1331-45CA-8493-3C9A9737D652}" sibTransId="{CEBC7F3C-006B-4B10-9B93-0E2AF59C2B53}"/>
    <dgm:cxn modelId="{9C687F61-7FAD-4144-B44E-604043480AEC}" type="presParOf" srcId="{1443765F-5E94-4158-B9B2-7B31D3C23507}" destId="{005E62C2-FDC7-422C-9DCF-48970522C1BA}" srcOrd="0" destOrd="0" presId="urn:microsoft.com/office/officeart/2005/8/layout/chevron1"/>
    <dgm:cxn modelId="{F75BC78E-8C53-4C27-ABBC-56C8D6EFE65D}" type="presParOf" srcId="{1443765F-5E94-4158-B9B2-7B31D3C23507}" destId="{3E6D7877-5E05-4E5C-B9C7-1984B7C8ECEB}" srcOrd="1" destOrd="0" presId="urn:microsoft.com/office/officeart/2005/8/layout/chevron1"/>
    <dgm:cxn modelId="{5EA8761E-9D77-4E43-B682-073181F1F497}" type="presParOf" srcId="{1443765F-5E94-4158-B9B2-7B31D3C23507}" destId="{8119E358-620E-455E-A0A3-C57835FB82DD}" srcOrd="2" destOrd="0" presId="urn:microsoft.com/office/officeart/2005/8/layout/chevron1"/>
    <dgm:cxn modelId="{3943BDC7-A2AB-48D4-9BA3-618A85E41024}" type="presParOf" srcId="{1443765F-5E94-4158-B9B2-7B31D3C23507}" destId="{C9C3C6AA-2D99-49FD-B9EC-0DF003C920FE}" srcOrd="3" destOrd="0" presId="urn:microsoft.com/office/officeart/2005/8/layout/chevron1"/>
    <dgm:cxn modelId="{7DA792BB-3EF4-4D5E-87F7-5F87939E7848}" type="presParOf" srcId="{1443765F-5E94-4158-B9B2-7B31D3C23507}" destId="{DDAF493E-6026-449D-AF9A-D88CC8DEE280}" srcOrd="4" destOrd="0" presId="urn:microsoft.com/office/officeart/2005/8/layout/chevron1"/>
    <dgm:cxn modelId="{4D26CB34-179F-4AC5-BE70-F7A420739B5F}" type="presParOf" srcId="{1443765F-5E94-4158-B9B2-7B31D3C23507}" destId="{B09948A4-0026-4EAC-8370-8952007C5742}" srcOrd="5" destOrd="0" presId="urn:microsoft.com/office/officeart/2005/8/layout/chevron1"/>
    <dgm:cxn modelId="{1091061A-D287-4267-90F1-A9D520D9E8AD}" type="presParOf" srcId="{1443765F-5E94-4158-B9B2-7B31D3C23507}" destId="{188CE91C-CE85-47EE-9AEA-5E2783DD1EEF}" srcOrd="6" destOrd="0" presId="urn:microsoft.com/office/officeart/2005/8/layout/chevron1"/>
    <dgm:cxn modelId="{99020851-D515-429A-B47F-90ECD0923F83}" type="presParOf" srcId="{1443765F-5E94-4158-B9B2-7B31D3C23507}" destId="{1ED911C2-B152-488B-B00B-FA4C99E8C008}" srcOrd="7" destOrd="0" presId="urn:microsoft.com/office/officeart/2005/8/layout/chevron1"/>
    <dgm:cxn modelId="{03DDE1B7-2676-4FBA-A31E-EA6D4534E8EF}" type="presParOf" srcId="{1443765F-5E94-4158-B9B2-7B31D3C23507}" destId="{D54F7E50-DEDA-4284-8A75-BD45409D9D1C}" srcOrd="8" destOrd="0" presId="urn:microsoft.com/office/officeart/2005/8/layout/chevron1"/>
    <dgm:cxn modelId="{AA92ABB9-BAA7-40E8-A026-2501EB47DF17}" type="presParOf" srcId="{1443765F-5E94-4158-B9B2-7B31D3C23507}" destId="{BF5E47A2-12B2-42BB-A498-D446C2985056}" srcOrd="9" destOrd="0" presId="urn:microsoft.com/office/officeart/2005/8/layout/chevron1"/>
    <dgm:cxn modelId="{429C8923-A738-4948-A49D-59F646E38CE6}" type="presParOf" srcId="{1443765F-5E94-4158-B9B2-7B31D3C23507}" destId="{6ECE6DE6-EACE-4310-9AC5-A4713BFACF5F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3.xml><?xml version="1.0" encoding="utf-8"?>
<dgm:dataModel xmlns:dgm="http://schemas.openxmlformats.org/drawingml/2006/diagram" xmlns:a="http://schemas.openxmlformats.org/drawingml/2006/main">
  <dgm:ptLst>
    <dgm:pt modelId="{BE5FF950-2A0D-4F42-91D4-9B993F113AC7}" type="doc">
      <dgm:prSet loTypeId="urn:microsoft.com/office/officeart/2005/8/layout/chevron1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1DBD1DAE-67BF-4B77-A4BB-55C53488C8DC}">
      <dgm:prSet phldrT="[Text]"/>
      <dgm:spPr/>
      <dgm:t>
        <a:bodyPr/>
        <a:lstStyle/>
        <a:p>
          <a:r>
            <a:rPr lang="en-US" dirty="0" smtClean="0"/>
            <a:t>Introduction</a:t>
          </a:r>
          <a:endParaRPr lang="en-US" dirty="0"/>
        </a:p>
      </dgm:t>
    </dgm:pt>
    <dgm:pt modelId="{74EC9D49-1EC2-4957-84F9-8A022B8B0C28}" type="parTrans" cxnId="{14F85737-5C87-4069-B374-290DBC46FDBC}">
      <dgm:prSet/>
      <dgm:spPr/>
      <dgm:t>
        <a:bodyPr/>
        <a:lstStyle/>
        <a:p>
          <a:endParaRPr lang="en-US"/>
        </a:p>
      </dgm:t>
    </dgm:pt>
    <dgm:pt modelId="{0DD9B238-0696-479A-94A2-B6D1786E5B9F}" type="sibTrans" cxnId="{14F85737-5C87-4069-B374-290DBC46FDBC}">
      <dgm:prSet/>
      <dgm:spPr/>
      <dgm:t>
        <a:bodyPr/>
        <a:lstStyle/>
        <a:p>
          <a:endParaRPr lang="en-US"/>
        </a:p>
      </dgm:t>
    </dgm:pt>
    <dgm:pt modelId="{907D46D8-0AC8-40F3-9AEE-ADF6FBDBE8B7}">
      <dgm:prSet phldrT="[Text]"/>
      <dgm:spPr>
        <a:solidFill>
          <a:schemeClr val="accent3"/>
        </a:solidFill>
      </dgm:spPr>
      <dgm:t>
        <a:bodyPr/>
        <a:lstStyle/>
        <a:p>
          <a:r>
            <a:rPr lang="en-US" dirty="0" smtClean="0"/>
            <a:t>Graphene CNN</a:t>
          </a:r>
          <a:endParaRPr lang="en-US" dirty="0"/>
        </a:p>
      </dgm:t>
    </dgm:pt>
    <dgm:pt modelId="{5B3CE2EA-5E87-4365-B64A-EA35F44F493B}" type="parTrans" cxnId="{9F23AE52-01A6-44E1-A279-F95BA52723D5}">
      <dgm:prSet/>
      <dgm:spPr/>
      <dgm:t>
        <a:bodyPr/>
        <a:lstStyle/>
        <a:p>
          <a:endParaRPr lang="en-US"/>
        </a:p>
      </dgm:t>
    </dgm:pt>
    <dgm:pt modelId="{FBF95CD8-F13B-4642-ABC6-BE835C700054}" type="sibTrans" cxnId="{9F23AE52-01A6-44E1-A279-F95BA52723D5}">
      <dgm:prSet/>
      <dgm:spPr/>
      <dgm:t>
        <a:bodyPr/>
        <a:lstStyle/>
        <a:p>
          <a:endParaRPr lang="en-US"/>
        </a:p>
      </dgm:t>
    </dgm:pt>
    <dgm:pt modelId="{035A559D-0505-4FB0-B923-0796A157069B}">
      <dgm:prSet phldrT="[Text]"/>
      <dgm:spPr>
        <a:solidFill>
          <a:schemeClr val="accent4"/>
        </a:solidFill>
      </dgm:spPr>
      <dgm:t>
        <a:bodyPr/>
        <a:lstStyle/>
        <a:p>
          <a:r>
            <a:rPr lang="en-US" dirty="0" smtClean="0"/>
            <a:t>Low-loss Diode</a:t>
          </a:r>
          <a:endParaRPr lang="en-US" dirty="0"/>
        </a:p>
      </dgm:t>
    </dgm:pt>
    <dgm:pt modelId="{5319D9B5-D035-4C8D-8DB3-D9FDC2A0F4FB}" type="parTrans" cxnId="{4EF5110F-7EA6-4501-AE3E-1288F7B9D891}">
      <dgm:prSet/>
      <dgm:spPr/>
      <dgm:t>
        <a:bodyPr/>
        <a:lstStyle/>
        <a:p>
          <a:endParaRPr lang="en-US"/>
        </a:p>
      </dgm:t>
    </dgm:pt>
    <dgm:pt modelId="{2ED04320-4A65-4710-A327-5A68CE0C4FE6}" type="sibTrans" cxnId="{4EF5110F-7EA6-4501-AE3E-1288F7B9D891}">
      <dgm:prSet/>
      <dgm:spPr/>
      <dgm:t>
        <a:bodyPr/>
        <a:lstStyle/>
        <a:p>
          <a:endParaRPr lang="en-US"/>
        </a:p>
      </dgm:t>
    </dgm:pt>
    <dgm:pt modelId="{40CD313F-31F7-48F3-9E4F-B3A7C957EE47}">
      <dgm:prSet phldrT="[Text]"/>
      <dgm:spPr>
        <a:solidFill>
          <a:schemeClr val="accent5">
            <a:lumMod val="20000"/>
            <a:lumOff val="80000"/>
          </a:schemeClr>
        </a:solidFill>
      </dgm:spPr>
      <dgm:t>
        <a:bodyPr/>
        <a:lstStyle/>
        <a:p>
          <a:r>
            <a:rPr lang="en-US" dirty="0" smtClean="0"/>
            <a:t>Diffusive Coupler</a:t>
          </a:r>
          <a:endParaRPr lang="en-US" dirty="0"/>
        </a:p>
      </dgm:t>
    </dgm:pt>
    <dgm:pt modelId="{995A6824-2EA9-4FD4-9ADF-88960B70E26B}" type="parTrans" cxnId="{0628C1E7-3DD9-4962-BA36-CEBBF6753F0F}">
      <dgm:prSet/>
      <dgm:spPr/>
      <dgm:t>
        <a:bodyPr/>
        <a:lstStyle/>
        <a:p>
          <a:endParaRPr lang="en-US"/>
        </a:p>
      </dgm:t>
    </dgm:pt>
    <dgm:pt modelId="{8AAD685E-575F-44BD-99C7-BF61A131180F}" type="sibTrans" cxnId="{0628C1E7-3DD9-4962-BA36-CEBBF6753F0F}">
      <dgm:prSet/>
      <dgm:spPr/>
      <dgm:t>
        <a:bodyPr/>
        <a:lstStyle/>
        <a:p>
          <a:endParaRPr lang="en-US"/>
        </a:p>
      </dgm:t>
    </dgm:pt>
    <dgm:pt modelId="{929734ED-2348-487A-949A-0F56079C82C1}">
      <dgm:prSet/>
      <dgm:spPr>
        <a:solidFill>
          <a:schemeClr val="accent6">
            <a:lumMod val="20000"/>
            <a:lumOff val="80000"/>
          </a:schemeClr>
        </a:solidFill>
      </dgm:spPr>
      <dgm:t>
        <a:bodyPr/>
        <a:lstStyle/>
        <a:p>
          <a:r>
            <a:rPr lang="en-US" dirty="0" smtClean="0"/>
            <a:t>Tech. Limitations</a:t>
          </a:r>
          <a:endParaRPr lang="en-US" dirty="0"/>
        </a:p>
      </dgm:t>
    </dgm:pt>
    <dgm:pt modelId="{48B8BA3B-1331-45CA-8493-3C9A9737D652}" type="parTrans" cxnId="{C319A84A-7418-4AB8-ABA4-A0AA46CF45D7}">
      <dgm:prSet/>
      <dgm:spPr/>
      <dgm:t>
        <a:bodyPr/>
        <a:lstStyle/>
        <a:p>
          <a:endParaRPr lang="en-US"/>
        </a:p>
      </dgm:t>
    </dgm:pt>
    <dgm:pt modelId="{CEBC7F3C-006B-4B10-9B93-0E2AF59C2B53}" type="sibTrans" cxnId="{C319A84A-7418-4AB8-ABA4-A0AA46CF45D7}">
      <dgm:prSet/>
      <dgm:spPr/>
      <dgm:t>
        <a:bodyPr/>
        <a:lstStyle/>
        <a:p>
          <a:endParaRPr lang="en-US"/>
        </a:p>
      </dgm:t>
    </dgm:pt>
    <dgm:pt modelId="{5FAE34C6-C642-443E-AB55-8DB27C897452}">
      <dgm:prSet/>
      <dgm:spPr>
        <a:solidFill>
          <a:schemeClr val="tx2">
            <a:lumMod val="20000"/>
            <a:lumOff val="80000"/>
          </a:schemeClr>
        </a:solidFill>
      </dgm:spPr>
      <dgm:t>
        <a:bodyPr/>
        <a:lstStyle/>
        <a:p>
          <a:r>
            <a:rPr lang="en-US" dirty="0" smtClean="0"/>
            <a:t>Future Work</a:t>
          </a:r>
          <a:endParaRPr lang="en-US" dirty="0"/>
        </a:p>
      </dgm:t>
    </dgm:pt>
    <dgm:pt modelId="{5FC16576-6BBF-4CE4-9368-2CA0F9CA7496}" type="parTrans" cxnId="{0030CDDC-7882-4D38-B0D4-0ECEE5A710BE}">
      <dgm:prSet/>
      <dgm:spPr/>
      <dgm:t>
        <a:bodyPr/>
        <a:lstStyle/>
        <a:p>
          <a:endParaRPr lang="en-US"/>
        </a:p>
      </dgm:t>
    </dgm:pt>
    <dgm:pt modelId="{5D738C3A-C2B9-4E6E-BDD0-E6786063C119}" type="sibTrans" cxnId="{0030CDDC-7882-4D38-B0D4-0ECEE5A710BE}">
      <dgm:prSet/>
      <dgm:spPr/>
      <dgm:t>
        <a:bodyPr/>
        <a:lstStyle/>
        <a:p>
          <a:endParaRPr lang="en-US"/>
        </a:p>
      </dgm:t>
    </dgm:pt>
    <dgm:pt modelId="{1443765F-5E94-4158-B9B2-7B31D3C23507}" type="pres">
      <dgm:prSet presAssocID="{BE5FF950-2A0D-4F42-91D4-9B993F113AC7}" presName="Name0" presStyleCnt="0">
        <dgm:presLayoutVars>
          <dgm:dir/>
          <dgm:animLvl val="lvl"/>
          <dgm:resizeHandles val="exact"/>
        </dgm:presLayoutVars>
      </dgm:prSet>
      <dgm:spPr/>
    </dgm:pt>
    <dgm:pt modelId="{005E62C2-FDC7-422C-9DCF-48970522C1BA}" type="pres">
      <dgm:prSet presAssocID="{1DBD1DAE-67BF-4B77-A4BB-55C53488C8DC}" presName="parTxOnly" presStyleLbl="node1" presStyleIdx="0" presStyleCnt="6" custLinFactNeighborY="-1116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E6D7877-5E05-4E5C-B9C7-1984B7C8ECEB}" type="pres">
      <dgm:prSet presAssocID="{0DD9B238-0696-479A-94A2-B6D1786E5B9F}" presName="parTxOnlySpace" presStyleCnt="0"/>
      <dgm:spPr/>
    </dgm:pt>
    <dgm:pt modelId="{8119E358-620E-455E-A0A3-C57835FB82DD}" type="pres">
      <dgm:prSet presAssocID="{907D46D8-0AC8-40F3-9AEE-ADF6FBDBE8B7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9C3C6AA-2D99-49FD-B9EC-0DF003C920FE}" type="pres">
      <dgm:prSet presAssocID="{FBF95CD8-F13B-4642-ABC6-BE835C700054}" presName="parTxOnlySpace" presStyleCnt="0"/>
      <dgm:spPr/>
    </dgm:pt>
    <dgm:pt modelId="{DDAF493E-6026-449D-AF9A-D88CC8DEE280}" type="pres">
      <dgm:prSet presAssocID="{035A559D-0505-4FB0-B923-0796A157069B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09948A4-0026-4EAC-8370-8952007C5742}" type="pres">
      <dgm:prSet presAssocID="{2ED04320-4A65-4710-A327-5A68CE0C4FE6}" presName="parTxOnlySpace" presStyleCnt="0"/>
      <dgm:spPr/>
    </dgm:pt>
    <dgm:pt modelId="{188CE91C-CE85-47EE-9AEA-5E2783DD1EEF}" type="pres">
      <dgm:prSet presAssocID="{40CD313F-31F7-48F3-9E4F-B3A7C957EE47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D911C2-B152-488B-B00B-FA4C99E8C008}" type="pres">
      <dgm:prSet presAssocID="{8AAD685E-575F-44BD-99C7-BF61A131180F}" presName="parTxOnlySpace" presStyleCnt="0"/>
      <dgm:spPr/>
    </dgm:pt>
    <dgm:pt modelId="{D54F7E50-DEDA-4284-8A75-BD45409D9D1C}" type="pres">
      <dgm:prSet presAssocID="{929734ED-2348-487A-949A-0F56079C82C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F5E47A2-12B2-42BB-A498-D446C2985056}" type="pres">
      <dgm:prSet presAssocID="{CEBC7F3C-006B-4B10-9B93-0E2AF59C2B53}" presName="parTxOnlySpace" presStyleCnt="0"/>
      <dgm:spPr/>
    </dgm:pt>
    <dgm:pt modelId="{6ECE6DE6-EACE-4310-9AC5-A4713BFACF5F}" type="pres">
      <dgm:prSet presAssocID="{5FAE34C6-C642-443E-AB55-8DB27C897452}" presName="parTxOnly" presStyleLbl="node1" presStyleIdx="5" presStyleCnt="6" custLinFactNeighborY="-11169">
        <dgm:presLayoutVars>
          <dgm:chMax val="0"/>
          <dgm:chPref val="0"/>
          <dgm:bulletEnabled val="1"/>
        </dgm:presLayoutVars>
      </dgm:prSet>
      <dgm:spPr/>
    </dgm:pt>
  </dgm:ptLst>
  <dgm:cxnLst>
    <dgm:cxn modelId="{0628C1E7-3DD9-4962-BA36-CEBBF6753F0F}" srcId="{BE5FF950-2A0D-4F42-91D4-9B993F113AC7}" destId="{40CD313F-31F7-48F3-9E4F-B3A7C957EE47}" srcOrd="3" destOrd="0" parTransId="{995A6824-2EA9-4FD4-9ADF-88960B70E26B}" sibTransId="{8AAD685E-575F-44BD-99C7-BF61A131180F}"/>
    <dgm:cxn modelId="{B41878D1-7DF3-40C1-8F96-F093B1472827}" type="presOf" srcId="{1DBD1DAE-67BF-4B77-A4BB-55C53488C8DC}" destId="{005E62C2-FDC7-422C-9DCF-48970522C1BA}" srcOrd="0" destOrd="0" presId="urn:microsoft.com/office/officeart/2005/8/layout/chevron1"/>
    <dgm:cxn modelId="{0030CDDC-7882-4D38-B0D4-0ECEE5A710BE}" srcId="{BE5FF950-2A0D-4F42-91D4-9B993F113AC7}" destId="{5FAE34C6-C642-443E-AB55-8DB27C897452}" srcOrd="5" destOrd="0" parTransId="{5FC16576-6BBF-4CE4-9368-2CA0F9CA7496}" sibTransId="{5D738C3A-C2B9-4E6E-BDD0-E6786063C119}"/>
    <dgm:cxn modelId="{B288B1A3-A7F8-4C7A-B474-96A4F111221E}" type="presOf" srcId="{5FAE34C6-C642-443E-AB55-8DB27C897452}" destId="{6ECE6DE6-EACE-4310-9AC5-A4713BFACF5F}" srcOrd="0" destOrd="0" presId="urn:microsoft.com/office/officeart/2005/8/layout/chevron1"/>
    <dgm:cxn modelId="{23D73535-B37D-43BB-A2F6-01B3B5107887}" type="presOf" srcId="{907D46D8-0AC8-40F3-9AEE-ADF6FBDBE8B7}" destId="{8119E358-620E-455E-A0A3-C57835FB82DD}" srcOrd="0" destOrd="0" presId="urn:microsoft.com/office/officeart/2005/8/layout/chevron1"/>
    <dgm:cxn modelId="{77295FB0-845D-4AD7-B46B-BA5AEC5B92B9}" type="presOf" srcId="{BE5FF950-2A0D-4F42-91D4-9B993F113AC7}" destId="{1443765F-5E94-4158-B9B2-7B31D3C23507}" srcOrd="0" destOrd="0" presId="urn:microsoft.com/office/officeart/2005/8/layout/chevron1"/>
    <dgm:cxn modelId="{E603134F-5F51-485B-8C0E-F8F12D1E58D3}" type="presOf" srcId="{929734ED-2348-487A-949A-0F56079C82C1}" destId="{D54F7E50-DEDA-4284-8A75-BD45409D9D1C}" srcOrd="0" destOrd="0" presId="urn:microsoft.com/office/officeart/2005/8/layout/chevron1"/>
    <dgm:cxn modelId="{9F23AE52-01A6-44E1-A279-F95BA52723D5}" srcId="{BE5FF950-2A0D-4F42-91D4-9B993F113AC7}" destId="{907D46D8-0AC8-40F3-9AEE-ADF6FBDBE8B7}" srcOrd="1" destOrd="0" parTransId="{5B3CE2EA-5E87-4365-B64A-EA35F44F493B}" sibTransId="{FBF95CD8-F13B-4642-ABC6-BE835C700054}"/>
    <dgm:cxn modelId="{F767CF43-A1CC-40BB-B47F-A58068834474}" type="presOf" srcId="{40CD313F-31F7-48F3-9E4F-B3A7C957EE47}" destId="{188CE91C-CE85-47EE-9AEA-5E2783DD1EEF}" srcOrd="0" destOrd="0" presId="urn:microsoft.com/office/officeart/2005/8/layout/chevron1"/>
    <dgm:cxn modelId="{14F85737-5C87-4069-B374-290DBC46FDBC}" srcId="{BE5FF950-2A0D-4F42-91D4-9B993F113AC7}" destId="{1DBD1DAE-67BF-4B77-A4BB-55C53488C8DC}" srcOrd="0" destOrd="0" parTransId="{74EC9D49-1EC2-4957-84F9-8A022B8B0C28}" sibTransId="{0DD9B238-0696-479A-94A2-B6D1786E5B9F}"/>
    <dgm:cxn modelId="{4AFA92D8-2D4C-486A-8878-2698F6E0433A}" type="presOf" srcId="{035A559D-0505-4FB0-B923-0796A157069B}" destId="{DDAF493E-6026-449D-AF9A-D88CC8DEE280}" srcOrd="0" destOrd="0" presId="urn:microsoft.com/office/officeart/2005/8/layout/chevron1"/>
    <dgm:cxn modelId="{4EF5110F-7EA6-4501-AE3E-1288F7B9D891}" srcId="{BE5FF950-2A0D-4F42-91D4-9B993F113AC7}" destId="{035A559D-0505-4FB0-B923-0796A157069B}" srcOrd="2" destOrd="0" parTransId="{5319D9B5-D035-4C8D-8DB3-D9FDC2A0F4FB}" sibTransId="{2ED04320-4A65-4710-A327-5A68CE0C4FE6}"/>
    <dgm:cxn modelId="{C319A84A-7418-4AB8-ABA4-A0AA46CF45D7}" srcId="{BE5FF950-2A0D-4F42-91D4-9B993F113AC7}" destId="{929734ED-2348-487A-949A-0F56079C82C1}" srcOrd="4" destOrd="0" parTransId="{48B8BA3B-1331-45CA-8493-3C9A9737D652}" sibTransId="{CEBC7F3C-006B-4B10-9B93-0E2AF59C2B53}"/>
    <dgm:cxn modelId="{9C687F61-7FAD-4144-B44E-604043480AEC}" type="presParOf" srcId="{1443765F-5E94-4158-B9B2-7B31D3C23507}" destId="{005E62C2-FDC7-422C-9DCF-48970522C1BA}" srcOrd="0" destOrd="0" presId="urn:microsoft.com/office/officeart/2005/8/layout/chevron1"/>
    <dgm:cxn modelId="{F75BC78E-8C53-4C27-ABBC-56C8D6EFE65D}" type="presParOf" srcId="{1443765F-5E94-4158-B9B2-7B31D3C23507}" destId="{3E6D7877-5E05-4E5C-B9C7-1984B7C8ECEB}" srcOrd="1" destOrd="0" presId="urn:microsoft.com/office/officeart/2005/8/layout/chevron1"/>
    <dgm:cxn modelId="{5EA8761E-9D77-4E43-B682-073181F1F497}" type="presParOf" srcId="{1443765F-5E94-4158-B9B2-7B31D3C23507}" destId="{8119E358-620E-455E-A0A3-C57835FB82DD}" srcOrd="2" destOrd="0" presId="urn:microsoft.com/office/officeart/2005/8/layout/chevron1"/>
    <dgm:cxn modelId="{3943BDC7-A2AB-48D4-9BA3-618A85E41024}" type="presParOf" srcId="{1443765F-5E94-4158-B9B2-7B31D3C23507}" destId="{C9C3C6AA-2D99-49FD-B9EC-0DF003C920FE}" srcOrd="3" destOrd="0" presId="urn:microsoft.com/office/officeart/2005/8/layout/chevron1"/>
    <dgm:cxn modelId="{7DA792BB-3EF4-4D5E-87F7-5F87939E7848}" type="presParOf" srcId="{1443765F-5E94-4158-B9B2-7B31D3C23507}" destId="{DDAF493E-6026-449D-AF9A-D88CC8DEE280}" srcOrd="4" destOrd="0" presId="urn:microsoft.com/office/officeart/2005/8/layout/chevron1"/>
    <dgm:cxn modelId="{4D26CB34-179F-4AC5-BE70-F7A420739B5F}" type="presParOf" srcId="{1443765F-5E94-4158-B9B2-7B31D3C23507}" destId="{B09948A4-0026-4EAC-8370-8952007C5742}" srcOrd="5" destOrd="0" presId="urn:microsoft.com/office/officeart/2005/8/layout/chevron1"/>
    <dgm:cxn modelId="{1091061A-D287-4267-90F1-A9D520D9E8AD}" type="presParOf" srcId="{1443765F-5E94-4158-B9B2-7B31D3C23507}" destId="{188CE91C-CE85-47EE-9AEA-5E2783DD1EEF}" srcOrd="6" destOrd="0" presId="urn:microsoft.com/office/officeart/2005/8/layout/chevron1"/>
    <dgm:cxn modelId="{99020851-D515-429A-B47F-90ECD0923F83}" type="presParOf" srcId="{1443765F-5E94-4158-B9B2-7B31D3C23507}" destId="{1ED911C2-B152-488B-B00B-FA4C99E8C008}" srcOrd="7" destOrd="0" presId="urn:microsoft.com/office/officeart/2005/8/layout/chevron1"/>
    <dgm:cxn modelId="{03DDE1B7-2676-4FBA-A31E-EA6D4534E8EF}" type="presParOf" srcId="{1443765F-5E94-4158-B9B2-7B31D3C23507}" destId="{D54F7E50-DEDA-4284-8A75-BD45409D9D1C}" srcOrd="8" destOrd="0" presId="urn:microsoft.com/office/officeart/2005/8/layout/chevron1"/>
    <dgm:cxn modelId="{AA92ABB9-BAA7-40E8-A026-2501EB47DF17}" type="presParOf" srcId="{1443765F-5E94-4158-B9B2-7B31D3C23507}" destId="{BF5E47A2-12B2-42BB-A498-D446C2985056}" srcOrd="9" destOrd="0" presId="urn:microsoft.com/office/officeart/2005/8/layout/chevron1"/>
    <dgm:cxn modelId="{429C8923-A738-4948-A49D-59F646E38CE6}" type="presParOf" srcId="{1443765F-5E94-4158-B9B2-7B31D3C23507}" destId="{6ECE6DE6-EACE-4310-9AC5-A4713BFACF5F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4.xml><?xml version="1.0" encoding="utf-8"?>
<dgm:dataModel xmlns:dgm="http://schemas.openxmlformats.org/drawingml/2006/diagram" xmlns:a="http://schemas.openxmlformats.org/drawingml/2006/main">
  <dgm:ptLst>
    <dgm:pt modelId="{BE5FF950-2A0D-4F42-91D4-9B993F113AC7}" type="doc">
      <dgm:prSet loTypeId="urn:microsoft.com/office/officeart/2005/8/layout/chevron1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1DBD1DAE-67BF-4B77-A4BB-55C53488C8DC}">
      <dgm:prSet phldrT="[Text]"/>
      <dgm:spPr/>
      <dgm:t>
        <a:bodyPr/>
        <a:lstStyle/>
        <a:p>
          <a:r>
            <a:rPr lang="en-US" dirty="0" smtClean="0"/>
            <a:t>Introduction</a:t>
          </a:r>
          <a:endParaRPr lang="en-US" dirty="0"/>
        </a:p>
      </dgm:t>
    </dgm:pt>
    <dgm:pt modelId="{74EC9D49-1EC2-4957-84F9-8A022B8B0C28}" type="parTrans" cxnId="{14F85737-5C87-4069-B374-290DBC46FDBC}">
      <dgm:prSet/>
      <dgm:spPr/>
      <dgm:t>
        <a:bodyPr/>
        <a:lstStyle/>
        <a:p>
          <a:endParaRPr lang="en-US"/>
        </a:p>
      </dgm:t>
    </dgm:pt>
    <dgm:pt modelId="{0DD9B238-0696-479A-94A2-B6D1786E5B9F}" type="sibTrans" cxnId="{14F85737-5C87-4069-B374-290DBC46FDBC}">
      <dgm:prSet/>
      <dgm:spPr/>
      <dgm:t>
        <a:bodyPr/>
        <a:lstStyle/>
        <a:p>
          <a:endParaRPr lang="en-US"/>
        </a:p>
      </dgm:t>
    </dgm:pt>
    <dgm:pt modelId="{907D46D8-0AC8-40F3-9AEE-ADF6FBDBE8B7}">
      <dgm:prSet phldrT="[Text]"/>
      <dgm:spPr>
        <a:solidFill>
          <a:schemeClr val="accent3"/>
        </a:solidFill>
      </dgm:spPr>
      <dgm:t>
        <a:bodyPr/>
        <a:lstStyle/>
        <a:p>
          <a:r>
            <a:rPr lang="en-US" dirty="0" smtClean="0"/>
            <a:t>Graphene CNN</a:t>
          </a:r>
          <a:endParaRPr lang="en-US" dirty="0"/>
        </a:p>
      </dgm:t>
    </dgm:pt>
    <dgm:pt modelId="{5B3CE2EA-5E87-4365-B64A-EA35F44F493B}" type="parTrans" cxnId="{9F23AE52-01A6-44E1-A279-F95BA52723D5}">
      <dgm:prSet/>
      <dgm:spPr/>
      <dgm:t>
        <a:bodyPr/>
        <a:lstStyle/>
        <a:p>
          <a:endParaRPr lang="en-US"/>
        </a:p>
      </dgm:t>
    </dgm:pt>
    <dgm:pt modelId="{FBF95CD8-F13B-4642-ABC6-BE835C700054}" type="sibTrans" cxnId="{9F23AE52-01A6-44E1-A279-F95BA52723D5}">
      <dgm:prSet/>
      <dgm:spPr/>
      <dgm:t>
        <a:bodyPr/>
        <a:lstStyle/>
        <a:p>
          <a:endParaRPr lang="en-US"/>
        </a:p>
      </dgm:t>
    </dgm:pt>
    <dgm:pt modelId="{035A559D-0505-4FB0-B923-0796A157069B}">
      <dgm:prSet phldrT="[Text]"/>
      <dgm:spPr>
        <a:solidFill>
          <a:schemeClr val="accent4"/>
        </a:solidFill>
      </dgm:spPr>
      <dgm:t>
        <a:bodyPr/>
        <a:lstStyle/>
        <a:p>
          <a:r>
            <a:rPr lang="en-US" dirty="0" smtClean="0"/>
            <a:t>Low-loss Diode</a:t>
          </a:r>
          <a:endParaRPr lang="en-US" dirty="0"/>
        </a:p>
      </dgm:t>
    </dgm:pt>
    <dgm:pt modelId="{5319D9B5-D035-4C8D-8DB3-D9FDC2A0F4FB}" type="parTrans" cxnId="{4EF5110F-7EA6-4501-AE3E-1288F7B9D891}">
      <dgm:prSet/>
      <dgm:spPr/>
      <dgm:t>
        <a:bodyPr/>
        <a:lstStyle/>
        <a:p>
          <a:endParaRPr lang="en-US"/>
        </a:p>
      </dgm:t>
    </dgm:pt>
    <dgm:pt modelId="{2ED04320-4A65-4710-A327-5A68CE0C4FE6}" type="sibTrans" cxnId="{4EF5110F-7EA6-4501-AE3E-1288F7B9D891}">
      <dgm:prSet/>
      <dgm:spPr/>
      <dgm:t>
        <a:bodyPr/>
        <a:lstStyle/>
        <a:p>
          <a:endParaRPr lang="en-US"/>
        </a:p>
      </dgm:t>
    </dgm:pt>
    <dgm:pt modelId="{40CD313F-31F7-48F3-9E4F-B3A7C957EE47}">
      <dgm:prSet phldrT="[Text]"/>
      <dgm:spPr>
        <a:solidFill>
          <a:schemeClr val="accent5">
            <a:lumMod val="20000"/>
            <a:lumOff val="80000"/>
          </a:schemeClr>
        </a:solidFill>
      </dgm:spPr>
      <dgm:t>
        <a:bodyPr/>
        <a:lstStyle/>
        <a:p>
          <a:r>
            <a:rPr lang="en-US" dirty="0" smtClean="0"/>
            <a:t>Diffusive Coupler</a:t>
          </a:r>
          <a:endParaRPr lang="en-US" dirty="0"/>
        </a:p>
      </dgm:t>
    </dgm:pt>
    <dgm:pt modelId="{995A6824-2EA9-4FD4-9ADF-88960B70E26B}" type="parTrans" cxnId="{0628C1E7-3DD9-4962-BA36-CEBBF6753F0F}">
      <dgm:prSet/>
      <dgm:spPr/>
      <dgm:t>
        <a:bodyPr/>
        <a:lstStyle/>
        <a:p>
          <a:endParaRPr lang="en-US"/>
        </a:p>
      </dgm:t>
    </dgm:pt>
    <dgm:pt modelId="{8AAD685E-575F-44BD-99C7-BF61A131180F}" type="sibTrans" cxnId="{0628C1E7-3DD9-4962-BA36-CEBBF6753F0F}">
      <dgm:prSet/>
      <dgm:spPr/>
      <dgm:t>
        <a:bodyPr/>
        <a:lstStyle/>
        <a:p>
          <a:endParaRPr lang="en-US"/>
        </a:p>
      </dgm:t>
    </dgm:pt>
    <dgm:pt modelId="{929734ED-2348-487A-949A-0F56079C82C1}">
      <dgm:prSet/>
      <dgm:spPr>
        <a:solidFill>
          <a:schemeClr val="accent6">
            <a:lumMod val="20000"/>
            <a:lumOff val="80000"/>
          </a:schemeClr>
        </a:solidFill>
      </dgm:spPr>
      <dgm:t>
        <a:bodyPr/>
        <a:lstStyle/>
        <a:p>
          <a:r>
            <a:rPr lang="en-US" dirty="0" smtClean="0"/>
            <a:t>Tech. Limitations</a:t>
          </a:r>
          <a:endParaRPr lang="en-US" dirty="0"/>
        </a:p>
      </dgm:t>
    </dgm:pt>
    <dgm:pt modelId="{48B8BA3B-1331-45CA-8493-3C9A9737D652}" type="parTrans" cxnId="{C319A84A-7418-4AB8-ABA4-A0AA46CF45D7}">
      <dgm:prSet/>
      <dgm:spPr/>
      <dgm:t>
        <a:bodyPr/>
        <a:lstStyle/>
        <a:p>
          <a:endParaRPr lang="en-US"/>
        </a:p>
      </dgm:t>
    </dgm:pt>
    <dgm:pt modelId="{CEBC7F3C-006B-4B10-9B93-0E2AF59C2B53}" type="sibTrans" cxnId="{C319A84A-7418-4AB8-ABA4-A0AA46CF45D7}">
      <dgm:prSet/>
      <dgm:spPr/>
      <dgm:t>
        <a:bodyPr/>
        <a:lstStyle/>
        <a:p>
          <a:endParaRPr lang="en-US"/>
        </a:p>
      </dgm:t>
    </dgm:pt>
    <dgm:pt modelId="{5FAE34C6-C642-443E-AB55-8DB27C897452}">
      <dgm:prSet/>
      <dgm:spPr>
        <a:solidFill>
          <a:schemeClr val="tx2">
            <a:lumMod val="20000"/>
            <a:lumOff val="80000"/>
          </a:schemeClr>
        </a:solidFill>
      </dgm:spPr>
      <dgm:t>
        <a:bodyPr/>
        <a:lstStyle/>
        <a:p>
          <a:r>
            <a:rPr lang="en-US" dirty="0" smtClean="0"/>
            <a:t>Future Work</a:t>
          </a:r>
          <a:endParaRPr lang="en-US" dirty="0"/>
        </a:p>
      </dgm:t>
    </dgm:pt>
    <dgm:pt modelId="{5FC16576-6BBF-4CE4-9368-2CA0F9CA7496}" type="parTrans" cxnId="{0030CDDC-7882-4D38-B0D4-0ECEE5A710BE}">
      <dgm:prSet/>
      <dgm:spPr/>
      <dgm:t>
        <a:bodyPr/>
        <a:lstStyle/>
        <a:p>
          <a:endParaRPr lang="en-US"/>
        </a:p>
      </dgm:t>
    </dgm:pt>
    <dgm:pt modelId="{5D738C3A-C2B9-4E6E-BDD0-E6786063C119}" type="sibTrans" cxnId="{0030CDDC-7882-4D38-B0D4-0ECEE5A710BE}">
      <dgm:prSet/>
      <dgm:spPr/>
      <dgm:t>
        <a:bodyPr/>
        <a:lstStyle/>
        <a:p>
          <a:endParaRPr lang="en-US"/>
        </a:p>
      </dgm:t>
    </dgm:pt>
    <dgm:pt modelId="{1443765F-5E94-4158-B9B2-7B31D3C23507}" type="pres">
      <dgm:prSet presAssocID="{BE5FF950-2A0D-4F42-91D4-9B993F113AC7}" presName="Name0" presStyleCnt="0">
        <dgm:presLayoutVars>
          <dgm:dir/>
          <dgm:animLvl val="lvl"/>
          <dgm:resizeHandles val="exact"/>
        </dgm:presLayoutVars>
      </dgm:prSet>
      <dgm:spPr/>
    </dgm:pt>
    <dgm:pt modelId="{005E62C2-FDC7-422C-9DCF-48970522C1BA}" type="pres">
      <dgm:prSet presAssocID="{1DBD1DAE-67BF-4B77-A4BB-55C53488C8DC}" presName="parTxOnly" presStyleLbl="node1" presStyleIdx="0" presStyleCnt="6" custLinFactNeighborY="-1116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E6D7877-5E05-4E5C-B9C7-1984B7C8ECEB}" type="pres">
      <dgm:prSet presAssocID="{0DD9B238-0696-479A-94A2-B6D1786E5B9F}" presName="parTxOnlySpace" presStyleCnt="0"/>
      <dgm:spPr/>
    </dgm:pt>
    <dgm:pt modelId="{8119E358-620E-455E-A0A3-C57835FB82DD}" type="pres">
      <dgm:prSet presAssocID="{907D46D8-0AC8-40F3-9AEE-ADF6FBDBE8B7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9C3C6AA-2D99-49FD-B9EC-0DF003C920FE}" type="pres">
      <dgm:prSet presAssocID="{FBF95CD8-F13B-4642-ABC6-BE835C700054}" presName="parTxOnlySpace" presStyleCnt="0"/>
      <dgm:spPr/>
    </dgm:pt>
    <dgm:pt modelId="{DDAF493E-6026-449D-AF9A-D88CC8DEE280}" type="pres">
      <dgm:prSet presAssocID="{035A559D-0505-4FB0-B923-0796A157069B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09948A4-0026-4EAC-8370-8952007C5742}" type="pres">
      <dgm:prSet presAssocID="{2ED04320-4A65-4710-A327-5A68CE0C4FE6}" presName="parTxOnlySpace" presStyleCnt="0"/>
      <dgm:spPr/>
    </dgm:pt>
    <dgm:pt modelId="{188CE91C-CE85-47EE-9AEA-5E2783DD1EEF}" type="pres">
      <dgm:prSet presAssocID="{40CD313F-31F7-48F3-9E4F-B3A7C957EE47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D911C2-B152-488B-B00B-FA4C99E8C008}" type="pres">
      <dgm:prSet presAssocID="{8AAD685E-575F-44BD-99C7-BF61A131180F}" presName="parTxOnlySpace" presStyleCnt="0"/>
      <dgm:spPr/>
    </dgm:pt>
    <dgm:pt modelId="{D54F7E50-DEDA-4284-8A75-BD45409D9D1C}" type="pres">
      <dgm:prSet presAssocID="{929734ED-2348-487A-949A-0F56079C82C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F5E47A2-12B2-42BB-A498-D446C2985056}" type="pres">
      <dgm:prSet presAssocID="{CEBC7F3C-006B-4B10-9B93-0E2AF59C2B53}" presName="parTxOnlySpace" presStyleCnt="0"/>
      <dgm:spPr/>
    </dgm:pt>
    <dgm:pt modelId="{6ECE6DE6-EACE-4310-9AC5-A4713BFACF5F}" type="pres">
      <dgm:prSet presAssocID="{5FAE34C6-C642-443E-AB55-8DB27C897452}" presName="parTxOnly" presStyleLbl="node1" presStyleIdx="5" presStyleCnt="6" custLinFactNeighborY="-11169">
        <dgm:presLayoutVars>
          <dgm:chMax val="0"/>
          <dgm:chPref val="0"/>
          <dgm:bulletEnabled val="1"/>
        </dgm:presLayoutVars>
      </dgm:prSet>
      <dgm:spPr/>
    </dgm:pt>
  </dgm:ptLst>
  <dgm:cxnLst>
    <dgm:cxn modelId="{0628C1E7-3DD9-4962-BA36-CEBBF6753F0F}" srcId="{BE5FF950-2A0D-4F42-91D4-9B993F113AC7}" destId="{40CD313F-31F7-48F3-9E4F-B3A7C957EE47}" srcOrd="3" destOrd="0" parTransId="{995A6824-2EA9-4FD4-9ADF-88960B70E26B}" sibTransId="{8AAD685E-575F-44BD-99C7-BF61A131180F}"/>
    <dgm:cxn modelId="{B41878D1-7DF3-40C1-8F96-F093B1472827}" type="presOf" srcId="{1DBD1DAE-67BF-4B77-A4BB-55C53488C8DC}" destId="{005E62C2-FDC7-422C-9DCF-48970522C1BA}" srcOrd="0" destOrd="0" presId="urn:microsoft.com/office/officeart/2005/8/layout/chevron1"/>
    <dgm:cxn modelId="{0030CDDC-7882-4D38-B0D4-0ECEE5A710BE}" srcId="{BE5FF950-2A0D-4F42-91D4-9B993F113AC7}" destId="{5FAE34C6-C642-443E-AB55-8DB27C897452}" srcOrd="5" destOrd="0" parTransId="{5FC16576-6BBF-4CE4-9368-2CA0F9CA7496}" sibTransId="{5D738C3A-C2B9-4E6E-BDD0-E6786063C119}"/>
    <dgm:cxn modelId="{B288B1A3-A7F8-4C7A-B474-96A4F111221E}" type="presOf" srcId="{5FAE34C6-C642-443E-AB55-8DB27C897452}" destId="{6ECE6DE6-EACE-4310-9AC5-A4713BFACF5F}" srcOrd="0" destOrd="0" presId="urn:microsoft.com/office/officeart/2005/8/layout/chevron1"/>
    <dgm:cxn modelId="{23D73535-B37D-43BB-A2F6-01B3B5107887}" type="presOf" srcId="{907D46D8-0AC8-40F3-9AEE-ADF6FBDBE8B7}" destId="{8119E358-620E-455E-A0A3-C57835FB82DD}" srcOrd="0" destOrd="0" presId="urn:microsoft.com/office/officeart/2005/8/layout/chevron1"/>
    <dgm:cxn modelId="{77295FB0-845D-4AD7-B46B-BA5AEC5B92B9}" type="presOf" srcId="{BE5FF950-2A0D-4F42-91D4-9B993F113AC7}" destId="{1443765F-5E94-4158-B9B2-7B31D3C23507}" srcOrd="0" destOrd="0" presId="urn:microsoft.com/office/officeart/2005/8/layout/chevron1"/>
    <dgm:cxn modelId="{E603134F-5F51-485B-8C0E-F8F12D1E58D3}" type="presOf" srcId="{929734ED-2348-487A-949A-0F56079C82C1}" destId="{D54F7E50-DEDA-4284-8A75-BD45409D9D1C}" srcOrd="0" destOrd="0" presId="urn:microsoft.com/office/officeart/2005/8/layout/chevron1"/>
    <dgm:cxn modelId="{9F23AE52-01A6-44E1-A279-F95BA52723D5}" srcId="{BE5FF950-2A0D-4F42-91D4-9B993F113AC7}" destId="{907D46D8-0AC8-40F3-9AEE-ADF6FBDBE8B7}" srcOrd="1" destOrd="0" parTransId="{5B3CE2EA-5E87-4365-B64A-EA35F44F493B}" sibTransId="{FBF95CD8-F13B-4642-ABC6-BE835C700054}"/>
    <dgm:cxn modelId="{F767CF43-A1CC-40BB-B47F-A58068834474}" type="presOf" srcId="{40CD313F-31F7-48F3-9E4F-B3A7C957EE47}" destId="{188CE91C-CE85-47EE-9AEA-5E2783DD1EEF}" srcOrd="0" destOrd="0" presId="urn:microsoft.com/office/officeart/2005/8/layout/chevron1"/>
    <dgm:cxn modelId="{14F85737-5C87-4069-B374-290DBC46FDBC}" srcId="{BE5FF950-2A0D-4F42-91D4-9B993F113AC7}" destId="{1DBD1DAE-67BF-4B77-A4BB-55C53488C8DC}" srcOrd="0" destOrd="0" parTransId="{74EC9D49-1EC2-4957-84F9-8A022B8B0C28}" sibTransId="{0DD9B238-0696-479A-94A2-B6D1786E5B9F}"/>
    <dgm:cxn modelId="{4AFA92D8-2D4C-486A-8878-2698F6E0433A}" type="presOf" srcId="{035A559D-0505-4FB0-B923-0796A157069B}" destId="{DDAF493E-6026-449D-AF9A-D88CC8DEE280}" srcOrd="0" destOrd="0" presId="urn:microsoft.com/office/officeart/2005/8/layout/chevron1"/>
    <dgm:cxn modelId="{4EF5110F-7EA6-4501-AE3E-1288F7B9D891}" srcId="{BE5FF950-2A0D-4F42-91D4-9B993F113AC7}" destId="{035A559D-0505-4FB0-B923-0796A157069B}" srcOrd="2" destOrd="0" parTransId="{5319D9B5-D035-4C8D-8DB3-D9FDC2A0F4FB}" sibTransId="{2ED04320-4A65-4710-A327-5A68CE0C4FE6}"/>
    <dgm:cxn modelId="{C319A84A-7418-4AB8-ABA4-A0AA46CF45D7}" srcId="{BE5FF950-2A0D-4F42-91D4-9B993F113AC7}" destId="{929734ED-2348-487A-949A-0F56079C82C1}" srcOrd="4" destOrd="0" parTransId="{48B8BA3B-1331-45CA-8493-3C9A9737D652}" sibTransId="{CEBC7F3C-006B-4B10-9B93-0E2AF59C2B53}"/>
    <dgm:cxn modelId="{9C687F61-7FAD-4144-B44E-604043480AEC}" type="presParOf" srcId="{1443765F-5E94-4158-B9B2-7B31D3C23507}" destId="{005E62C2-FDC7-422C-9DCF-48970522C1BA}" srcOrd="0" destOrd="0" presId="urn:microsoft.com/office/officeart/2005/8/layout/chevron1"/>
    <dgm:cxn modelId="{F75BC78E-8C53-4C27-ABBC-56C8D6EFE65D}" type="presParOf" srcId="{1443765F-5E94-4158-B9B2-7B31D3C23507}" destId="{3E6D7877-5E05-4E5C-B9C7-1984B7C8ECEB}" srcOrd="1" destOrd="0" presId="urn:microsoft.com/office/officeart/2005/8/layout/chevron1"/>
    <dgm:cxn modelId="{5EA8761E-9D77-4E43-B682-073181F1F497}" type="presParOf" srcId="{1443765F-5E94-4158-B9B2-7B31D3C23507}" destId="{8119E358-620E-455E-A0A3-C57835FB82DD}" srcOrd="2" destOrd="0" presId="urn:microsoft.com/office/officeart/2005/8/layout/chevron1"/>
    <dgm:cxn modelId="{3943BDC7-A2AB-48D4-9BA3-618A85E41024}" type="presParOf" srcId="{1443765F-5E94-4158-B9B2-7B31D3C23507}" destId="{C9C3C6AA-2D99-49FD-B9EC-0DF003C920FE}" srcOrd="3" destOrd="0" presId="urn:microsoft.com/office/officeart/2005/8/layout/chevron1"/>
    <dgm:cxn modelId="{7DA792BB-3EF4-4D5E-87F7-5F87939E7848}" type="presParOf" srcId="{1443765F-5E94-4158-B9B2-7B31D3C23507}" destId="{DDAF493E-6026-449D-AF9A-D88CC8DEE280}" srcOrd="4" destOrd="0" presId="urn:microsoft.com/office/officeart/2005/8/layout/chevron1"/>
    <dgm:cxn modelId="{4D26CB34-179F-4AC5-BE70-F7A420739B5F}" type="presParOf" srcId="{1443765F-5E94-4158-B9B2-7B31D3C23507}" destId="{B09948A4-0026-4EAC-8370-8952007C5742}" srcOrd="5" destOrd="0" presId="urn:microsoft.com/office/officeart/2005/8/layout/chevron1"/>
    <dgm:cxn modelId="{1091061A-D287-4267-90F1-A9D520D9E8AD}" type="presParOf" srcId="{1443765F-5E94-4158-B9B2-7B31D3C23507}" destId="{188CE91C-CE85-47EE-9AEA-5E2783DD1EEF}" srcOrd="6" destOrd="0" presId="urn:microsoft.com/office/officeart/2005/8/layout/chevron1"/>
    <dgm:cxn modelId="{99020851-D515-429A-B47F-90ECD0923F83}" type="presParOf" srcId="{1443765F-5E94-4158-B9B2-7B31D3C23507}" destId="{1ED911C2-B152-488B-B00B-FA4C99E8C008}" srcOrd="7" destOrd="0" presId="urn:microsoft.com/office/officeart/2005/8/layout/chevron1"/>
    <dgm:cxn modelId="{03DDE1B7-2676-4FBA-A31E-EA6D4534E8EF}" type="presParOf" srcId="{1443765F-5E94-4158-B9B2-7B31D3C23507}" destId="{D54F7E50-DEDA-4284-8A75-BD45409D9D1C}" srcOrd="8" destOrd="0" presId="urn:microsoft.com/office/officeart/2005/8/layout/chevron1"/>
    <dgm:cxn modelId="{AA92ABB9-BAA7-40E8-A026-2501EB47DF17}" type="presParOf" srcId="{1443765F-5E94-4158-B9B2-7B31D3C23507}" destId="{BF5E47A2-12B2-42BB-A498-D446C2985056}" srcOrd="9" destOrd="0" presId="urn:microsoft.com/office/officeart/2005/8/layout/chevron1"/>
    <dgm:cxn modelId="{429C8923-A738-4948-A49D-59F646E38CE6}" type="presParOf" srcId="{1443765F-5E94-4158-B9B2-7B31D3C23507}" destId="{6ECE6DE6-EACE-4310-9AC5-A4713BFACF5F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5.xml><?xml version="1.0" encoding="utf-8"?>
<dgm:dataModel xmlns:dgm="http://schemas.openxmlformats.org/drawingml/2006/diagram" xmlns:a="http://schemas.openxmlformats.org/drawingml/2006/main">
  <dgm:ptLst>
    <dgm:pt modelId="{BE5FF950-2A0D-4F42-91D4-9B993F113AC7}" type="doc">
      <dgm:prSet loTypeId="urn:microsoft.com/office/officeart/2005/8/layout/chevron1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1DBD1DAE-67BF-4B77-A4BB-55C53488C8DC}">
      <dgm:prSet phldrT="[Text]"/>
      <dgm:spPr/>
      <dgm:t>
        <a:bodyPr/>
        <a:lstStyle/>
        <a:p>
          <a:r>
            <a:rPr lang="en-US" dirty="0" smtClean="0"/>
            <a:t>Introduction</a:t>
          </a:r>
          <a:endParaRPr lang="en-US" dirty="0"/>
        </a:p>
      </dgm:t>
    </dgm:pt>
    <dgm:pt modelId="{74EC9D49-1EC2-4957-84F9-8A022B8B0C28}" type="parTrans" cxnId="{14F85737-5C87-4069-B374-290DBC46FDBC}">
      <dgm:prSet/>
      <dgm:spPr/>
      <dgm:t>
        <a:bodyPr/>
        <a:lstStyle/>
        <a:p>
          <a:endParaRPr lang="en-US"/>
        </a:p>
      </dgm:t>
    </dgm:pt>
    <dgm:pt modelId="{0DD9B238-0696-479A-94A2-B6D1786E5B9F}" type="sibTrans" cxnId="{14F85737-5C87-4069-B374-290DBC46FDBC}">
      <dgm:prSet/>
      <dgm:spPr/>
      <dgm:t>
        <a:bodyPr/>
        <a:lstStyle/>
        <a:p>
          <a:endParaRPr lang="en-US"/>
        </a:p>
      </dgm:t>
    </dgm:pt>
    <dgm:pt modelId="{907D46D8-0AC8-40F3-9AEE-ADF6FBDBE8B7}">
      <dgm:prSet phldrT="[Text]"/>
      <dgm:spPr>
        <a:solidFill>
          <a:schemeClr val="accent3"/>
        </a:solidFill>
      </dgm:spPr>
      <dgm:t>
        <a:bodyPr/>
        <a:lstStyle/>
        <a:p>
          <a:r>
            <a:rPr lang="en-US" dirty="0" smtClean="0"/>
            <a:t>Graphene CNN</a:t>
          </a:r>
          <a:endParaRPr lang="en-US" dirty="0"/>
        </a:p>
      </dgm:t>
    </dgm:pt>
    <dgm:pt modelId="{5B3CE2EA-5E87-4365-B64A-EA35F44F493B}" type="parTrans" cxnId="{9F23AE52-01A6-44E1-A279-F95BA52723D5}">
      <dgm:prSet/>
      <dgm:spPr/>
      <dgm:t>
        <a:bodyPr/>
        <a:lstStyle/>
        <a:p>
          <a:endParaRPr lang="en-US"/>
        </a:p>
      </dgm:t>
    </dgm:pt>
    <dgm:pt modelId="{FBF95CD8-F13B-4642-ABC6-BE835C700054}" type="sibTrans" cxnId="{9F23AE52-01A6-44E1-A279-F95BA52723D5}">
      <dgm:prSet/>
      <dgm:spPr/>
      <dgm:t>
        <a:bodyPr/>
        <a:lstStyle/>
        <a:p>
          <a:endParaRPr lang="en-US"/>
        </a:p>
      </dgm:t>
    </dgm:pt>
    <dgm:pt modelId="{035A559D-0505-4FB0-B923-0796A157069B}">
      <dgm:prSet phldrT="[Text]"/>
      <dgm:spPr>
        <a:solidFill>
          <a:schemeClr val="accent4"/>
        </a:solidFill>
      </dgm:spPr>
      <dgm:t>
        <a:bodyPr/>
        <a:lstStyle/>
        <a:p>
          <a:r>
            <a:rPr lang="en-US" dirty="0" smtClean="0"/>
            <a:t>Low-loss Diode</a:t>
          </a:r>
          <a:endParaRPr lang="en-US" dirty="0"/>
        </a:p>
      </dgm:t>
    </dgm:pt>
    <dgm:pt modelId="{5319D9B5-D035-4C8D-8DB3-D9FDC2A0F4FB}" type="parTrans" cxnId="{4EF5110F-7EA6-4501-AE3E-1288F7B9D891}">
      <dgm:prSet/>
      <dgm:spPr/>
      <dgm:t>
        <a:bodyPr/>
        <a:lstStyle/>
        <a:p>
          <a:endParaRPr lang="en-US"/>
        </a:p>
      </dgm:t>
    </dgm:pt>
    <dgm:pt modelId="{2ED04320-4A65-4710-A327-5A68CE0C4FE6}" type="sibTrans" cxnId="{4EF5110F-7EA6-4501-AE3E-1288F7B9D891}">
      <dgm:prSet/>
      <dgm:spPr/>
      <dgm:t>
        <a:bodyPr/>
        <a:lstStyle/>
        <a:p>
          <a:endParaRPr lang="en-US"/>
        </a:p>
      </dgm:t>
    </dgm:pt>
    <dgm:pt modelId="{40CD313F-31F7-48F3-9E4F-B3A7C957EE47}">
      <dgm:prSet phldrT="[Text]"/>
      <dgm:spPr>
        <a:solidFill>
          <a:schemeClr val="accent5">
            <a:lumMod val="20000"/>
            <a:lumOff val="80000"/>
          </a:schemeClr>
        </a:solidFill>
      </dgm:spPr>
      <dgm:t>
        <a:bodyPr/>
        <a:lstStyle/>
        <a:p>
          <a:r>
            <a:rPr lang="en-US" dirty="0" smtClean="0"/>
            <a:t>Diffusive Coupler</a:t>
          </a:r>
          <a:endParaRPr lang="en-US" dirty="0"/>
        </a:p>
      </dgm:t>
    </dgm:pt>
    <dgm:pt modelId="{995A6824-2EA9-4FD4-9ADF-88960B70E26B}" type="parTrans" cxnId="{0628C1E7-3DD9-4962-BA36-CEBBF6753F0F}">
      <dgm:prSet/>
      <dgm:spPr/>
      <dgm:t>
        <a:bodyPr/>
        <a:lstStyle/>
        <a:p>
          <a:endParaRPr lang="en-US"/>
        </a:p>
      </dgm:t>
    </dgm:pt>
    <dgm:pt modelId="{8AAD685E-575F-44BD-99C7-BF61A131180F}" type="sibTrans" cxnId="{0628C1E7-3DD9-4962-BA36-CEBBF6753F0F}">
      <dgm:prSet/>
      <dgm:spPr/>
      <dgm:t>
        <a:bodyPr/>
        <a:lstStyle/>
        <a:p>
          <a:endParaRPr lang="en-US"/>
        </a:p>
      </dgm:t>
    </dgm:pt>
    <dgm:pt modelId="{929734ED-2348-487A-949A-0F56079C82C1}">
      <dgm:prSet/>
      <dgm:spPr>
        <a:solidFill>
          <a:schemeClr val="accent6">
            <a:lumMod val="20000"/>
            <a:lumOff val="80000"/>
          </a:schemeClr>
        </a:solidFill>
      </dgm:spPr>
      <dgm:t>
        <a:bodyPr/>
        <a:lstStyle/>
        <a:p>
          <a:r>
            <a:rPr lang="en-US" dirty="0" smtClean="0"/>
            <a:t>Tech. Limitations</a:t>
          </a:r>
          <a:endParaRPr lang="en-US" dirty="0"/>
        </a:p>
      </dgm:t>
    </dgm:pt>
    <dgm:pt modelId="{48B8BA3B-1331-45CA-8493-3C9A9737D652}" type="parTrans" cxnId="{C319A84A-7418-4AB8-ABA4-A0AA46CF45D7}">
      <dgm:prSet/>
      <dgm:spPr/>
      <dgm:t>
        <a:bodyPr/>
        <a:lstStyle/>
        <a:p>
          <a:endParaRPr lang="en-US"/>
        </a:p>
      </dgm:t>
    </dgm:pt>
    <dgm:pt modelId="{CEBC7F3C-006B-4B10-9B93-0E2AF59C2B53}" type="sibTrans" cxnId="{C319A84A-7418-4AB8-ABA4-A0AA46CF45D7}">
      <dgm:prSet/>
      <dgm:spPr/>
      <dgm:t>
        <a:bodyPr/>
        <a:lstStyle/>
        <a:p>
          <a:endParaRPr lang="en-US"/>
        </a:p>
      </dgm:t>
    </dgm:pt>
    <dgm:pt modelId="{5FAE34C6-C642-443E-AB55-8DB27C897452}">
      <dgm:prSet/>
      <dgm:spPr>
        <a:solidFill>
          <a:schemeClr val="tx2">
            <a:lumMod val="20000"/>
            <a:lumOff val="80000"/>
          </a:schemeClr>
        </a:solidFill>
      </dgm:spPr>
      <dgm:t>
        <a:bodyPr/>
        <a:lstStyle/>
        <a:p>
          <a:r>
            <a:rPr lang="en-US" dirty="0" smtClean="0"/>
            <a:t>Future Work</a:t>
          </a:r>
          <a:endParaRPr lang="en-US" dirty="0"/>
        </a:p>
      </dgm:t>
    </dgm:pt>
    <dgm:pt modelId="{5FC16576-6BBF-4CE4-9368-2CA0F9CA7496}" type="parTrans" cxnId="{0030CDDC-7882-4D38-B0D4-0ECEE5A710BE}">
      <dgm:prSet/>
      <dgm:spPr/>
      <dgm:t>
        <a:bodyPr/>
        <a:lstStyle/>
        <a:p>
          <a:endParaRPr lang="en-US"/>
        </a:p>
      </dgm:t>
    </dgm:pt>
    <dgm:pt modelId="{5D738C3A-C2B9-4E6E-BDD0-E6786063C119}" type="sibTrans" cxnId="{0030CDDC-7882-4D38-B0D4-0ECEE5A710BE}">
      <dgm:prSet/>
      <dgm:spPr/>
      <dgm:t>
        <a:bodyPr/>
        <a:lstStyle/>
        <a:p>
          <a:endParaRPr lang="en-US"/>
        </a:p>
      </dgm:t>
    </dgm:pt>
    <dgm:pt modelId="{1443765F-5E94-4158-B9B2-7B31D3C23507}" type="pres">
      <dgm:prSet presAssocID="{BE5FF950-2A0D-4F42-91D4-9B993F113AC7}" presName="Name0" presStyleCnt="0">
        <dgm:presLayoutVars>
          <dgm:dir/>
          <dgm:animLvl val="lvl"/>
          <dgm:resizeHandles val="exact"/>
        </dgm:presLayoutVars>
      </dgm:prSet>
      <dgm:spPr/>
    </dgm:pt>
    <dgm:pt modelId="{005E62C2-FDC7-422C-9DCF-48970522C1BA}" type="pres">
      <dgm:prSet presAssocID="{1DBD1DAE-67BF-4B77-A4BB-55C53488C8DC}" presName="parTxOnly" presStyleLbl="node1" presStyleIdx="0" presStyleCnt="6" custLinFactNeighborY="-1116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E6D7877-5E05-4E5C-B9C7-1984B7C8ECEB}" type="pres">
      <dgm:prSet presAssocID="{0DD9B238-0696-479A-94A2-B6D1786E5B9F}" presName="parTxOnlySpace" presStyleCnt="0"/>
      <dgm:spPr/>
    </dgm:pt>
    <dgm:pt modelId="{8119E358-620E-455E-A0A3-C57835FB82DD}" type="pres">
      <dgm:prSet presAssocID="{907D46D8-0AC8-40F3-9AEE-ADF6FBDBE8B7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9C3C6AA-2D99-49FD-B9EC-0DF003C920FE}" type="pres">
      <dgm:prSet presAssocID="{FBF95CD8-F13B-4642-ABC6-BE835C700054}" presName="parTxOnlySpace" presStyleCnt="0"/>
      <dgm:spPr/>
    </dgm:pt>
    <dgm:pt modelId="{DDAF493E-6026-449D-AF9A-D88CC8DEE280}" type="pres">
      <dgm:prSet presAssocID="{035A559D-0505-4FB0-B923-0796A157069B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09948A4-0026-4EAC-8370-8952007C5742}" type="pres">
      <dgm:prSet presAssocID="{2ED04320-4A65-4710-A327-5A68CE0C4FE6}" presName="parTxOnlySpace" presStyleCnt="0"/>
      <dgm:spPr/>
    </dgm:pt>
    <dgm:pt modelId="{188CE91C-CE85-47EE-9AEA-5E2783DD1EEF}" type="pres">
      <dgm:prSet presAssocID="{40CD313F-31F7-48F3-9E4F-B3A7C957EE47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D911C2-B152-488B-B00B-FA4C99E8C008}" type="pres">
      <dgm:prSet presAssocID="{8AAD685E-575F-44BD-99C7-BF61A131180F}" presName="parTxOnlySpace" presStyleCnt="0"/>
      <dgm:spPr/>
    </dgm:pt>
    <dgm:pt modelId="{D54F7E50-DEDA-4284-8A75-BD45409D9D1C}" type="pres">
      <dgm:prSet presAssocID="{929734ED-2348-487A-949A-0F56079C82C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F5E47A2-12B2-42BB-A498-D446C2985056}" type="pres">
      <dgm:prSet presAssocID="{CEBC7F3C-006B-4B10-9B93-0E2AF59C2B53}" presName="parTxOnlySpace" presStyleCnt="0"/>
      <dgm:spPr/>
    </dgm:pt>
    <dgm:pt modelId="{6ECE6DE6-EACE-4310-9AC5-A4713BFACF5F}" type="pres">
      <dgm:prSet presAssocID="{5FAE34C6-C642-443E-AB55-8DB27C897452}" presName="parTxOnly" presStyleLbl="node1" presStyleIdx="5" presStyleCnt="6" custLinFactNeighborY="-11169">
        <dgm:presLayoutVars>
          <dgm:chMax val="0"/>
          <dgm:chPref val="0"/>
          <dgm:bulletEnabled val="1"/>
        </dgm:presLayoutVars>
      </dgm:prSet>
      <dgm:spPr/>
    </dgm:pt>
  </dgm:ptLst>
  <dgm:cxnLst>
    <dgm:cxn modelId="{0628C1E7-3DD9-4962-BA36-CEBBF6753F0F}" srcId="{BE5FF950-2A0D-4F42-91D4-9B993F113AC7}" destId="{40CD313F-31F7-48F3-9E4F-B3A7C957EE47}" srcOrd="3" destOrd="0" parTransId="{995A6824-2EA9-4FD4-9ADF-88960B70E26B}" sibTransId="{8AAD685E-575F-44BD-99C7-BF61A131180F}"/>
    <dgm:cxn modelId="{B41878D1-7DF3-40C1-8F96-F093B1472827}" type="presOf" srcId="{1DBD1DAE-67BF-4B77-A4BB-55C53488C8DC}" destId="{005E62C2-FDC7-422C-9DCF-48970522C1BA}" srcOrd="0" destOrd="0" presId="urn:microsoft.com/office/officeart/2005/8/layout/chevron1"/>
    <dgm:cxn modelId="{0030CDDC-7882-4D38-B0D4-0ECEE5A710BE}" srcId="{BE5FF950-2A0D-4F42-91D4-9B993F113AC7}" destId="{5FAE34C6-C642-443E-AB55-8DB27C897452}" srcOrd="5" destOrd="0" parTransId="{5FC16576-6BBF-4CE4-9368-2CA0F9CA7496}" sibTransId="{5D738C3A-C2B9-4E6E-BDD0-E6786063C119}"/>
    <dgm:cxn modelId="{B288B1A3-A7F8-4C7A-B474-96A4F111221E}" type="presOf" srcId="{5FAE34C6-C642-443E-AB55-8DB27C897452}" destId="{6ECE6DE6-EACE-4310-9AC5-A4713BFACF5F}" srcOrd="0" destOrd="0" presId="urn:microsoft.com/office/officeart/2005/8/layout/chevron1"/>
    <dgm:cxn modelId="{23D73535-B37D-43BB-A2F6-01B3B5107887}" type="presOf" srcId="{907D46D8-0AC8-40F3-9AEE-ADF6FBDBE8B7}" destId="{8119E358-620E-455E-A0A3-C57835FB82DD}" srcOrd="0" destOrd="0" presId="urn:microsoft.com/office/officeart/2005/8/layout/chevron1"/>
    <dgm:cxn modelId="{77295FB0-845D-4AD7-B46B-BA5AEC5B92B9}" type="presOf" srcId="{BE5FF950-2A0D-4F42-91D4-9B993F113AC7}" destId="{1443765F-5E94-4158-B9B2-7B31D3C23507}" srcOrd="0" destOrd="0" presId="urn:microsoft.com/office/officeart/2005/8/layout/chevron1"/>
    <dgm:cxn modelId="{E603134F-5F51-485B-8C0E-F8F12D1E58D3}" type="presOf" srcId="{929734ED-2348-487A-949A-0F56079C82C1}" destId="{D54F7E50-DEDA-4284-8A75-BD45409D9D1C}" srcOrd="0" destOrd="0" presId="urn:microsoft.com/office/officeart/2005/8/layout/chevron1"/>
    <dgm:cxn modelId="{9F23AE52-01A6-44E1-A279-F95BA52723D5}" srcId="{BE5FF950-2A0D-4F42-91D4-9B993F113AC7}" destId="{907D46D8-0AC8-40F3-9AEE-ADF6FBDBE8B7}" srcOrd="1" destOrd="0" parTransId="{5B3CE2EA-5E87-4365-B64A-EA35F44F493B}" sibTransId="{FBF95CD8-F13B-4642-ABC6-BE835C700054}"/>
    <dgm:cxn modelId="{F767CF43-A1CC-40BB-B47F-A58068834474}" type="presOf" srcId="{40CD313F-31F7-48F3-9E4F-B3A7C957EE47}" destId="{188CE91C-CE85-47EE-9AEA-5E2783DD1EEF}" srcOrd="0" destOrd="0" presId="urn:microsoft.com/office/officeart/2005/8/layout/chevron1"/>
    <dgm:cxn modelId="{14F85737-5C87-4069-B374-290DBC46FDBC}" srcId="{BE5FF950-2A0D-4F42-91D4-9B993F113AC7}" destId="{1DBD1DAE-67BF-4B77-A4BB-55C53488C8DC}" srcOrd="0" destOrd="0" parTransId="{74EC9D49-1EC2-4957-84F9-8A022B8B0C28}" sibTransId="{0DD9B238-0696-479A-94A2-B6D1786E5B9F}"/>
    <dgm:cxn modelId="{4AFA92D8-2D4C-486A-8878-2698F6E0433A}" type="presOf" srcId="{035A559D-0505-4FB0-B923-0796A157069B}" destId="{DDAF493E-6026-449D-AF9A-D88CC8DEE280}" srcOrd="0" destOrd="0" presId="urn:microsoft.com/office/officeart/2005/8/layout/chevron1"/>
    <dgm:cxn modelId="{4EF5110F-7EA6-4501-AE3E-1288F7B9D891}" srcId="{BE5FF950-2A0D-4F42-91D4-9B993F113AC7}" destId="{035A559D-0505-4FB0-B923-0796A157069B}" srcOrd="2" destOrd="0" parTransId="{5319D9B5-D035-4C8D-8DB3-D9FDC2A0F4FB}" sibTransId="{2ED04320-4A65-4710-A327-5A68CE0C4FE6}"/>
    <dgm:cxn modelId="{C319A84A-7418-4AB8-ABA4-A0AA46CF45D7}" srcId="{BE5FF950-2A0D-4F42-91D4-9B993F113AC7}" destId="{929734ED-2348-487A-949A-0F56079C82C1}" srcOrd="4" destOrd="0" parTransId="{48B8BA3B-1331-45CA-8493-3C9A9737D652}" sibTransId="{CEBC7F3C-006B-4B10-9B93-0E2AF59C2B53}"/>
    <dgm:cxn modelId="{9C687F61-7FAD-4144-B44E-604043480AEC}" type="presParOf" srcId="{1443765F-5E94-4158-B9B2-7B31D3C23507}" destId="{005E62C2-FDC7-422C-9DCF-48970522C1BA}" srcOrd="0" destOrd="0" presId="urn:microsoft.com/office/officeart/2005/8/layout/chevron1"/>
    <dgm:cxn modelId="{F75BC78E-8C53-4C27-ABBC-56C8D6EFE65D}" type="presParOf" srcId="{1443765F-5E94-4158-B9B2-7B31D3C23507}" destId="{3E6D7877-5E05-4E5C-B9C7-1984B7C8ECEB}" srcOrd="1" destOrd="0" presId="urn:microsoft.com/office/officeart/2005/8/layout/chevron1"/>
    <dgm:cxn modelId="{5EA8761E-9D77-4E43-B682-073181F1F497}" type="presParOf" srcId="{1443765F-5E94-4158-B9B2-7B31D3C23507}" destId="{8119E358-620E-455E-A0A3-C57835FB82DD}" srcOrd="2" destOrd="0" presId="urn:microsoft.com/office/officeart/2005/8/layout/chevron1"/>
    <dgm:cxn modelId="{3943BDC7-A2AB-48D4-9BA3-618A85E41024}" type="presParOf" srcId="{1443765F-5E94-4158-B9B2-7B31D3C23507}" destId="{C9C3C6AA-2D99-49FD-B9EC-0DF003C920FE}" srcOrd="3" destOrd="0" presId="urn:microsoft.com/office/officeart/2005/8/layout/chevron1"/>
    <dgm:cxn modelId="{7DA792BB-3EF4-4D5E-87F7-5F87939E7848}" type="presParOf" srcId="{1443765F-5E94-4158-B9B2-7B31D3C23507}" destId="{DDAF493E-6026-449D-AF9A-D88CC8DEE280}" srcOrd="4" destOrd="0" presId="urn:microsoft.com/office/officeart/2005/8/layout/chevron1"/>
    <dgm:cxn modelId="{4D26CB34-179F-4AC5-BE70-F7A420739B5F}" type="presParOf" srcId="{1443765F-5E94-4158-B9B2-7B31D3C23507}" destId="{B09948A4-0026-4EAC-8370-8952007C5742}" srcOrd="5" destOrd="0" presId="urn:microsoft.com/office/officeart/2005/8/layout/chevron1"/>
    <dgm:cxn modelId="{1091061A-D287-4267-90F1-A9D520D9E8AD}" type="presParOf" srcId="{1443765F-5E94-4158-B9B2-7B31D3C23507}" destId="{188CE91C-CE85-47EE-9AEA-5E2783DD1EEF}" srcOrd="6" destOrd="0" presId="urn:microsoft.com/office/officeart/2005/8/layout/chevron1"/>
    <dgm:cxn modelId="{99020851-D515-429A-B47F-90ECD0923F83}" type="presParOf" srcId="{1443765F-5E94-4158-B9B2-7B31D3C23507}" destId="{1ED911C2-B152-488B-B00B-FA4C99E8C008}" srcOrd="7" destOrd="0" presId="urn:microsoft.com/office/officeart/2005/8/layout/chevron1"/>
    <dgm:cxn modelId="{03DDE1B7-2676-4FBA-A31E-EA6D4534E8EF}" type="presParOf" srcId="{1443765F-5E94-4158-B9B2-7B31D3C23507}" destId="{D54F7E50-DEDA-4284-8A75-BD45409D9D1C}" srcOrd="8" destOrd="0" presId="urn:microsoft.com/office/officeart/2005/8/layout/chevron1"/>
    <dgm:cxn modelId="{AA92ABB9-BAA7-40E8-A026-2501EB47DF17}" type="presParOf" srcId="{1443765F-5E94-4158-B9B2-7B31D3C23507}" destId="{BF5E47A2-12B2-42BB-A498-D446C2985056}" srcOrd="9" destOrd="0" presId="urn:microsoft.com/office/officeart/2005/8/layout/chevron1"/>
    <dgm:cxn modelId="{429C8923-A738-4948-A49D-59F646E38CE6}" type="presParOf" srcId="{1443765F-5E94-4158-B9B2-7B31D3C23507}" destId="{6ECE6DE6-EACE-4310-9AC5-A4713BFACF5F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6.xml><?xml version="1.0" encoding="utf-8"?>
<dgm:dataModel xmlns:dgm="http://schemas.openxmlformats.org/drawingml/2006/diagram" xmlns:a="http://schemas.openxmlformats.org/drawingml/2006/main">
  <dgm:ptLst>
    <dgm:pt modelId="{BE5FF950-2A0D-4F42-91D4-9B993F113AC7}" type="doc">
      <dgm:prSet loTypeId="urn:microsoft.com/office/officeart/2005/8/layout/chevron1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1DBD1DAE-67BF-4B77-A4BB-55C53488C8DC}">
      <dgm:prSet phldrT="[Text]"/>
      <dgm:spPr/>
      <dgm:t>
        <a:bodyPr/>
        <a:lstStyle/>
        <a:p>
          <a:r>
            <a:rPr lang="en-US" dirty="0" smtClean="0"/>
            <a:t>Introduction</a:t>
          </a:r>
          <a:endParaRPr lang="en-US" dirty="0"/>
        </a:p>
      </dgm:t>
    </dgm:pt>
    <dgm:pt modelId="{74EC9D49-1EC2-4957-84F9-8A022B8B0C28}" type="parTrans" cxnId="{14F85737-5C87-4069-B374-290DBC46FDBC}">
      <dgm:prSet/>
      <dgm:spPr/>
      <dgm:t>
        <a:bodyPr/>
        <a:lstStyle/>
        <a:p>
          <a:endParaRPr lang="en-US"/>
        </a:p>
      </dgm:t>
    </dgm:pt>
    <dgm:pt modelId="{0DD9B238-0696-479A-94A2-B6D1786E5B9F}" type="sibTrans" cxnId="{14F85737-5C87-4069-B374-290DBC46FDBC}">
      <dgm:prSet/>
      <dgm:spPr/>
      <dgm:t>
        <a:bodyPr/>
        <a:lstStyle/>
        <a:p>
          <a:endParaRPr lang="en-US"/>
        </a:p>
      </dgm:t>
    </dgm:pt>
    <dgm:pt modelId="{907D46D8-0AC8-40F3-9AEE-ADF6FBDBE8B7}">
      <dgm:prSet phldrT="[Text]"/>
      <dgm:spPr>
        <a:solidFill>
          <a:schemeClr val="accent3"/>
        </a:solidFill>
      </dgm:spPr>
      <dgm:t>
        <a:bodyPr/>
        <a:lstStyle/>
        <a:p>
          <a:r>
            <a:rPr lang="en-US" dirty="0" smtClean="0"/>
            <a:t>Graphene CNN</a:t>
          </a:r>
          <a:endParaRPr lang="en-US" dirty="0"/>
        </a:p>
      </dgm:t>
    </dgm:pt>
    <dgm:pt modelId="{5B3CE2EA-5E87-4365-B64A-EA35F44F493B}" type="parTrans" cxnId="{9F23AE52-01A6-44E1-A279-F95BA52723D5}">
      <dgm:prSet/>
      <dgm:spPr/>
      <dgm:t>
        <a:bodyPr/>
        <a:lstStyle/>
        <a:p>
          <a:endParaRPr lang="en-US"/>
        </a:p>
      </dgm:t>
    </dgm:pt>
    <dgm:pt modelId="{FBF95CD8-F13B-4642-ABC6-BE835C700054}" type="sibTrans" cxnId="{9F23AE52-01A6-44E1-A279-F95BA52723D5}">
      <dgm:prSet/>
      <dgm:spPr/>
      <dgm:t>
        <a:bodyPr/>
        <a:lstStyle/>
        <a:p>
          <a:endParaRPr lang="en-US"/>
        </a:p>
      </dgm:t>
    </dgm:pt>
    <dgm:pt modelId="{035A559D-0505-4FB0-B923-0796A157069B}">
      <dgm:prSet phldrT="[Text]"/>
      <dgm:spPr>
        <a:solidFill>
          <a:schemeClr val="accent4"/>
        </a:solidFill>
      </dgm:spPr>
      <dgm:t>
        <a:bodyPr/>
        <a:lstStyle/>
        <a:p>
          <a:r>
            <a:rPr lang="en-US" dirty="0" smtClean="0"/>
            <a:t>Low-loss Diode</a:t>
          </a:r>
          <a:endParaRPr lang="en-US" dirty="0"/>
        </a:p>
      </dgm:t>
    </dgm:pt>
    <dgm:pt modelId="{5319D9B5-D035-4C8D-8DB3-D9FDC2A0F4FB}" type="parTrans" cxnId="{4EF5110F-7EA6-4501-AE3E-1288F7B9D891}">
      <dgm:prSet/>
      <dgm:spPr/>
      <dgm:t>
        <a:bodyPr/>
        <a:lstStyle/>
        <a:p>
          <a:endParaRPr lang="en-US"/>
        </a:p>
      </dgm:t>
    </dgm:pt>
    <dgm:pt modelId="{2ED04320-4A65-4710-A327-5A68CE0C4FE6}" type="sibTrans" cxnId="{4EF5110F-7EA6-4501-AE3E-1288F7B9D891}">
      <dgm:prSet/>
      <dgm:spPr/>
      <dgm:t>
        <a:bodyPr/>
        <a:lstStyle/>
        <a:p>
          <a:endParaRPr lang="en-US"/>
        </a:p>
      </dgm:t>
    </dgm:pt>
    <dgm:pt modelId="{40CD313F-31F7-48F3-9E4F-B3A7C957EE47}">
      <dgm:prSet phldrT="[Text]"/>
      <dgm:spPr>
        <a:solidFill>
          <a:schemeClr val="accent5">
            <a:lumMod val="20000"/>
            <a:lumOff val="80000"/>
          </a:schemeClr>
        </a:solidFill>
      </dgm:spPr>
      <dgm:t>
        <a:bodyPr/>
        <a:lstStyle/>
        <a:p>
          <a:r>
            <a:rPr lang="en-US" dirty="0" smtClean="0"/>
            <a:t>Diffusive Coupler</a:t>
          </a:r>
          <a:endParaRPr lang="en-US" dirty="0"/>
        </a:p>
      </dgm:t>
    </dgm:pt>
    <dgm:pt modelId="{995A6824-2EA9-4FD4-9ADF-88960B70E26B}" type="parTrans" cxnId="{0628C1E7-3DD9-4962-BA36-CEBBF6753F0F}">
      <dgm:prSet/>
      <dgm:spPr/>
      <dgm:t>
        <a:bodyPr/>
        <a:lstStyle/>
        <a:p>
          <a:endParaRPr lang="en-US"/>
        </a:p>
      </dgm:t>
    </dgm:pt>
    <dgm:pt modelId="{8AAD685E-575F-44BD-99C7-BF61A131180F}" type="sibTrans" cxnId="{0628C1E7-3DD9-4962-BA36-CEBBF6753F0F}">
      <dgm:prSet/>
      <dgm:spPr/>
      <dgm:t>
        <a:bodyPr/>
        <a:lstStyle/>
        <a:p>
          <a:endParaRPr lang="en-US"/>
        </a:p>
      </dgm:t>
    </dgm:pt>
    <dgm:pt modelId="{929734ED-2348-487A-949A-0F56079C82C1}">
      <dgm:prSet/>
      <dgm:spPr>
        <a:solidFill>
          <a:schemeClr val="accent6">
            <a:lumMod val="20000"/>
            <a:lumOff val="80000"/>
          </a:schemeClr>
        </a:solidFill>
      </dgm:spPr>
      <dgm:t>
        <a:bodyPr/>
        <a:lstStyle/>
        <a:p>
          <a:r>
            <a:rPr lang="en-US" dirty="0" smtClean="0"/>
            <a:t>Tech. Limitations</a:t>
          </a:r>
          <a:endParaRPr lang="en-US" dirty="0"/>
        </a:p>
      </dgm:t>
    </dgm:pt>
    <dgm:pt modelId="{48B8BA3B-1331-45CA-8493-3C9A9737D652}" type="parTrans" cxnId="{C319A84A-7418-4AB8-ABA4-A0AA46CF45D7}">
      <dgm:prSet/>
      <dgm:spPr/>
      <dgm:t>
        <a:bodyPr/>
        <a:lstStyle/>
        <a:p>
          <a:endParaRPr lang="en-US"/>
        </a:p>
      </dgm:t>
    </dgm:pt>
    <dgm:pt modelId="{CEBC7F3C-006B-4B10-9B93-0E2AF59C2B53}" type="sibTrans" cxnId="{C319A84A-7418-4AB8-ABA4-A0AA46CF45D7}">
      <dgm:prSet/>
      <dgm:spPr/>
      <dgm:t>
        <a:bodyPr/>
        <a:lstStyle/>
        <a:p>
          <a:endParaRPr lang="en-US"/>
        </a:p>
      </dgm:t>
    </dgm:pt>
    <dgm:pt modelId="{5FAE34C6-C642-443E-AB55-8DB27C897452}">
      <dgm:prSet/>
      <dgm:spPr>
        <a:solidFill>
          <a:schemeClr val="tx2">
            <a:lumMod val="20000"/>
            <a:lumOff val="80000"/>
          </a:schemeClr>
        </a:solidFill>
      </dgm:spPr>
      <dgm:t>
        <a:bodyPr/>
        <a:lstStyle/>
        <a:p>
          <a:r>
            <a:rPr lang="en-US" dirty="0" smtClean="0"/>
            <a:t>Future Work</a:t>
          </a:r>
          <a:endParaRPr lang="en-US" dirty="0"/>
        </a:p>
      </dgm:t>
    </dgm:pt>
    <dgm:pt modelId="{5FC16576-6BBF-4CE4-9368-2CA0F9CA7496}" type="parTrans" cxnId="{0030CDDC-7882-4D38-B0D4-0ECEE5A710BE}">
      <dgm:prSet/>
      <dgm:spPr/>
      <dgm:t>
        <a:bodyPr/>
        <a:lstStyle/>
        <a:p>
          <a:endParaRPr lang="en-US"/>
        </a:p>
      </dgm:t>
    </dgm:pt>
    <dgm:pt modelId="{5D738C3A-C2B9-4E6E-BDD0-E6786063C119}" type="sibTrans" cxnId="{0030CDDC-7882-4D38-B0D4-0ECEE5A710BE}">
      <dgm:prSet/>
      <dgm:spPr/>
      <dgm:t>
        <a:bodyPr/>
        <a:lstStyle/>
        <a:p>
          <a:endParaRPr lang="en-US"/>
        </a:p>
      </dgm:t>
    </dgm:pt>
    <dgm:pt modelId="{1443765F-5E94-4158-B9B2-7B31D3C23507}" type="pres">
      <dgm:prSet presAssocID="{BE5FF950-2A0D-4F42-91D4-9B993F113AC7}" presName="Name0" presStyleCnt="0">
        <dgm:presLayoutVars>
          <dgm:dir/>
          <dgm:animLvl val="lvl"/>
          <dgm:resizeHandles val="exact"/>
        </dgm:presLayoutVars>
      </dgm:prSet>
      <dgm:spPr/>
    </dgm:pt>
    <dgm:pt modelId="{005E62C2-FDC7-422C-9DCF-48970522C1BA}" type="pres">
      <dgm:prSet presAssocID="{1DBD1DAE-67BF-4B77-A4BB-55C53488C8DC}" presName="parTxOnly" presStyleLbl="node1" presStyleIdx="0" presStyleCnt="6" custLinFactNeighborY="-1116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E6D7877-5E05-4E5C-B9C7-1984B7C8ECEB}" type="pres">
      <dgm:prSet presAssocID="{0DD9B238-0696-479A-94A2-B6D1786E5B9F}" presName="parTxOnlySpace" presStyleCnt="0"/>
      <dgm:spPr/>
    </dgm:pt>
    <dgm:pt modelId="{8119E358-620E-455E-A0A3-C57835FB82DD}" type="pres">
      <dgm:prSet presAssocID="{907D46D8-0AC8-40F3-9AEE-ADF6FBDBE8B7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9C3C6AA-2D99-49FD-B9EC-0DF003C920FE}" type="pres">
      <dgm:prSet presAssocID="{FBF95CD8-F13B-4642-ABC6-BE835C700054}" presName="parTxOnlySpace" presStyleCnt="0"/>
      <dgm:spPr/>
    </dgm:pt>
    <dgm:pt modelId="{DDAF493E-6026-449D-AF9A-D88CC8DEE280}" type="pres">
      <dgm:prSet presAssocID="{035A559D-0505-4FB0-B923-0796A157069B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09948A4-0026-4EAC-8370-8952007C5742}" type="pres">
      <dgm:prSet presAssocID="{2ED04320-4A65-4710-A327-5A68CE0C4FE6}" presName="parTxOnlySpace" presStyleCnt="0"/>
      <dgm:spPr/>
    </dgm:pt>
    <dgm:pt modelId="{188CE91C-CE85-47EE-9AEA-5E2783DD1EEF}" type="pres">
      <dgm:prSet presAssocID="{40CD313F-31F7-48F3-9E4F-B3A7C957EE47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D911C2-B152-488B-B00B-FA4C99E8C008}" type="pres">
      <dgm:prSet presAssocID="{8AAD685E-575F-44BD-99C7-BF61A131180F}" presName="parTxOnlySpace" presStyleCnt="0"/>
      <dgm:spPr/>
    </dgm:pt>
    <dgm:pt modelId="{D54F7E50-DEDA-4284-8A75-BD45409D9D1C}" type="pres">
      <dgm:prSet presAssocID="{929734ED-2348-487A-949A-0F56079C82C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F5E47A2-12B2-42BB-A498-D446C2985056}" type="pres">
      <dgm:prSet presAssocID="{CEBC7F3C-006B-4B10-9B93-0E2AF59C2B53}" presName="parTxOnlySpace" presStyleCnt="0"/>
      <dgm:spPr/>
    </dgm:pt>
    <dgm:pt modelId="{6ECE6DE6-EACE-4310-9AC5-A4713BFACF5F}" type="pres">
      <dgm:prSet presAssocID="{5FAE34C6-C642-443E-AB55-8DB27C897452}" presName="parTxOnly" presStyleLbl="node1" presStyleIdx="5" presStyleCnt="6" custLinFactNeighborY="-11169">
        <dgm:presLayoutVars>
          <dgm:chMax val="0"/>
          <dgm:chPref val="0"/>
          <dgm:bulletEnabled val="1"/>
        </dgm:presLayoutVars>
      </dgm:prSet>
      <dgm:spPr/>
    </dgm:pt>
  </dgm:ptLst>
  <dgm:cxnLst>
    <dgm:cxn modelId="{0628C1E7-3DD9-4962-BA36-CEBBF6753F0F}" srcId="{BE5FF950-2A0D-4F42-91D4-9B993F113AC7}" destId="{40CD313F-31F7-48F3-9E4F-B3A7C957EE47}" srcOrd="3" destOrd="0" parTransId="{995A6824-2EA9-4FD4-9ADF-88960B70E26B}" sibTransId="{8AAD685E-575F-44BD-99C7-BF61A131180F}"/>
    <dgm:cxn modelId="{B41878D1-7DF3-40C1-8F96-F093B1472827}" type="presOf" srcId="{1DBD1DAE-67BF-4B77-A4BB-55C53488C8DC}" destId="{005E62C2-FDC7-422C-9DCF-48970522C1BA}" srcOrd="0" destOrd="0" presId="urn:microsoft.com/office/officeart/2005/8/layout/chevron1"/>
    <dgm:cxn modelId="{0030CDDC-7882-4D38-B0D4-0ECEE5A710BE}" srcId="{BE5FF950-2A0D-4F42-91D4-9B993F113AC7}" destId="{5FAE34C6-C642-443E-AB55-8DB27C897452}" srcOrd="5" destOrd="0" parTransId="{5FC16576-6BBF-4CE4-9368-2CA0F9CA7496}" sibTransId="{5D738C3A-C2B9-4E6E-BDD0-E6786063C119}"/>
    <dgm:cxn modelId="{B288B1A3-A7F8-4C7A-B474-96A4F111221E}" type="presOf" srcId="{5FAE34C6-C642-443E-AB55-8DB27C897452}" destId="{6ECE6DE6-EACE-4310-9AC5-A4713BFACF5F}" srcOrd="0" destOrd="0" presId="urn:microsoft.com/office/officeart/2005/8/layout/chevron1"/>
    <dgm:cxn modelId="{23D73535-B37D-43BB-A2F6-01B3B5107887}" type="presOf" srcId="{907D46D8-0AC8-40F3-9AEE-ADF6FBDBE8B7}" destId="{8119E358-620E-455E-A0A3-C57835FB82DD}" srcOrd="0" destOrd="0" presId="urn:microsoft.com/office/officeart/2005/8/layout/chevron1"/>
    <dgm:cxn modelId="{77295FB0-845D-4AD7-B46B-BA5AEC5B92B9}" type="presOf" srcId="{BE5FF950-2A0D-4F42-91D4-9B993F113AC7}" destId="{1443765F-5E94-4158-B9B2-7B31D3C23507}" srcOrd="0" destOrd="0" presId="urn:microsoft.com/office/officeart/2005/8/layout/chevron1"/>
    <dgm:cxn modelId="{E603134F-5F51-485B-8C0E-F8F12D1E58D3}" type="presOf" srcId="{929734ED-2348-487A-949A-0F56079C82C1}" destId="{D54F7E50-DEDA-4284-8A75-BD45409D9D1C}" srcOrd="0" destOrd="0" presId="urn:microsoft.com/office/officeart/2005/8/layout/chevron1"/>
    <dgm:cxn modelId="{9F23AE52-01A6-44E1-A279-F95BA52723D5}" srcId="{BE5FF950-2A0D-4F42-91D4-9B993F113AC7}" destId="{907D46D8-0AC8-40F3-9AEE-ADF6FBDBE8B7}" srcOrd="1" destOrd="0" parTransId="{5B3CE2EA-5E87-4365-B64A-EA35F44F493B}" sibTransId="{FBF95CD8-F13B-4642-ABC6-BE835C700054}"/>
    <dgm:cxn modelId="{F767CF43-A1CC-40BB-B47F-A58068834474}" type="presOf" srcId="{40CD313F-31F7-48F3-9E4F-B3A7C957EE47}" destId="{188CE91C-CE85-47EE-9AEA-5E2783DD1EEF}" srcOrd="0" destOrd="0" presId="urn:microsoft.com/office/officeart/2005/8/layout/chevron1"/>
    <dgm:cxn modelId="{14F85737-5C87-4069-B374-290DBC46FDBC}" srcId="{BE5FF950-2A0D-4F42-91D4-9B993F113AC7}" destId="{1DBD1DAE-67BF-4B77-A4BB-55C53488C8DC}" srcOrd="0" destOrd="0" parTransId="{74EC9D49-1EC2-4957-84F9-8A022B8B0C28}" sibTransId="{0DD9B238-0696-479A-94A2-B6D1786E5B9F}"/>
    <dgm:cxn modelId="{4AFA92D8-2D4C-486A-8878-2698F6E0433A}" type="presOf" srcId="{035A559D-0505-4FB0-B923-0796A157069B}" destId="{DDAF493E-6026-449D-AF9A-D88CC8DEE280}" srcOrd="0" destOrd="0" presId="urn:microsoft.com/office/officeart/2005/8/layout/chevron1"/>
    <dgm:cxn modelId="{4EF5110F-7EA6-4501-AE3E-1288F7B9D891}" srcId="{BE5FF950-2A0D-4F42-91D4-9B993F113AC7}" destId="{035A559D-0505-4FB0-B923-0796A157069B}" srcOrd="2" destOrd="0" parTransId="{5319D9B5-D035-4C8D-8DB3-D9FDC2A0F4FB}" sibTransId="{2ED04320-4A65-4710-A327-5A68CE0C4FE6}"/>
    <dgm:cxn modelId="{C319A84A-7418-4AB8-ABA4-A0AA46CF45D7}" srcId="{BE5FF950-2A0D-4F42-91D4-9B993F113AC7}" destId="{929734ED-2348-487A-949A-0F56079C82C1}" srcOrd="4" destOrd="0" parTransId="{48B8BA3B-1331-45CA-8493-3C9A9737D652}" sibTransId="{CEBC7F3C-006B-4B10-9B93-0E2AF59C2B53}"/>
    <dgm:cxn modelId="{9C687F61-7FAD-4144-B44E-604043480AEC}" type="presParOf" srcId="{1443765F-5E94-4158-B9B2-7B31D3C23507}" destId="{005E62C2-FDC7-422C-9DCF-48970522C1BA}" srcOrd="0" destOrd="0" presId="urn:microsoft.com/office/officeart/2005/8/layout/chevron1"/>
    <dgm:cxn modelId="{F75BC78E-8C53-4C27-ABBC-56C8D6EFE65D}" type="presParOf" srcId="{1443765F-5E94-4158-B9B2-7B31D3C23507}" destId="{3E6D7877-5E05-4E5C-B9C7-1984B7C8ECEB}" srcOrd="1" destOrd="0" presId="urn:microsoft.com/office/officeart/2005/8/layout/chevron1"/>
    <dgm:cxn modelId="{5EA8761E-9D77-4E43-B682-073181F1F497}" type="presParOf" srcId="{1443765F-5E94-4158-B9B2-7B31D3C23507}" destId="{8119E358-620E-455E-A0A3-C57835FB82DD}" srcOrd="2" destOrd="0" presId="urn:microsoft.com/office/officeart/2005/8/layout/chevron1"/>
    <dgm:cxn modelId="{3943BDC7-A2AB-48D4-9BA3-618A85E41024}" type="presParOf" srcId="{1443765F-5E94-4158-B9B2-7B31D3C23507}" destId="{C9C3C6AA-2D99-49FD-B9EC-0DF003C920FE}" srcOrd="3" destOrd="0" presId="urn:microsoft.com/office/officeart/2005/8/layout/chevron1"/>
    <dgm:cxn modelId="{7DA792BB-3EF4-4D5E-87F7-5F87939E7848}" type="presParOf" srcId="{1443765F-5E94-4158-B9B2-7B31D3C23507}" destId="{DDAF493E-6026-449D-AF9A-D88CC8DEE280}" srcOrd="4" destOrd="0" presId="urn:microsoft.com/office/officeart/2005/8/layout/chevron1"/>
    <dgm:cxn modelId="{4D26CB34-179F-4AC5-BE70-F7A420739B5F}" type="presParOf" srcId="{1443765F-5E94-4158-B9B2-7B31D3C23507}" destId="{B09948A4-0026-4EAC-8370-8952007C5742}" srcOrd="5" destOrd="0" presId="urn:microsoft.com/office/officeart/2005/8/layout/chevron1"/>
    <dgm:cxn modelId="{1091061A-D287-4267-90F1-A9D520D9E8AD}" type="presParOf" srcId="{1443765F-5E94-4158-B9B2-7B31D3C23507}" destId="{188CE91C-CE85-47EE-9AEA-5E2783DD1EEF}" srcOrd="6" destOrd="0" presId="urn:microsoft.com/office/officeart/2005/8/layout/chevron1"/>
    <dgm:cxn modelId="{99020851-D515-429A-B47F-90ECD0923F83}" type="presParOf" srcId="{1443765F-5E94-4158-B9B2-7B31D3C23507}" destId="{1ED911C2-B152-488B-B00B-FA4C99E8C008}" srcOrd="7" destOrd="0" presId="urn:microsoft.com/office/officeart/2005/8/layout/chevron1"/>
    <dgm:cxn modelId="{03DDE1B7-2676-4FBA-A31E-EA6D4534E8EF}" type="presParOf" srcId="{1443765F-5E94-4158-B9B2-7B31D3C23507}" destId="{D54F7E50-DEDA-4284-8A75-BD45409D9D1C}" srcOrd="8" destOrd="0" presId="urn:microsoft.com/office/officeart/2005/8/layout/chevron1"/>
    <dgm:cxn modelId="{AA92ABB9-BAA7-40E8-A026-2501EB47DF17}" type="presParOf" srcId="{1443765F-5E94-4158-B9B2-7B31D3C23507}" destId="{BF5E47A2-12B2-42BB-A498-D446C2985056}" srcOrd="9" destOrd="0" presId="urn:microsoft.com/office/officeart/2005/8/layout/chevron1"/>
    <dgm:cxn modelId="{429C8923-A738-4948-A49D-59F646E38CE6}" type="presParOf" srcId="{1443765F-5E94-4158-B9B2-7B31D3C23507}" destId="{6ECE6DE6-EACE-4310-9AC5-A4713BFACF5F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7.xml><?xml version="1.0" encoding="utf-8"?>
<dgm:dataModel xmlns:dgm="http://schemas.openxmlformats.org/drawingml/2006/diagram" xmlns:a="http://schemas.openxmlformats.org/drawingml/2006/main">
  <dgm:ptLst>
    <dgm:pt modelId="{BE5FF950-2A0D-4F42-91D4-9B993F113AC7}" type="doc">
      <dgm:prSet loTypeId="urn:microsoft.com/office/officeart/2005/8/layout/chevron1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1DBD1DAE-67BF-4B77-A4BB-55C53488C8DC}">
      <dgm:prSet phldrT="[Text]"/>
      <dgm:spPr/>
      <dgm:t>
        <a:bodyPr/>
        <a:lstStyle/>
        <a:p>
          <a:r>
            <a:rPr lang="en-US" dirty="0" smtClean="0"/>
            <a:t>Introduction</a:t>
          </a:r>
          <a:endParaRPr lang="en-US" dirty="0"/>
        </a:p>
      </dgm:t>
    </dgm:pt>
    <dgm:pt modelId="{74EC9D49-1EC2-4957-84F9-8A022B8B0C28}" type="parTrans" cxnId="{14F85737-5C87-4069-B374-290DBC46FDBC}">
      <dgm:prSet/>
      <dgm:spPr/>
      <dgm:t>
        <a:bodyPr/>
        <a:lstStyle/>
        <a:p>
          <a:endParaRPr lang="en-US"/>
        </a:p>
      </dgm:t>
    </dgm:pt>
    <dgm:pt modelId="{0DD9B238-0696-479A-94A2-B6D1786E5B9F}" type="sibTrans" cxnId="{14F85737-5C87-4069-B374-290DBC46FDBC}">
      <dgm:prSet/>
      <dgm:spPr/>
      <dgm:t>
        <a:bodyPr/>
        <a:lstStyle/>
        <a:p>
          <a:endParaRPr lang="en-US"/>
        </a:p>
      </dgm:t>
    </dgm:pt>
    <dgm:pt modelId="{907D46D8-0AC8-40F3-9AEE-ADF6FBDBE8B7}">
      <dgm:prSet phldrT="[Text]"/>
      <dgm:spPr>
        <a:solidFill>
          <a:schemeClr val="accent3"/>
        </a:solidFill>
      </dgm:spPr>
      <dgm:t>
        <a:bodyPr/>
        <a:lstStyle/>
        <a:p>
          <a:r>
            <a:rPr lang="en-US" dirty="0" smtClean="0"/>
            <a:t>Graphene CNN</a:t>
          </a:r>
          <a:endParaRPr lang="en-US" dirty="0"/>
        </a:p>
      </dgm:t>
    </dgm:pt>
    <dgm:pt modelId="{5B3CE2EA-5E87-4365-B64A-EA35F44F493B}" type="parTrans" cxnId="{9F23AE52-01A6-44E1-A279-F95BA52723D5}">
      <dgm:prSet/>
      <dgm:spPr/>
      <dgm:t>
        <a:bodyPr/>
        <a:lstStyle/>
        <a:p>
          <a:endParaRPr lang="en-US"/>
        </a:p>
      </dgm:t>
    </dgm:pt>
    <dgm:pt modelId="{FBF95CD8-F13B-4642-ABC6-BE835C700054}" type="sibTrans" cxnId="{9F23AE52-01A6-44E1-A279-F95BA52723D5}">
      <dgm:prSet/>
      <dgm:spPr/>
      <dgm:t>
        <a:bodyPr/>
        <a:lstStyle/>
        <a:p>
          <a:endParaRPr lang="en-US"/>
        </a:p>
      </dgm:t>
    </dgm:pt>
    <dgm:pt modelId="{035A559D-0505-4FB0-B923-0796A157069B}">
      <dgm:prSet phldrT="[Text]"/>
      <dgm:spPr>
        <a:solidFill>
          <a:schemeClr val="accent4"/>
        </a:solidFill>
      </dgm:spPr>
      <dgm:t>
        <a:bodyPr/>
        <a:lstStyle/>
        <a:p>
          <a:r>
            <a:rPr lang="en-US" dirty="0" smtClean="0"/>
            <a:t>Low-loss Diode</a:t>
          </a:r>
          <a:endParaRPr lang="en-US" dirty="0"/>
        </a:p>
      </dgm:t>
    </dgm:pt>
    <dgm:pt modelId="{5319D9B5-D035-4C8D-8DB3-D9FDC2A0F4FB}" type="parTrans" cxnId="{4EF5110F-7EA6-4501-AE3E-1288F7B9D891}">
      <dgm:prSet/>
      <dgm:spPr/>
      <dgm:t>
        <a:bodyPr/>
        <a:lstStyle/>
        <a:p>
          <a:endParaRPr lang="en-US"/>
        </a:p>
      </dgm:t>
    </dgm:pt>
    <dgm:pt modelId="{2ED04320-4A65-4710-A327-5A68CE0C4FE6}" type="sibTrans" cxnId="{4EF5110F-7EA6-4501-AE3E-1288F7B9D891}">
      <dgm:prSet/>
      <dgm:spPr/>
      <dgm:t>
        <a:bodyPr/>
        <a:lstStyle/>
        <a:p>
          <a:endParaRPr lang="en-US"/>
        </a:p>
      </dgm:t>
    </dgm:pt>
    <dgm:pt modelId="{40CD313F-31F7-48F3-9E4F-B3A7C957EE47}">
      <dgm:prSet phldrT="[Text]"/>
      <dgm:spPr>
        <a:solidFill>
          <a:schemeClr val="accent5">
            <a:lumMod val="20000"/>
            <a:lumOff val="80000"/>
          </a:schemeClr>
        </a:solidFill>
      </dgm:spPr>
      <dgm:t>
        <a:bodyPr/>
        <a:lstStyle/>
        <a:p>
          <a:r>
            <a:rPr lang="en-US" dirty="0" smtClean="0"/>
            <a:t>Diffusive Coupler</a:t>
          </a:r>
          <a:endParaRPr lang="en-US" dirty="0"/>
        </a:p>
      </dgm:t>
    </dgm:pt>
    <dgm:pt modelId="{995A6824-2EA9-4FD4-9ADF-88960B70E26B}" type="parTrans" cxnId="{0628C1E7-3DD9-4962-BA36-CEBBF6753F0F}">
      <dgm:prSet/>
      <dgm:spPr/>
      <dgm:t>
        <a:bodyPr/>
        <a:lstStyle/>
        <a:p>
          <a:endParaRPr lang="en-US"/>
        </a:p>
      </dgm:t>
    </dgm:pt>
    <dgm:pt modelId="{8AAD685E-575F-44BD-99C7-BF61A131180F}" type="sibTrans" cxnId="{0628C1E7-3DD9-4962-BA36-CEBBF6753F0F}">
      <dgm:prSet/>
      <dgm:spPr/>
      <dgm:t>
        <a:bodyPr/>
        <a:lstStyle/>
        <a:p>
          <a:endParaRPr lang="en-US"/>
        </a:p>
      </dgm:t>
    </dgm:pt>
    <dgm:pt modelId="{929734ED-2348-487A-949A-0F56079C82C1}">
      <dgm:prSet/>
      <dgm:spPr>
        <a:solidFill>
          <a:schemeClr val="accent6">
            <a:lumMod val="20000"/>
            <a:lumOff val="80000"/>
          </a:schemeClr>
        </a:solidFill>
      </dgm:spPr>
      <dgm:t>
        <a:bodyPr/>
        <a:lstStyle/>
        <a:p>
          <a:r>
            <a:rPr lang="en-US" dirty="0" smtClean="0"/>
            <a:t>Tech. Limitations</a:t>
          </a:r>
          <a:endParaRPr lang="en-US" dirty="0"/>
        </a:p>
      </dgm:t>
    </dgm:pt>
    <dgm:pt modelId="{48B8BA3B-1331-45CA-8493-3C9A9737D652}" type="parTrans" cxnId="{C319A84A-7418-4AB8-ABA4-A0AA46CF45D7}">
      <dgm:prSet/>
      <dgm:spPr/>
      <dgm:t>
        <a:bodyPr/>
        <a:lstStyle/>
        <a:p>
          <a:endParaRPr lang="en-US"/>
        </a:p>
      </dgm:t>
    </dgm:pt>
    <dgm:pt modelId="{CEBC7F3C-006B-4B10-9B93-0E2AF59C2B53}" type="sibTrans" cxnId="{C319A84A-7418-4AB8-ABA4-A0AA46CF45D7}">
      <dgm:prSet/>
      <dgm:spPr/>
      <dgm:t>
        <a:bodyPr/>
        <a:lstStyle/>
        <a:p>
          <a:endParaRPr lang="en-US"/>
        </a:p>
      </dgm:t>
    </dgm:pt>
    <dgm:pt modelId="{5FAE34C6-C642-443E-AB55-8DB27C897452}">
      <dgm:prSet/>
      <dgm:spPr>
        <a:solidFill>
          <a:schemeClr val="tx2">
            <a:lumMod val="20000"/>
            <a:lumOff val="80000"/>
          </a:schemeClr>
        </a:solidFill>
      </dgm:spPr>
      <dgm:t>
        <a:bodyPr/>
        <a:lstStyle/>
        <a:p>
          <a:r>
            <a:rPr lang="en-US" dirty="0" smtClean="0"/>
            <a:t>Future Work</a:t>
          </a:r>
          <a:endParaRPr lang="en-US" dirty="0"/>
        </a:p>
      </dgm:t>
    </dgm:pt>
    <dgm:pt modelId="{5FC16576-6BBF-4CE4-9368-2CA0F9CA7496}" type="parTrans" cxnId="{0030CDDC-7882-4D38-B0D4-0ECEE5A710BE}">
      <dgm:prSet/>
      <dgm:spPr/>
      <dgm:t>
        <a:bodyPr/>
        <a:lstStyle/>
        <a:p>
          <a:endParaRPr lang="en-US"/>
        </a:p>
      </dgm:t>
    </dgm:pt>
    <dgm:pt modelId="{5D738C3A-C2B9-4E6E-BDD0-E6786063C119}" type="sibTrans" cxnId="{0030CDDC-7882-4D38-B0D4-0ECEE5A710BE}">
      <dgm:prSet/>
      <dgm:spPr/>
      <dgm:t>
        <a:bodyPr/>
        <a:lstStyle/>
        <a:p>
          <a:endParaRPr lang="en-US"/>
        </a:p>
      </dgm:t>
    </dgm:pt>
    <dgm:pt modelId="{1443765F-5E94-4158-B9B2-7B31D3C23507}" type="pres">
      <dgm:prSet presAssocID="{BE5FF950-2A0D-4F42-91D4-9B993F113AC7}" presName="Name0" presStyleCnt="0">
        <dgm:presLayoutVars>
          <dgm:dir/>
          <dgm:animLvl val="lvl"/>
          <dgm:resizeHandles val="exact"/>
        </dgm:presLayoutVars>
      </dgm:prSet>
      <dgm:spPr/>
    </dgm:pt>
    <dgm:pt modelId="{005E62C2-FDC7-422C-9DCF-48970522C1BA}" type="pres">
      <dgm:prSet presAssocID="{1DBD1DAE-67BF-4B77-A4BB-55C53488C8DC}" presName="parTxOnly" presStyleLbl="node1" presStyleIdx="0" presStyleCnt="6" custLinFactNeighborY="-1116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E6D7877-5E05-4E5C-B9C7-1984B7C8ECEB}" type="pres">
      <dgm:prSet presAssocID="{0DD9B238-0696-479A-94A2-B6D1786E5B9F}" presName="parTxOnlySpace" presStyleCnt="0"/>
      <dgm:spPr/>
    </dgm:pt>
    <dgm:pt modelId="{8119E358-620E-455E-A0A3-C57835FB82DD}" type="pres">
      <dgm:prSet presAssocID="{907D46D8-0AC8-40F3-9AEE-ADF6FBDBE8B7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9C3C6AA-2D99-49FD-B9EC-0DF003C920FE}" type="pres">
      <dgm:prSet presAssocID="{FBF95CD8-F13B-4642-ABC6-BE835C700054}" presName="parTxOnlySpace" presStyleCnt="0"/>
      <dgm:spPr/>
    </dgm:pt>
    <dgm:pt modelId="{DDAF493E-6026-449D-AF9A-D88CC8DEE280}" type="pres">
      <dgm:prSet presAssocID="{035A559D-0505-4FB0-B923-0796A157069B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09948A4-0026-4EAC-8370-8952007C5742}" type="pres">
      <dgm:prSet presAssocID="{2ED04320-4A65-4710-A327-5A68CE0C4FE6}" presName="parTxOnlySpace" presStyleCnt="0"/>
      <dgm:spPr/>
    </dgm:pt>
    <dgm:pt modelId="{188CE91C-CE85-47EE-9AEA-5E2783DD1EEF}" type="pres">
      <dgm:prSet presAssocID="{40CD313F-31F7-48F3-9E4F-B3A7C957EE47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D911C2-B152-488B-B00B-FA4C99E8C008}" type="pres">
      <dgm:prSet presAssocID="{8AAD685E-575F-44BD-99C7-BF61A131180F}" presName="parTxOnlySpace" presStyleCnt="0"/>
      <dgm:spPr/>
    </dgm:pt>
    <dgm:pt modelId="{D54F7E50-DEDA-4284-8A75-BD45409D9D1C}" type="pres">
      <dgm:prSet presAssocID="{929734ED-2348-487A-949A-0F56079C82C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F5E47A2-12B2-42BB-A498-D446C2985056}" type="pres">
      <dgm:prSet presAssocID="{CEBC7F3C-006B-4B10-9B93-0E2AF59C2B53}" presName="parTxOnlySpace" presStyleCnt="0"/>
      <dgm:spPr/>
    </dgm:pt>
    <dgm:pt modelId="{6ECE6DE6-EACE-4310-9AC5-A4713BFACF5F}" type="pres">
      <dgm:prSet presAssocID="{5FAE34C6-C642-443E-AB55-8DB27C897452}" presName="parTxOnly" presStyleLbl="node1" presStyleIdx="5" presStyleCnt="6" custLinFactNeighborY="-11169">
        <dgm:presLayoutVars>
          <dgm:chMax val="0"/>
          <dgm:chPref val="0"/>
          <dgm:bulletEnabled val="1"/>
        </dgm:presLayoutVars>
      </dgm:prSet>
      <dgm:spPr/>
    </dgm:pt>
  </dgm:ptLst>
  <dgm:cxnLst>
    <dgm:cxn modelId="{0628C1E7-3DD9-4962-BA36-CEBBF6753F0F}" srcId="{BE5FF950-2A0D-4F42-91D4-9B993F113AC7}" destId="{40CD313F-31F7-48F3-9E4F-B3A7C957EE47}" srcOrd="3" destOrd="0" parTransId="{995A6824-2EA9-4FD4-9ADF-88960B70E26B}" sibTransId="{8AAD685E-575F-44BD-99C7-BF61A131180F}"/>
    <dgm:cxn modelId="{B41878D1-7DF3-40C1-8F96-F093B1472827}" type="presOf" srcId="{1DBD1DAE-67BF-4B77-A4BB-55C53488C8DC}" destId="{005E62C2-FDC7-422C-9DCF-48970522C1BA}" srcOrd="0" destOrd="0" presId="urn:microsoft.com/office/officeart/2005/8/layout/chevron1"/>
    <dgm:cxn modelId="{0030CDDC-7882-4D38-B0D4-0ECEE5A710BE}" srcId="{BE5FF950-2A0D-4F42-91D4-9B993F113AC7}" destId="{5FAE34C6-C642-443E-AB55-8DB27C897452}" srcOrd="5" destOrd="0" parTransId="{5FC16576-6BBF-4CE4-9368-2CA0F9CA7496}" sibTransId="{5D738C3A-C2B9-4E6E-BDD0-E6786063C119}"/>
    <dgm:cxn modelId="{B288B1A3-A7F8-4C7A-B474-96A4F111221E}" type="presOf" srcId="{5FAE34C6-C642-443E-AB55-8DB27C897452}" destId="{6ECE6DE6-EACE-4310-9AC5-A4713BFACF5F}" srcOrd="0" destOrd="0" presId="urn:microsoft.com/office/officeart/2005/8/layout/chevron1"/>
    <dgm:cxn modelId="{23D73535-B37D-43BB-A2F6-01B3B5107887}" type="presOf" srcId="{907D46D8-0AC8-40F3-9AEE-ADF6FBDBE8B7}" destId="{8119E358-620E-455E-A0A3-C57835FB82DD}" srcOrd="0" destOrd="0" presId="urn:microsoft.com/office/officeart/2005/8/layout/chevron1"/>
    <dgm:cxn modelId="{77295FB0-845D-4AD7-B46B-BA5AEC5B92B9}" type="presOf" srcId="{BE5FF950-2A0D-4F42-91D4-9B993F113AC7}" destId="{1443765F-5E94-4158-B9B2-7B31D3C23507}" srcOrd="0" destOrd="0" presId="urn:microsoft.com/office/officeart/2005/8/layout/chevron1"/>
    <dgm:cxn modelId="{E603134F-5F51-485B-8C0E-F8F12D1E58D3}" type="presOf" srcId="{929734ED-2348-487A-949A-0F56079C82C1}" destId="{D54F7E50-DEDA-4284-8A75-BD45409D9D1C}" srcOrd="0" destOrd="0" presId="urn:microsoft.com/office/officeart/2005/8/layout/chevron1"/>
    <dgm:cxn modelId="{9F23AE52-01A6-44E1-A279-F95BA52723D5}" srcId="{BE5FF950-2A0D-4F42-91D4-9B993F113AC7}" destId="{907D46D8-0AC8-40F3-9AEE-ADF6FBDBE8B7}" srcOrd="1" destOrd="0" parTransId="{5B3CE2EA-5E87-4365-B64A-EA35F44F493B}" sibTransId="{FBF95CD8-F13B-4642-ABC6-BE835C700054}"/>
    <dgm:cxn modelId="{F767CF43-A1CC-40BB-B47F-A58068834474}" type="presOf" srcId="{40CD313F-31F7-48F3-9E4F-B3A7C957EE47}" destId="{188CE91C-CE85-47EE-9AEA-5E2783DD1EEF}" srcOrd="0" destOrd="0" presId="urn:microsoft.com/office/officeart/2005/8/layout/chevron1"/>
    <dgm:cxn modelId="{14F85737-5C87-4069-B374-290DBC46FDBC}" srcId="{BE5FF950-2A0D-4F42-91D4-9B993F113AC7}" destId="{1DBD1DAE-67BF-4B77-A4BB-55C53488C8DC}" srcOrd="0" destOrd="0" parTransId="{74EC9D49-1EC2-4957-84F9-8A022B8B0C28}" sibTransId="{0DD9B238-0696-479A-94A2-B6D1786E5B9F}"/>
    <dgm:cxn modelId="{4AFA92D8-2D4C-486A-8878-2698F6E0433A}" type="presOf" srcId="{035A559D-0505-4FB0-B923-0796A157069B}" destId="{DDAF493E-6026-449D-AF9A-D88CC8DEE280}" srcOrd="0" destOrd="0" presId="urn:microsoft.com/office/officeart/2005/8/layout/chevron1"/>
    <dgm:cxn modelId="{4EF5110F-7EA6-4501-AE3E-1288F7B9D891}" srcId="{BE5FF950-2A0D-4F42-91D4-9B993F113AC7}" destId="{035A559D-0505-4FB0-B923-0796A157069B}" srcOrd="2" destOrd="0" parTransId="{5319D9B5-D035-4C8D-8DB3-D9FDC2A0F4FB}" sibTransId="{2ED04320-4A65-4710-A327-5A68CE0C4FE6}"/>
    <dgm:cxn modelId="{C319A84A-7418-4AB8-ABA4-A0AA46CF45D7}" srcId="{BE5FF950-2A0D-4F42-91D4-9B993F113AC7}" destId="{929734ED-2348-487A-949A-0F56079C82C1}" srcOrd="4" destOrd="0" parTransId="{48B8BA3B-1331-45CA-8493-3C9A9737D652}" sibTransId="{CEBC7F3C-006B-4B10-9B93-0E2AF59C2B53}"/>
    <dgm:cxn modelId="{9C687F61-7FAD-4144-B44E-604043480AEC}" type="presParOf" srcId="{1443765F-5E94-4158-B9B2-7B31D3C23507}" destId="{005E62C2-FDC7-422C-9DCF-48970522C1BA}" srcOrd="0" destOrd="0" presId="urn:microsoft.com/office/officeart/2005/8/layout/chevron1"/>
    <dgm:cxn modelId="{F75BC78E-8C53-4C27-ABBC-56C8D6EFE65D}" type="presParOf" srcId="{1443765F-5E94-4158-B9B2-7B31D3C23507}" destId="{3E6D7877-5E05-4E5C-B9C7-1984B7C8ECEB}" srcOrd="1" destOrd="0" presId="urn:microsoft.com/office/officeart/2005/8/layout/chevron1"/>
    <dgm:cxn modelId="{5EA8761E-9D77-4E43-B682-073181F1F497}" type="presParOf" srcId="{1443765F-5E94-4158-B9B2-7B31D3C23507}" destId="{8119E358-620E-455E-A0A3-C57835FB82DD}" srcOrd="2" destOrd="0" presId="urn:microsoft.com/office/officeart/2005/8/layout/chevron1"/>
    <dgm:cxn modelId="{3943BDC7-A2AB-48D4-9BA3-618A85E41024}" type="presParOf" srcId="{1443765F-5E94-4158-B9B2-7B31D3C23507}" destId="{C9C3C6AA-2D99-49FD-B9EC-0DF003C920FE}" srcOrd="3" destOrd="0" presId="urn:microsoft.com/office/officeart/2005/8/layout/chevron1"/>
    <dgm:cxn modelId="{7DA792BB-3EF4-4D5E-87F7-5F87939E7848}" type="presParOf" srcId="{1443765F-5E94-4158-B9B2-7B31D3C23507}" destId="{DDAF493E-6026-449D-AF9A-D88CC8DEE280}" srcOrd="4" destOrd="0" presId="urn:microsoft.com/office/officeart/2005/8/layout/chevron1"/>
    <dgm:cxn modelId="{4D26CB34-179F-4AC5-BE70-F7A420739B5F}" type="presParOf" srcId="{1443765F-5E94-4158-B9B2-7B31D3C23507}" destId="{B09948A4-0026-4EAC-8370-8952007C5742}" srcOrd="5" destOrd="0" presId="urn:microsoft.com/office/officeart/2005/8/layout/chevron1"/>
    <dgm:cxn modelId="{1091061A-D287-4267-90F1-A9D520D9E8AD}" type="presParOf" srcId="{1443765F-5E94-4158-B9B2-7B31D3C23507}" destId="{188CE91C-CE85-47EE-9AEA-5E2783DD1EEF}" srcOrd="6" destOrd="0" presId="urn:microsoft.com/office/officeart/2005/8/layout/chevron1"/>
    <dgm:cxn modelId="{99020851-D515-429A-B47F-90ECD0923F83}" type="presParOf" srcId="{1443765F-5E94-4158-B9B2-7B31D3C23507}" destId="{1ED911C2-B152-488B-B00B-FA4C99E8C008}" srcOrd="7" destOrd="0" presId="urn:microsoft.com/office/officeart/2005/8/layout/chevron1"/>
    <dgm:cxn modelId="{03DDE1B7-2676-4FBA-A31E-EA6D4534E8EF}" type="presParOf" srcId="{1443765F-5E94-4158-B9B2-7B31D3C23507}" destId="{D54F7E50-DEDA-4284-8A75-BD45409D9D1C}" srcOrd="8" destOrd="0" presId="urn:microsoft.com/office/officeart/2005/8/layout/chevron1"/>
    <dgm:cxn modelId="{AA92ABB9-BAA7-40E8-A026-2501EB47DF17}" type="presParOf" srcId="{1443765F-5E94-4158-B9B2-7B31D3C23507}" destId="{BF5E47A2-12B2-42BB-A498-D446C2985056}" srcOrd="9" destOrd="0" presId="urn:microsoft.com/office/officeart/2005/8/layout/chevron1"/>
    <dgm:cxn modelId="{429C8923-A738-4948-A49D-59F646E38CE6}" type="presParOf" srcId="{1443765F-5E94-4158-B9B2-7B31D3C23507}" destId="{6ECE6DE6-EACE-4310-9AC5-A4713BFACF5F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8.xml><?xml version="1.0" encoding="utf-8"?>
<dgm:dataModel xmlns:dgm="http://schemas.openxmlformats.org/drawingml/2006/diagram" xmlns:a="http://schemas.openxmlformats.org/drawingml/2006/main">
  <dgm:ptLst>
    <dgm:pt modelId="{BE5FF950-2A0D-4F42-91D4-9B993F113AC7}" type="doc">
      <dgm:prSet loTypeId="urn:microsoft.com/office/officeart/2005/8/layout/chevron1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1DBD1DAE-67BF-4B77-A4BB-55C53488C8DC}">
      <dgm:prSet phldrT="[Text]"/>
      <dgm:spPr/>
      <dgm:t>
        <a:bodyPr/>
        <a:lstStyle/>
        <a:p>
          <a:r>
            <a:rPr lang="en-US" dirty="0" smtClean="0"/>
            <a:t>Introduction</a:t>
          </a:r>
          <a:endParaRPr lang="en-US" dirty="0"/>
        </a:p>
      </dgm:t>
    </dgm:pt>
    <dgm:pt modelId="{74EC9D49-1EC2-4957-84F9-8A022B8B0C28}" type="parTrans" cxnId="{14F85737-5C87-4069-B374-290DBC46FDBC}">
      <dgm:prSet/>
      <dgm:spPr/>
      <dgm:t>
        <a:bodyPr/>
        <a:lstStyle/>
        <a:p>
          <a:endParaRPr lang="en-US"/>
        </a:p>
      </dgm:t>
    </dgm:pt>
    <dgm:pt modelId="{0DD9B238-0696-479A-94A2-B6D1786E5B9F}" type="sibTrans" cxnId="{14F85737-5C87-4069-B374-290DBC46FDBC}">
      <dgm:prSet/>
      <dgm:spPr/>
      <dgm:t>
        <a:bodyPr/>
        <a:lstStyle/>
        <a:p>
          <a:endParaRPr lang="en-US"/>
        </a:p>
      </dgm:t>
    </dgm:pt>
    <dgm:pt modelId="{907D46D8-0AC8-40F3-9AEE-ADF6FBDBE8B7}">
      <dgm:prSet phldrT="[Text]"/>
      <dgm:spPr>
        <a:solidFill>
          <a:schemeClr val="accent3"/>
        </a:solidFill>
      </dgm:spPr>
      <dgm:t>
        <a:bodyPr/>
        <a:lstStyle/>
        <a:p>
          <a:r>
            <a:rPr lang="en-US" dirty="0" smtClean="0"/>
            <a:t>Graphene CNN</a:t>
          </a:r>
          <a:endParaRPr lang="en-US" dirty="0"/>
        </a:p>
      </dgm:t>
    </dgm:pt>
    <dgm:pt modelId="{5B3CE2EA-5E87-4365-B64A-EA35F44F493B}" type="parTrans" cxnId="{9F23AE52-01A6-44E1-A279-F95BA52723D5}">
      <dgm:prSet/>
      <dgm:spPr/>
      <dgm:t>
        <a:bodyPr/>
        <a:lstStyle/>
        <a:p>
          <a:endParaRPr lang="en-US"/>
        </a:p>
      </dgm:t>
    </dgm:pt>
    <dgm:pt modelId="{FBF95CD8-F13B-4642-ABC6-BE835C700054}" type="sibTrans" cxnId="{9F23AE52-01A6-44E1-A279-F95BA52723D5}">
      <dgm:prSet/>
      <dgm:spPr/>
      <dgm:t>
        <a:bodyPr/>
        <a:lstStyle/>
        <a:p>
          <a:endParaRPr lang="en-US"/>
        </a:p>
      </dgm:t>
    </dgm:pt>
    <dgm:pt modelId="{035A559D-0505-4FB0-B923-0796A157069B}">
      <dgm:prSet phldrT="[Text]"/>
      <dgm:spPr>
        <a:solidFill>
          <a:schemeClr val="accent4"/>
        </a:solidFill>
      </dgm:spPr>
      <dgm:t>
        <a:bodyPr/>
        <a:lstStyle/>
        <a:p>
          <a:r>
            <a:rPr lang="en-US" dirty="0" smtClean="0"/>
            <a:t>Low-loss Diode</a:t>
          </a:r>
          <a:endParaRPr lang="en-US" dirty="0"/>
        </a:p>
      </dgm:t>
    </dgm:pt>
    <dgm:pt modelId="{5319D9B5-D035-4C8D-8DB3-D9FDC2A0F4FB}" type="parTrans" cxnId="{4EF5110F-7EA6-4501-AE3E-1288F7B9D891}">
      <dgm:prSet/>
      <dgm:spPr/>
      <dgm:t>
        <a:bodyPr/>
        <a:lstStyle/>
        <a:p>
          <a:endParaRPr lang="en-US"/>
        </a:p>
      </dgm:t>
    </dgm:pt>
    <dgm:pt modelId="{2ED04320-4A65-4710-A327-5A68CE0C4FE6}" type="sibTrans" cxnId="{4EF5110F-7EA6-4501-AE3E-1288F7B9D891}">
      <dgm:prSet/>
      <dgm:spPr/>
      <dgm:t>
        <a:bodyPr/>
        <a:lstStyle/>
        <a:p>
          <a:endParaRPr lang="en-US"/>
        </a:p>
      </dgm:t>
    </dgm:pt>
    <dgm:pt modelId="{40CD313F-31F7-48F3-9E4F-B3A7C957EE47}">
      <dgm:prSet phldrT="[Text]"/>
      <dgm:spPr>
        <a:solidFill>
          <a:schemeClr val="accent5">
            <a:lumMod val="20000"/>
            <a:lumOff val="80000"/>
          </a:schemeClr>
        </a:solidFill>
      </dgm:spPr>
      <dgm:t>
        <a:bodyPr/>
        <a:lstStyle/>
        <a:p>
          <a:r>
            <a:rPr lang="en-US" dirty="0" smtClean="0"/>
            <a:t>Diffusive Coupler</a:t>
          </a:r>
          <a:endParaRPr lang="en-US" dirty="0"/>
        </a:p>
      </dgm:t>
    </dgm:pt>
    <dgm:pt modelId="{995A6824-2EA9-4FD4-9ADF-88960B70E26B}" type="parTrans" cxnId="{0628C1E7-3DD9-4962-BA36-CEBBF6753F0F}">
      <dgm:prSet/>
      <dgm:spPr/>
      <dgm:t>
        <a:bodyPr/>
        <a:lstStyle/>
        <a:p>
          <a:endParaRPr lang="en-US"/>
        </a:p>
      </dgm:t>
    </dgm:pt>
    <dgm:pt modelId="{8AAD685E-575F-44BD-99C7-BF61A131180F}" type="sibTrans" cxnId="{0628C1E7-3DD9-4962-BA36-CEBBF6753F0F}">
      <dgm:prSet/>
      <dgm:spPr/>
      <dgm:t>
        <a:bodyPr/>
        <a:lstStyle/>
        <a:p>
          <a:endParaRPr lang="en-US"/>
        </a:p>
      </dgm:t>
    </dgm:pt>
    <dgm:pt modelId="{929734ED-2348-487A-949A-0F56079C82C1}">
      <dgm:prSet/>
      <dgm:spPr>
        <a:solidFill>
          <a:schemeClr val="accent6">
            <a:lumMod val="20000"/>
            <a:lumOff val="80000"/>
          </a:schemeClr>
        </a:solidFill>
      </dgm:spPr>
      <dgm:t>
        <a:bodyPr/>
        <a:lstStyle/>
        <a:p>
          <a:r>
            <a:rPr lang="en-US" dirty="0" smtClean="0"/>
            <a:t>Tech. Limitations</a:t>
          </a:r>
          <a:endParaRPr lang="en-US" dirty="0"/>
        </a:p>
      </dgm:t>
    </dgm:pt>
    <dgm:pt modelId="{48B8BA3B-1331-45CA-8493-3C9A9737D652}" type="parTrans" cxnId="{C319A84A-7418-4AB8-ABA4-A0AA46CF45D7}">
      <dgm:prSet/>
      <dgm:spPr/>
      <dgm:t>
        <a:bodyPr/>
        <a:lstStyle/>
        <a:p>
          <a:endParaRPr lang="en-US"/>
        </a:p>
      </dgm:t>
    </dgm:pt>
    <dgm:pt modelId="{CEBC7F3C-006B-4B10-9B93-0E2AF59C2B53}" type="sibTrans" cxnId="{C319A84A-7418-4AB8-ABA4-A0AA46CF45D7}">
      <dgm:prSet/>
      <dgm:spPr/>
      <dgm:t>
        <a:bodyPr/>
        <a:lstStyle/>
        <a:p>
          <a:endParaRPr lang="en-US"/>
        </a:p>
      </dgm:t>
    </dgm:pt>
    <dgm:pt modelId="{5FAE34C6-C642-443E-AB55-8DB27C897452}">
      <dgm:prSet/>
      <dgm:spPr>
        <a:solidFill>
          <a:schemeClr val="tx2">
            <a:lumMod val="20000"/>
            <a:lumOff val="80000"/>
          </a:schemeClr>
        </a:solidFill>
      </dgm:spPr>
      <dgm:t>
        <a:bodyPr/>
        <a:lstStyle/>
        <a:p>
          <a:r>
            <a:rPr lang="en-US" dirty="0" smtClean="0"/>
            <a:t>Future Work</a:t>
          </a:r>
          <a:endParaRPr lang="en-US" dirty="0"/>
        </a:p>
      </dgm:t>
    </dgm:pt>
    <dgm:pt modelId="{5FC16576-6BBF-4CE4-9368-2CA0F9CA7496}" type="parTrans" cxnId="{0030CDDC-7882-4D38-B0D4-0ECEE5A710BE}">
      <dgm:prSet/>
      <dgm:spPr/>
      <dgm:t>
        <a:bodyPr/>
        <a:lstStyle/>
        <a:p>
          <a:endParaRPr lang="en-US"/>
        </a:p>
      </dgm:t>
    </dgm:pt>
    <dgm:pt modelId="{5D738C3A-C2B9-4E6E-BDD0-E6786063C119}" type="sibTrans" cxnId="{0030CDDC-7882-4D38-B0D4-0ECEE5A710BE}">
      <dgm:prSet/>
      <dgm:spPr/>
      <dgm:t>
        <a:bodyPr/>
        <a:lstStyle/>
        <a:p>
          <a:endParaRPr lang="en-US"/>
        </a:p>
      </dgm:t>
    </dgm:pt>
    <dgm:pt modelId="{1443765F-5E94-4158-B9B2-7B31D3C23507}" type="pres">
      <dgm:prSet presAssocID="{BE5FF950-2A0D-4F42-91D4-9B993F113AC7}" presName="Name0" presStyleCnt="0">
        <dgm:presLayoutVars>
          <dgm:dir/>
          <dgm:animLvl val="lvl"/>
          <dgm:resizeHandles val="exact"/>
        </dgm:presLayoutVars>
      </dgm:prSet>
      <dgm:spPr/>
    </dgm:pt>
    <dgm:pt modelId="{005E62C2-FDC7-422C-9DCF-48970522C1BA}" type="pres">
      <dgm:prSet presAssocID="{1DBD1DAE-67BF-4B77-A4BB-55C53488C8DC}" presName="parTxOnly" presStyleLbl="node1" presStyleIdx="0" presStyleCnt="6" custLinFactNeighborY="-1116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E6D7877-5E05-4E5C-B9C7-1984B7C8ECEB}" type="pres">
      <dgm:prSet presAssocID="{0DD9B238-0696-479A-94A2-B6D1786E5B9F}" presName="parTxOnlySpace" presStyleCnt="0"/>
      <dgm:spPr/>
    </dgm:pt>
    <dgm:pt modelId="{8119E358-620E-455E-A0A3-C57835FB82DD}" type="pres">
      <dgm:prSet presAssocID="{907D46D8-0AC8-40F3-9AEE-ADF6FBDBE8B7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9C3C6AA-2D99-49FD-B9EC-0DF003C920FE}" type="pres">
      <dgm:prSet presAssocID="{FBF95CD8-F13B-4642-ABC6-BE835C700054}" presName="parTxOnlySpace" presStyleCnt="0"/>
      <dgm:spPr/>
    </dgm:pt>
    <dgm:pt modelId="{DDAF493E-6026-449D-AF9A-D88CC8DEE280}" type="pres">
      <dgm:prSet presAssocID="{035A559D-0505-4FB0-B923-0796A157069B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09948A4-0026-4EAC-8370-8952007C5742}" type="pres">
      <dgm:prSet presAssocID="{2ED04320-4A65-4710-A327-5A68CE0C4FE6}" presName="parTxOnlySpace" presStyleCnt="0"/>
      <dgm:spPr/>
    </dgm:pt>
    <dgm:pt modelId="{188CE91C-CE85-47EE-9AEA-5E2783DD1EEF}" type="pres">
      <dgm:prSet presAssocID="{40CD313F-31F7-48F3-9E4F-B3A7C957EE47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D911C2-B152-488B-B00B-FA4C99E8C008}" type="pres">
      <dgm:prSet presAssocID="{8AAD685E-575F-44BD-99C7-BF61A131180F}" presName="parTxOnlySpace" presStyleCnt="0"/>
      <dgm:spPr/>
    </dgm:pt>
    <dgm:pt modelId="{D54F7E50-DEDA-4284-8A75-BD45409D9D1C}" type="pres">
      <dgm:prSet presAssocID="{929734ED-2348-487A-949A-0F56079C82C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F5E47A2-12B2-42BB-A498-D446C2985056}" type="pres">
      <dgm:prSet presAssocID="{CEBC7F3C-006B-4B10-9B93-0E2AF59C2B53}" presName="parTxOnlySpace" presStyleCnt="0"/>
      <dgm:spPr/>
    </dgm:pt>
    <dgm:pt modelId="{6ECE6DE6-EACE-4310-9AC5-A4713BFACF5F}" type="pres">
      <dgm:prSet presAssocID="{5FAE34C6-C642-443E-AB55-8DB27C897452}" presName="parTxOnly" presStyleLbl="node1" presStyleIdx="5" presStyleCnt="6" custLinFactNeighborY="-11169">
        <dgm:presLayoutVars>
          <dgm:chMax val="0"/>
          <dgm:chPref val="0"/>
          <dgm:bulletEnabled val="1"/>
        </dgm:presLayoutVars>
      </dgm:prSet>
      <dgm:spPr/>
    </dgm:pt>
  </dgm:ptLst>
  <dgm:cxnLst>
    <dgm:cxn modelId="{0628C1E7-3DD9-4962-BA36-CEBBF6753F0F}" srcId="{BE5FF950-2A0D-4F42-91D4-9B993F113AC7}" destId="{40CD313F-31F7-48F3-9E4F-B3A7C957EE47}" srcOrd="3" destOrd="0" parTransId="{995A6824-2EA9-4FD4-9ADF-88960B70E26B}" sibTransId="{8AAD685E-575F-44BD-99C7-BF61A131180F}"/>
    <dgm:cxn modelId="{B41878D1-7DF3-40C1-8F96-F093B1472827}" type="presOf" srcId="{1DBD1DAE-67BF-4B77-A4BB-55C53488C8DC}" destId="{005E62C2-FDC7-422C-9DCF-48970522C1BA}" srcOrd="0" destOrd="0" presId="urn:microsoft.com/office/officeart/2005/8/layout/chevron1"/>
    <dgm:cxn modelId="{0030CDDC-7882-4D38-B0D4-0ECEE5A710BE}" srcId="{BE5FF950-2A0D-4F42-91D4-9B993F113AC7}" destId="{5FAE34C6-C642-443E-AB55-8DB27C897452}" srcOrd="5" destOrd="0" parTransId="{5FC16576-6BBF-4CE4-9368-2CA0F9CA7496}" sibTransId="{5D738C3A-C2B9-4E6E-BDD0-E6786063C119}"/>
    <dgm:cxn modelId="{B288B1A3-A7F8-4C7A-B474-96A4F111221E}" type="presOf" srcId="{5FAE34C6-C642-443E-AB55-8DB27C897452}" destId="{6ECE6DE6-EACE-4310-9AC5-A4713BFACF5F}" srcOrd="0" destOrd="0" presId="urn:microsoft.com/office/officeart/2005/8/layout/chevron1"/>
    <dgm:cxn modelId="{23D73535-B37D-43BB-A2F6-01B3B5107887}" type="presOf" srcId="{907D46D8-0AC8-40F3-9AEE-ADF6FBDBE8B7}" destId="{8119E358-620E-455E-A0A3-C57835FB82DD}" srcOrd="0" destOrd="0" presId="urn:microsoft.com/office/officeart/2005/8/layout/chevron1"/>
    <dgm:cxn modelId="{77295FB0-845D-4AD7-B46B-BA5AEC5B92B9}" type="presOf" srcId="{BE5FF950-2A0D-4F42-91D4-9B993F113AC7}" destId="{1443765F-5E94-4158-B9B2-7B31D3C23507}" srcOrd="0" destOrd="0" presId="urn:microsoft.com/office/officeart/2005/8/layout/chevron1"/>
    <dgm:cxn modelId="{E603134F-5F51-485B-8C0E-F8F12D1E58D3}" type="presOf" srcId="{929734ED-2348-487A-949A-0F56079C82C1}" destId="{D54F7E50-DEDA-4284-8A75-BD45409D9D1C}" srcOrd="0" destOrd="0" presId="urn:microsoft.com/office/officeart/2005/8/layout/chevron1"/>
    <dgm:cxn modelId="{9F23AE52-01A6-44E1-A279-F95BA52723D5}" srcId="{BE5FF950-2A0D-4F42-91D4-9B993F113AC7}" destId="{907D46D8-0AC8-40F3-9AEE-ADF6FBDBE8B7}" srcOrd="1" destOrd="0" parTransId="{5B3CE2EA-5E87-4365-B64A-EA35F44F493B}" sibTransId="{FBF95CD8-F13B-4642-ABC6-BE835C700054}"/>
    <dgm:cxn modelId="{F767CF43-A1CC-40BB-B47F-A58068834474}" type="presOf" srcId="{40CD313F-31F7-48F3-9E4F-B3A7C957EE47}" destId="{188CE91C-CE85-47EE-9AEA-5E2783DD1EEF}" srcOrd="0" destOrd="0" presId="urn:microsoft.com/office/officeart/2005/8/layout/chevron1"/>
    <dgm:cxn modelId="{14F85737-5C87-4069-B374-290DBC46FDBC}" srcId="{BE5FF950-2A0D-4F42-91D4-9B993F113AC7}" destId="{1DBD1DAE-67BF-4B77-A4BB-55C53488C8DC}" srcOrd="0" destOrd="0" parTransId="{74EC9D49-1EC2-4957-84F9-8A022B8B0C28}" sibTransId="{0DD9B238-0696-479A-94A2-B6D1786E5B9F}"/>
    <dgm:cxn modelId="{4AFA92D8-2D4C-486A-8878-2698F6E0433A}" type="presOf" srcId="{035A559D-0505-4FB0-B923-0796A157069B}" destId="{DDAF493E-6026-449D-AF9A-D88CC8DEE280}" srcOrd="0" destOrd="0" presId="urn:microsoft.com/office/officeart/2005/8/layout/chevron1"/>
    <dgm:cxn modelId="{4EF5110F-7EA6-4501-AE3E-1288F7B9D891}" srcId="{BE5FF950-2A0D-4F42-91D4-9B993F113AC7}" destId="{035A559D-0505-4FB0-B923-0796A157069B}" srcOrd="2" destOrd="0" parTransId="{5319D9B5-D035-4C8D-8DB3-D9FDC2A0F4FB}" sibTransId="{2ED04320-4A65-4710-A327-5A68CE0C4FE6}"/>
    <dgm:cxn modelId="{C319A84A-7418-4AB8-ABA4-A0AA46CF45D7}" srcId="{BE5FF950-2A0D-4F42-91D4-9B993F113AC7}" destId="{929734ED-2348-487A-949A-0F56079C82C1}" srcOrd="4" destOrd="0" parTransId="{48B8BA3B-1331-45CA-8493-3C9A9737D652}" sibTransId="{CEBC7F3C-006B-4B10-9B93-0E2AF59C2B53}"/>
    <dgm:cxn modelId="{9C687F61-7FAD-4144-B44E-604043480AEC}" type="presParOf" srcId="{1443765F-5E94-4158-B9B2-7B31D3C23507}" destId="{005E62C2-FDC7-422C-9DCF-48970522C1BA}" srcOrd="0" destOrd="0" presId="urn:microsoft.com/office/officeart/2005/8/layout/chevron1"/>
    <dgm:cxn modelId="{F75BC78E-8C53-4C27-ABBC-56C8D6EFE65D}" type="presParOf" srcId="{1443765F-5E94-4158-B9B2-7B31D3C23507}" destId="{3E6D7877-5E05-4E5C-B9C7-1984B7C8ECEB}" srcOrd="1" destOrd="0" presId="urn:microsoft.com/office/officeart/2005/8/layout/chevron1"/>
    <dgm:cxn modelId="{5EA8761E-9D77-4E43-B682-073181F1F497}" type="presParOf" srcId="{1443765F-5E94-4158-B9B2-7B31D3C23507}" destId="{8119E358-620E-455E-A0A3-C57835FB82DD}" srcOrd="2" destOrd="0" presId="urn:microsoft.com/office/officeart/2005/8/layout/chevron1"/>
    <dgm:cxn modelId="{3943BDC7-A2AB-48D4-9BA3-618A85E41024}" type="presParOf" srcId="{1443765F-5E94-4158-B9B2-7B31D3C23507}" destId="{C9C3C6AA-2D99-49FD-B9EC-0DF003C920FE}" srcOrd="3" destOrd="0" presId="urn:microsoft.com/office/officeart/2005/8/layout/chevron1"/>
    <dgm:cxn modelId="{7DA792BB-3EF4-4D5E-87F7-5F87939E7848}" type="presParOf" srcId="{1443765F-5E94-4158-B9B2-7B31D3C23507}" destId="{DDAF493E-6026-449D-AF9A-D88CC8DEE280}" srcOrd="4" destOrd="0" presId="urn:microsoft.com/office/officeart/2005/8/layout/chevron1"/>
    <dgm:cxn modelId="{4D26CB34-179F-4AC5-BE70-F7A420739B5F}" type="presParOf" srcId="{1443765F-5E94-4158-B9B2-7B31D3C23507}" destId="{B09948A4-0026-4EAC-8370-8952007C5742}" srcOrd="5" destOrd="0" presId="urn:microsoft.com/office/officeart/2005/8/layout/chevron1"/>
    <dgm:cxn modelId="{1091061A-D287-4267-90F1-A9D520D9E8AD}" type="presParOf" srcId="{1443765F-5E94-4158-B9B2-7B31D3C23507}" destId="{188CE91C-CE85-47EE-9AEA-5E2783DD1EEF}" srcOrd="6" destOrd="0" presId="urn:microsoft.com/office/officeart/2005/8/layout/chevron1"/>
    <dgm:cxn modelId="{99020851-D515-429A-B47F-90ECD0923F83}" type="presParOf" srcId="{1443765F-5E94-4158-B9B2-7B31D3C23507}" destId="{1ED911C2-B152-488B-B00B-FA4C99E8C008}" srcOrd="7" destOrd="0" presId="urn:microsoft.com/office/officeart/2005/8/layout/chevron1"/>
    <dgm:cxn modelId="{03DDE1B7-2676-4FBA-A31E-EA6D4534E8EF}" type="presParOf" srcId="{1443765F-5E94-4158-B9B2-7B31D3C23507}" destId="{D54F7E50-DEDA-4284-8A75-BD45409D9D1C}" srcOrd="8" destOrd="0" presId="urn:microsoft.com/office/officeart/2005/8/layout/chevron1"/>
    <dgm:cxn modelId="{AA92ABB9-BAA7-40E8-A026-2501EB47DF17}" type="presParOf" srcId="{1443765F-5E94-4158-B9B2-7B31D3C23507}" destId="{BF5E47A2-12B2-42BB-A498-D446C2985056}" srcOrd="9" destOrd="0" presId="urn:microsoft.com/office/officeart/2005/8/layout/chevron1"/>
    <dgm:cxn modelId="{429C8923-A738-4948-A49D-59F646E38CE6}" type="presParOf" srcId="{1443765F-5E94-4158-B9B2-7B31D3C23507}" destId="{6ECE6DE6-EACE-4310-9AC5-A4713BFACF5F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9.xml><?xml version="1.0" encoding="utf-8"?>
<dgm:dataModel xmlns:dgm="http://schemas.openxmlformats.org/drawingml/2006/diagram" xmlns:a="http://schemas.openxmlformats.org/drawingml/2006/main">
  <dgm:ptLst>
    <dgm:pt modelId="{BE5FF950-2A0D-4F42-91D4-9B993F113AC7}" type="doc">
      <dgm:prSet loTypeId="urn:microsoft.com/office/officeart/2005/8/layout/chevron1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1DBD1DAE-67BF-4B77-A4BB-55C53488C8DC}">
      <dgm:prSet phldrT="[Text]"/>
      <dgm:spPr/>
      <dgm:t>
        <a:bodyPr/>
        <a:lstStyle/>
        <a:p>
          <a:r>
            <a:rPr lang="en-US" dirty="0" smtClean="0"/>
            <a:t>Introduction</a:t>
          </a:r>
          <a:endParaRPr lang="en-US" dirty="0"/>
        </a:p>
      </dgm:t>
    </dgm:pt>
    <dgm:pt modelId="{74EC9D49-1EC2-4957-84F9-8A022B8B0C28}" type="parTrans" cxnId="{14F85737-5C87-4069-B374-290DBC46FDBC}">
      <dgm:prSet/>
      <dgm:spPr/>
      <dgm:t>
        <a:bodyPr/>
        <a:lstStyle/>
        <a:p>
          <a:endParaRPr lang="en-US"/>
        </a:p>
      </dgm:t>
    </dgm:pt>
    <dgm:pt modelId="{0DD9B238-0696-479A-94A2-B6D1786E5B9F}" type="sibTrans" cxnId="{14F85737-5C87-4069-B374-290DBC46FDBC}">
      <dgm:prSet/>
      <dgm:spPr/>
      <dgm:t>
        <a:bodyPr/>
        <a:lstStyle/>
        <a:p>
          <a:endParaRPr lang="en-US"/>
        </a:p>
      </dgm:t>
    </dgm:pt>
    <dgm:pt modelId="{907D46D8-0AC8-40F3-9AEE-ADF6FBDBE8B7}">
      <dgm:prSet phldrT="[Text]"/>
      <dgm:spPr>
        <a:solidFill>
          <a:schemeClr val="accent3"/>
        </a:solidFill>
      </dgm:spPr>
      <dgm:t>
        <a:bodyPr/>
        <a:lstStyle/>
        <a:p>
          <a:r>
            <a:rPr lang="en-US" dirty="0" smtClean="0"/>
            <a:t>Graphene CNN</a:t>
          </a:r>
          <a:endParaRPr lang="en-US" dirty="0"/>
        </a:p>
      </dgm:t>
    </dgm:pt>
    <dgm:pt modelId="{5B3CE2EA-5E87-4365-B64A-EA35F44F493B}" type="parTrans" cxnId="{9F23AE52-01A6-44E1-A279-F95BA52723D5}">
      <dgm:prSet/>
      <dgm:spPr/>
      <dgm:t>
        <a:bodyPr/>
        <a:lstStyle/>
        <a:p>
          <a:endParaRPr lang="en-US"/>
        </a:p>
      </dgm:t>
    </dgm:pt>
    <dgm:pt modelId="{FBF95CD8-F13B-4642-ABC6-BE835C700054}" type="sibTrans" cxnId="{9F23AE52-01A6-44E1-A279-F95BA52723D5}">
      <dgm:prSet/>
      <dgm:spPr/>
      <dgm:t>
        <a:bodyPr/>
        <a:lstStyle/>
        <a:p>
          <a:endParaRPr lang="en-US"/>
        </a:p>
      </dgm:t>
    </dgm:pt>
    <dgm:pt modelId="{035A559D-0505-4FB0-B923-0796A157069B}">
      <dgm:prSet phldrT="[Text]"/>
      <dgm:spPr>
        <a:solidFill>
          <a:schemeClr val="accent4"/>
        </a:solidFill>
      </dgm:spPr>
      <dgm:t>
        <a:bodyPr/>
        <a:lstStyle/>
        <a:p>
          <a:r>
            <a:rPr lang="en-US" dirty="0" smtClean="0"/>
            <a:t>Low-loss Diode</a:t>
          </a:r>
          <a:endParaRPr lang="en-US" dirty="0"/>
        </a:p>
      </dgm:t>
    </dgm:pt>
    <dgm:pt modelId="{5319D9B5-D035-4C8D-8DB3-D9FDC2A0F4FB}" type="parTrans" cxnId="{4EF5110F-7EA6-4501-AE3E-1288F7B9D891}">
      <dgm:prSet/>
      <dgm:spPr/>
      <dgm:t>
        <a:bodyPr/>
        <a:lstStyle/>
        <a:p>
          <a:endParaRPr lang="en-US"/>
        </a:p>
      </dgm:t>
    </dgm:pt>
    <dgm:pt modelId="{2ED04320-4A65-4710-A327-5A68CE0C4FE6}" type="sibTrans" cxnId="{4EF5110F-7EA6-4501-AE3E-1288F7B9D891}">
      <dgm:prSet/>
      <dgm:spPr/>
      <dgm:t>
        <a:bodyPr/>
        <a:lstStyle/>
        <a:p>
          <a:endParaRPr lang="en-US"/>
        </a:p>
      </dgm:t>
    </dgm:pt>
    <dgm:pt modelId="{40CD313F-31F7-48F3-9E4F-B3A7C957EE47}">
      <dgm:prSet phldrT="[Text]"/>
      <dgm:spPr>
        <a:solidFill>
          <a:schemeClr val="accent5">
            <a:lumMod val="20000"/>
            <a:lumOff val="80000"/>
          </a:schemeClr>
        </a:solidFill>
      </dgm:spPr>
      <dgm:t>
        <a:bodyPr/>
        <a:lstStyle/>
        <a:p>
          <a:r>
            <a:rPr lang="en-US" dirty="0" smtClean="0"/>
            <a:t>Diffusive Coupler</a:t>
          </a:r>
          <a:endParaRPr lang="en-US" dirty="0"/>
        </a:p>
      </dgm:t>
    </dgm:pt>
    <dgm:pt modelId="{995A6824-2EA9-4FD4-9ADF-88960B70E26B}" type="parTrans" cxnId="{0628C1E7-3DD9-4962-BA36-CEBBF6753F0F}">
      <dgm:prSet/>
      <dgm:spPr/>
      <dgm:t>
        <a:bodyPr/>
        <a:lstStyle/>
        <a:p>
          <a:endParaRPr lang="en-US"/>
        </a:p>
      </dgm:t>
    </dgm:pt>
    <dgm:pt modelId="{8AAD685E-575F-44BD-99C7-BF61A131180F}" type="sibTrans" cxnId="{0628C1E7-3DD9-4962-BA36-CEBBF6753F0F}">
      <dgm:prSet/>
      <dgm:spPr/>
      <dgm:t>
        <a:bodyPr/>
        <a:lstStyle/>
        <a:p>
          <a:endParaRPr lang="en-US"/>
        </a:p>
      </dgm:t>
    </dgm:pt>
    <dgm:pt modelId="{929734ED-2348-487A-949A-0F56079C82C1}">
      <dgm:prSet/>
      <dgm:spPr>
        <a:solidFill>
          <a:schemeClr val="accent6">
            <a:lumMod val="20000"/>
            <a:lumOff val="80000"/>
          </a:schemeClr>
        </a:solidFill>
      </dgm:spPr>
      <dgm:t>
        <a:bodyPr/>
        <a:lstStyle/>
        <a:p>
          <a:r>
            <a:rPr lang="en-US" dirty="0" smtClean="0"/>
            <a:t>Tech. Limitations</a:t>
          </a:r>
          <a:endParaRPr lang="en-US" dirty="0"/>
        </a:p>
      </dgm:t>
    </dgm:pt>
    <dgm:pt modelId="{48B8BA3B-1331-45CA-8493-3C9A9737D652}" type="parTrans" cxnId="{C319A84A-7418-4AB8-ABA4-A0AA46CF45D7}">
      <dgm:prSet/>
      <dgm:spPr/>
      <dgm:t>
        <a:bodyPr/>
        <a:lstStyle/>
        <a:p>
          <a:endParaRPr lang="en-US"/>
        </a:p>
      </dgm:t>
    </dgm:pt>
    <dgm:pt modelId="{CEBC7F3C-006B-4B10-9B93-0E2AF59C2B53}" type="sibTrans" cxnId="{C319A84A-7418-4AB8-ABA4-A0AA46CF45D7}">
      <dgm:prSet/>
      <dgm:spPr/>
      <dgm:t>
        <a:bodyPr/>
        <a:lstStyle/>
        <a:p>
          <a:endParaRPr lang="en-US"/>
        </a:p>
      </dgm:t>
    </dgm:pt>
    <dgm:pt modelId="{5FAE34C6-C642-443E-AB55-8DB27C897452}">
      <dgm:prSet/>
      <dgm:spPr>
        <a:solidFill>
          <a:schemeClr val="tx2">
            <a:lumMod val="20000"/>
            <a:lumOff val="80000"/>
          </a:schemeClr>
        </a:solidFill>
      </dgm:spPr>
      <dgm:t>
        <a:bodyPr/>
        <a:lstStyle/>
        <a:p>
          <a:r>
            <a:rPr lang="en-US" dirty="0" smtClean="0"/>
            <a:t>Future Work</a:t>
          </a:r>
          <a:endParaRPr lang="en-US" dirty="0"/>
        </a:p>
      </dgm:t>
    </dgm:pt>
    <dgm:pt modelId="{5FC16576-6BBF-4CE4-9368-2CA0F9CA7496}" type="parTrans" cxnId="{0030CDDC-7882-4D38-B0D4-0ECEE5A710BE}">
      <dgm:prSet/>
      <dgm:spPr/>
      <dgm:t>
        <a:bodyPr/>
        <a:lstStyle/>
        <a:p>
          <a:endParaRPr lang="en-US"/>
        </a:p>
      </dgm:t>
    </dgm:pt>
    <dgm:pt modelId="{5D738C3A-C2B9-4E6E-BDD0-E6786063C119}" type="sibTrans" cxnId="{0030CDDC-7882-4D38-B0D4-0ECEE5A710BE}">
      <dgm:prSet/>
      <dgm:spPr/>
      <dgm:t>
        <a:bodyPr/>
        <a:lstStyle/>
        <a:p>
          <a:endParaRPr lang="en-US"/>
        </a:p>
      </dgm:t>
    </dgm:pt>
    <dgm:pt modelId="{1443765F-5E94-4158-B9B2-7B31D3C23507}" type="pres">
      <dgm:prSet presAssocID="{BE5FF950-2A0D-4F42-91D4-9B993F113AC7}" presName="Name0" presStyleCnt="0">
        <dgm:presLayoutVars>
          <dgm:dir/>
          <dgm:animLvl val="lvl"/>
          <dgm:resizeHandles val="exact"/>
        </dgm:presLayoutVars>
      </dgm:prSet>
      <dgm:spPr/>
    </dgm:pt>
    <dgm:pt modelId="{005E62C2-FDC7-422C-9DCF-48970522C1BA}" type="pres">
      <dgm:prSet presAssocID="{1DBD1DAE-67BF-4B77-A4BB-55C53488C8DC}" presName="parTxOnly" presStyleLbl="node1" presStyleIdx="0" presStyleCnt="6" custLinFactNeighborY="-1116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E6D7877-5E05-4E5C-B9C7-1984B7C8ECEB}" type="pres">
      <dgm:prSet presAssocID="{0DD9B238-0696-479A-94A2-B6D1786E5B9F}" presName="parTxOnlySpace" presStyleCnt="0"/>
      <dgm:spPr/>
    </dgm:pt>
    <dgm:pt modelId="{8119E358-620E-455E-A0A3-C57835FB82DD}" type="pres">
      <dgm:prSet presAssocID="{907D46D8-0AC8-40F3-9AEE-ADF6FBDBE8B7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9C3C6AA-2D99-49FD-B9EC-0DF003C920FE}" type="pres">
      <dgm:prSet presAssocID="{FBF95CD8-F13B-4642-ABC6-BE835C700054}" presName="parTxOnlySpace" presStyleCnt="0"/>
      <dgm:spPr/>
    </dgm:pt>
    <dgm:pt modelId="{DDAF493E-6026-449D-AF9A-D88CC8DEE280}" type="pres">
      <dgm:prSet presAssocID="{035A559D-0505-4FB0-B923-0796A157069B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09948A4-0026-4EAC-8370-8952007C5742}" type="pres">
      <dgm:prSet presAssocID="{2ED04320-4A65-4710-A327-5A68CE0C4FE6}" presName="parTxOnlySpace" presStyleCnt="0"/>
      <dgm:spPr/>
    </dgm:pt>
    <dgm:pt modelId="{188CE91C-CE85-47EE-9AEA-5E2783DD1EEF}" type="pres">
      <dgm:prSet presAssocID="{40CD313F-31F7-48F3-9E4F-B3A7C957EE47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D911C2-B152-488B-B00B-FA4C99E8C008}" type="pres">
      <dgm:prSet presAssocID="{8AAD685E-575F-44BD-99C7-BF61A131180F}" presName="parTxOnlySpace" presStyleCnt="0"/>
      <dgm:spPr/>
    </dgm:pt>
    <dgm:pt modelId="{D54F7E50-DEDA-4284-8A75-BD45409D9D1C}" type="pres">
      <dgm:prSet presAssocID="{929734ED-2348-487A-949A-0F56079C82C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F5E47A2-12B2-42BB-A498-D446C2985056}" type="pres">
      <dgm:prSet presAssocID="{CEBC7F3C-006B-4B10-9B93-0E2AF59C2B53}" presName="parTxOnlySpace" presStyleCnt="0"/>
      <dgm:spPr/>
    </dgm:pt>
    <dgm:pt modelId="{6ECE6DE6-EACE-4310-9AC5-A4713BFACF5F}" type="pres">
      <dgm:prSet presAssocID="{5FAE34C6-C642-443E-AB55-8DB27C897452}" presName="parTxOnly" presStyleLbl="node1" presStyleIdx="5" presStyleCnt="6" custLinFactNeighborY="-11169">
        <dgm:presLayoutVars>
          <dgm:chMax val="0"/>
          <dgm:chPref val="0"/>
          <dgm:bulletEnabled val="1"/>
        </dgm:presLayoutVars>
      </dgm:prSet>
      <dgm:spPr/>
    </dgm:pt>
  </dgm:ptLst>
  <dgm:cxnLst>
    <dgm:cxn modelId="{0628C1E7-3DD9-4962-BA36-CEBBF6753F0F}" srcId="{BE5FF950-2A0D-4F42-91D4-9B993F113AC7}" destId="{40CD313F-31F7-48F3-9E4F-B3A7C957EE47}" srcOrd="3" destOrd="0" parTransId="{995A6824-2EA9-4FD4-9ADF-88960B70E26B}" sibTransId="{8AAD685E-575F-44BD-99C7-BF61A131180F}"/>
    <dgm:cxn modelId="{B41878D1-7DF3-40C1-8F96-F093B1472827}" type="presOf" srcId="{1DBD1DAE-67BF-4B77-A4BB-55C53488C8DC}" destId="{005E62C2-FDC7-422C-9DCF-48970522C1BA}" srcOrd="0" destOrd="0" presId="urn:microsoft.com/office/officeart/2005/8/layout/chevron1"/>
    <dgm:cxn modelId="{0030CDDC-7882-4D38-B0D4-0ECEE5A710BE}" srcId="{BE5FF950-2A0D-4F42-91D4-9B993F113AC7}" destId="{5FAE34C6-C642-443E-AB55-8DB27C897452}" srcOrd="5" destOrd="0" parTransId="{5FC16576-6BBF-4CE4-9368-2CA0F9CA7496}" sibTransId="{5D738C3A-C2B9-4E6E-BDD0-E6786063C119}"/>
    <dgm:cxn modelId="{B288B1A3-A7F8-4C7A-B474-96A4F111221E}" type="presOf" srcId="{5FAE34C6-C642-443E-AB55-8DB27C897452}" destId="{6ECE6DE6-EACE-4310-9AC5-A4713BFACF5F}" srcOrd="0" destOrd="0" presId="urn:microsoft.com/office/officeart/2005/8/layout/chevron1"/>
    <dgm:cxn modelId="{23D73535-B37D-43BB-A2F6-01B3B5107887}" type="presOf" srcId="{907D46D8-0AC8-40F3-9AEE-ADF6FBDBE8B7}" destId="{8119E358-620E-455E-A0A3-C57835FB82DD}" srcOrd="0" destOrd="0" presId="urn:microsoft.com/office/officeart/2005/8/layout/chevron1"/>
    <dgm:cxn modelId="{77295FB0-845D-4AD7-B46B-BA5AEC5B92B9}" type="presOf" srcId="{BE5FF950-2A0D-4F42-91D4-9B993F113AC7}" destId="{1443765F-5E94-4158-B9B2-7B31D3C23507}" srcOrd="0" destOrd="0" presId="urn:microsoft.com/office/officeart/2005/8/layout/chevron1"/>
    <dgm:cxn modelId="{E603134F-5F51-485B-8C0E-F8F12D1E58D3}" type="presOf" srcId="{929734ED-2348-487A-949A-0F56079C82C1}" destId="{D54F7E50-DEDA-4284-8A75-BD45409D9D1C}" srcOrd="0" destOrd="0" presId="urn:microsoft.com/office/officeart/2005/8/layout/chevron1"/>
    <dgm:cxn modelId="{9F23AE52-01A6-44E1-A279-F95BA52723D5}" srcId="{BE5FF950-2A0D-4F42-91D4-9B993F113AC7}" destId="{907D46D8-0AC8-40F3-9AEE-ADF6FBDBE8B7}" srcOrd="1" destOrd="0" parTransId="{5B3CE2EA-5E87-4365-B64A-EA35F44F493B}" sibTransId="{FBF95CD8-F13B-4642-ABC6-BE835C700054}"/>
    <dgm:cxn modelId="{F767CF43-A1CC-40BB-B47F-A58068834474}" type="presOf" srcId="{40CD313F-31F7-48F3-9E4F-B3A7C957EE47}" destId="{188CE91C-CE85-47EE-9AEA-5E2783DD1EEF}" srcOrd="0" destOrd="0" presId="urn:microsoft.com/office/officeart/2005/8/layout/chevron1"/>
    <dgm:cxn modelId="{14F85737-5C87-4069-B374-290DBC46FDBC}" srcId="{BE5FF950-2A0D-4F42-91D4-9B993F113AC7}" destId="{1DBD1DAE-67BF-4B77-A4BB-55C53488C8DC}" srcOrd="0" destOrd="0" parTransId="{74EC9D49-1EC2-4957-84F9-8A022B8B0C28}" sibTransId="{0DD9B238-0696-479A-94A2-B6D1786E5B9F}"/>
    <dgm:cxn modelId="{4AFA92D8-2D4C-486A-8878-2698F6E0433A}" type="presOf" srcId="{035A559D-0505-4FB0-B923-0796A157069B}" destId="{DDAF493E-6026-449D-AF9A-D88CC8DEE280}" srcOrd="0" destOrd="0" presId="urn:microsoft.com/office/officeart/2005/8/layout/chevron1"/>
    <dgm:cxn modelId="{4EF5110F-7EA6-4501-AE3E-1288F7B9D891}" srcId="{BE5FF950-2A0D-4F42-91D4-9B993F113AC7}" destId="{035A559D-0505-4FB0-B923-0796A157069B}" srcOrd="2" destOrd="0" parTransId="{5319D9B5-D035-4C8D-8DB3-D9FDC2A0F4FB}" sibTransId="{2ED04320-4A65-4710-A327-5A68CE0C4FE6}"/>
    <dgm:cxn modelId="{C319A84A-7418-4AB8-ABA4-A0AA46CF45D7}" srcId="{BE5FF950-2A0D-4F42-91D4-9B993F113AC7}" destId="{929734ED-2348-487A-949A-0F56079C82C1}" srcOrd="4" destOrd="0" parTransId="{48B8BA3B-1331-45CA-8493-3C9A9737D652}" sibTransId="{CEBC7F3C-006B-4B10-9B93-0E2AF59C2B53}"/>
    <dgm:cxn modelId="{9C687F61-7FAD-4144-B44E-604043480AEC}" type="presParOf" srcId="{1443765F-5E94-4158-B9B2-7B31D3C23507}" destId="{005E62C2-FDC7-422C-9DCF-48970522C1BA}" srcOrd="0" destOrd="0" presId="urn:microsoft.com/office/officeart/2005/8/layout/chevron1"/>
    <dgm:cxn modelId="{F75BC78E-8C53-4C27-ABBC-56C8D6EFE65D}" type="presParOf" srcId="{1443765F-5E94-4158-B9B2-7B31D3C23507}" destId="{3E6D7877-5E05-4E5C-B9C7-1984B7C8ECEB}" srcOrd="1" destOrd="0" presId="urn:microsoft.com/office/officeart/2005/8/layout/chevron1"/>
    <dgm:cxn modelId="{5EA8761E-9D77-4E43-B682-073181F1F497}" type="presParOf" srcId="{1443765F-5E94-4158-B9B2-7B31D3C23507}" destId="{8119E358-620E-455E-A0A3-C57835FB82DD}" srcOrd="2" destOrd="0" presId="urn:microsoft.com/office/officeart/2005/8/layout/chevron1"/>
    <dgm:cxn modelId="{3943BDC7-A2AB-48D4-9BA3-618A85E41024}" type="presParOf" srcId="{1443765F-5E94-4158-B9B2-7B31D3C23507}" destId="{C9C3C6AA-2D99-49FD-B9EC-0DF003C920FE}" srcOrd="3" destOrd="0" presId="urn:microsoft.com/office/officeart/2005/8/layout/chevron1"/>
    <dgm:cxn modelId="{7DA792BB-3EF4-4D5E-87F7-5F87939E7848}" type="presParOf" srcId="{1443765F-5E94-4158-B9B2-7B31D3C23507}" destId="{DDAF493E-6026-449D-AF9A-D88CC8DEE280}" srcOrd="4" destOrd="0" presId="urn:microsoft.com/office/officeart/2005/8/layout/chevron1"/>
    <dgm:cxn modelId="{4D26CB34-179F-4AC5-BE70-F7A420739B5F}" type="presParOf" srcId="{1443765F-5E94-4158-B9B2-7B31D3C23507}" destId="{B09948A4-0026-4EAC-8370-8952007C5742}" srcOrd="5" destOrd="0" presId="urn:microsoft.com/office/officeart/2005/8/layout/chevron1"/>
    <dgm:cxn modelId="{1091061A-D287-4267-90F1-A9D520D9E8AD}" type="presParOf" srcId="{1443765F-5E94-4158-B9B2-7B31D3C23507}" destId="{188CE91C-CE85-47EE-9AEA-5E2783DD1EEF}" srcOrd="6" destOrd="0" presId="urn:microsoft.com/office/officeart/2005/8/layout/chevron1"/>
    <dgm:cxn modelId="{99020851-D515-429A-B47F-90ECD0923F83}" type="presParOf" srcId="{1443765F-5E94-4158-B9B2-7B31D3C23507}" destId="{1ED911C2-B152-488B-B00B-FA4C99E8C008}" srcOrd="7" destOrd="0" presId="urn:microsoft.com/office/officeart/2005/8/layout/chevron1"/>
    <dgm:cxn modelId="{03DDE1B7-2676-4FBA-A31E-EA6D4534E8EF}" type="presParOf" srcId="{1443765F-5E94-4158-B9B2-7B31D3C23507}" destId="{D54F7E50-DEDA-4284-8A75-BD45409D9D1C}" srcOrd="8" destOrd="0" presId="urn:microsoft.com/office/officeart/2005/8/layout/chevron1"/>
    <dgm:cxn modelId="{AA92ABB9-BAA7-40E8-A026-2501EB47DF17}" type="presParOf" srcId="{1443765F-5E94-4158-B9B2-7B31D3C23507}" destId="{BF5E47A2-12B2-42BB-A498-D446C2985056}" srcOrd="9" destOrd="0" presId="urn:microsoft.com/office/officeart/2005/8/layout/chevron1"/>
    <dgm:cxn modelId="{429C8923-A738-4948-A49D-59F646E38CE6}" type="presParOf" srcId="{1443765F-5E94-4158-B9B2-7B31D3C23507}" destId="{6ECE6DE6-EACE-4310-9AC5-A4713BFACF5F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E5FF950-2A0D-4F42-91D4-9B993F113AC7}" type="doc">
      <dgm:prSet loTypeId="urn:microsoft.com/office/officeart/2005/8/layout/chevron1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1DBD1DAE-67BF-4B77-A4BB-55C53488C8DC}">
      <dgm:prSet phldrT="[Text]"/>
      <dgm:spPr/>
      <dgm:t>
        <a:bodyPr/>
        <a:lstStyle/>
        <a:p>
          <a:r>
            <a:rPr lang="en-US" dirty="0" smtClean="0"/>
            <a:t>Introduction</a:t>
          </a:r>
          <a:endParaRPr lang="en-US" dirty="0"/>
        </a:p>
      </dgm:t>
    </dgm:pt>
    <dgm:pt modelId="{74EC9D49-1EC2-4957-84F9-8A022B8B0C28}" type="parTrans" cxnId="{14F85737-5C87-4069-B374-290DBC46FDBC}">
      <dgm:prSet/>
      <dgm:spPr/>
      <dgm:t>
        <a:bodyPr/>
        <a:lstStyle/>
        <a:p>
          <a:endParaRPr lang="en-US"/>
        </a:p>
      </dgm:t>
    </dgm:pt>
    <dgm:pt modelId="{0DD9B238-0696-479A-94A2-B6D1786E5B9F}" type="sibTrans" cxnId="{14F85737-5C87-4069-B374-290DBC46FDBC}">
      <dgm:prSet/>
      <dgm:spPr/>
      <dgm:t>
        <a:bodyPr/>
        <a:lstStyle/>
        <a:p>
          <a:endParaRPr lang="en-US"/>
        </a:p>
      </dgm:t>
    </dgm:pt>
    <dgm:pt modelId="{907D46D8-0AC8-40F3-9AEE-ADF6FBDBE8B7}">
      <dgm:prSet phldrT="[Text]"/>
      <dgm:spPr>
        <a:solidFill>
          <a:schemeClr val="accent3">
            <a:lumMod val="20000"/>
            <a:lumOff val="80000"/>
          </a:schemeClr>
        </a:solidFill>
      </dgm:spPr>
      <dgm:t>
        <a:bodyPr/>
        <a:lstStyle/>
        <a:p>
          <a:r>
            <a:rPr lang="en-US" dirty="0" smtClean="0"/>
            <a:t>Graphene CNN</a:t>
          </a:r>
          <a:endParaRPr lang="en-US" dirty="0"/>
        </a:p>
      </dgm:t>
    </dgm:pt>
    <dgm:pt modelId="{5B3CE2EA-5E87-4365-B64A-EA35F44F493B}" type="parTrans" cxnId="{9F23AE52-01A6-44E1-A279-F95BA52723D5}">
      <dgm:prSet/>
      <dgm:spPr/>
      <dgm:t>
        <a:bodyPr/>
        <a:lstStyle/>
        <a:p>
          <a:endParaRPr lang="en-US"/>
        </a:p>
      </dgm:t>
    </dgm:pt>
    <dgm:pt modelId="{FBF95CD8-F13B-4642-ABC6-BE835C700054}" type="sibTrans" cxnId="{9F23AE52-01A6-44E1-A279-F95BA52723D5}">
      <dgm:prSet/>
      <dgm:spPr/>
      <dgm:t>
        <a:bodyPr/>
        <a:lstStyle/>
        <a:p>
          <a:endParaRPr lang="en-US"/>
        </a:p>
      </dgm:t>
    </dgm:pt>
    <dgm:pt modelId="{035A559D-0505-4FB0-B923-0796A157069B}">
      <dgm:prSet phldrT="[Text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en-US" dirty="0" smtClean="0"/>
            <a:t>Low-loss Diode</a:t>
          </a:r>
          <a:endParaRPr lang="en-US" dirty="0"/>
        </a:p>
      </dgm:t>
    </dgm:pt>
    <dgm:pt modelId="{5319D9B5-D035-4C8D-8DB3-D9FDC2A0F4FB}" type="parTrans" cxnId="{4EF5110F-7EA6-4501-AE3E-1288F7B9D891}">
      <dgm:prSet/>
      <dgm:spPr/>
      <dgm:t>
        <a:bodyPr/>
        <a:lstStyle/>
        <a:p>
          <a:endParaRPr lang="en-US"/>
        </a:p>
      </dgm:t>
    </dgm:pt>
    <dgm:pt modelId="{2ED04320-4A65-4710-A327-5A68CE0C4FE6}" type="sibTrans" cxnId="{4EF5110F-7EA6-4501-AE3E-1288F7B9D891}">
      <dgm:prSet/>
      <dgm:spPr/>
      <dgm:t>
        <a:bodyPr/>
        <a:lstStyle/>
        <a:p>
          <a:endParaRPr lang="en-US"/>
        </a:p>
      </dgm:t>
    </dgm:pt>
    <dgm:pt modelId="{40CD313F-31F7-48F3-9E4F-B3A7C957EE47}">
      <dgm:prSet phldrT="[Text]"/>
      <dgm:spPr>
        <a:solidFill>
          <a:schemeClr val="accent5">
            <a:lumMod val="20000"/>
            <a:lumOff val="80000"/>
          </a:schemeClr>
        </a:solidFill>
      </dgm:spPr>
      <dgm:t>
        <a:bodyPr/>
        <a:lstStyle/>
        <a:p>
          <a:r>
            <a:rPr lang="en-US" dirty="0" smtClean="0"/>
            <a:t>Diffusive Coupler</a:t>
          </a:r>
          <a:endParaRPr lang="en-US" dirty="0"/>
        </a:p>
      </dgm:t>
    </dgm:pt>
    <dgm:pt modelId="{995A6824-2EA9-4FD4-9ADF-88960B70E26B}" type="parTrans" cxnId="{0628C1E7-3DD9-4962-BA36-CEBBF6753F0F}">
      <dgm:prSet/>
      <dgm:spPr/>
      <dgm:t>
        <a:bodyPr/>
        <a:lstStyle/>
        <a:p>
          <a:endParaRPr lang="en-US"/>
        </a:p>
      </dgm:t>
    </dgm:pt>
    <dgm:pt modelId="{8AAD685E-575F-44BD-99C7-BF61A131180F}" type="sibTrans" cxnId="{0628C1E7-3DD9-4962-BA36-CEBBF6753F0F}">
      <dgm:prSet/>
      <dgm:spPr/>
      <dgm:t>
        <a:bodyPr/>
        <a:lstStyle/>
        <a:p>
          <a:endParaRPr lang="en-US"/>
        </a:p>
      </dgm:t>
    </dgm:pt>
    <dgm:pt modelId="{929734ED-2348-487A-949A-0F56079C82C1}">
      <dgm:prSet/>
      <dgm:spPr>
        <a:solidFill>
          <a:schemeClr val="accent6">
            <a:lumMod val="20000"/>
            <a:lumOff val="80000"/>
          </a:schemeClr>
        </a:solidFill>
      </dgm:spPr>
      <dgm:t>
        <a:bodyPr/>
        <a:lstStyle/>
        <a:p>
          <a:r>
            <a:rPr lang="en-US" dirty="0" smtClean="0"/>
            <a:t>Tech. Limitations</a:t>
          </a:r>
          <a:endParaRPr lang="en-US" dirty="0"/>
        </a:p>
      </dgm:t>
    </dgm:pt>
    <dgm:pt modelId="{48B8BA3B-1331-45CA-8493-3C9A9737D652}" type="parTrans" cxnId="{C319A84A-7418-4AB8-ABA4-A0AA46CF45D7}">
      <dgm:prSet/>
      <dgm:spPr/>
      <dgm:t>
        <a:bodyPr/>
        <a:lstStyle/>
        <a:p>
          <a:endParaRPr lang="en-US"/>
        </a:p>
      </dgm:t>
    </dgm:pt>
    <dgm:pt modelId="{CEBC7F3C-006B-4B10-9B93-0E2AF59C2B53}" type="sibTrans" cxnId="{C319A84A-7418-4AB8-ABA4-A0AA46CF45D7}">
      <dgm:prSet/>
      <dgm:spPr/>
      <dgm:t>
        <a:bodyPr/>
        <a:lstStyle/>
        <a:p>
          <a:endParaRPr lang="en-US"/>
        </a:p>
      </dgm:t>
    </dgm:pt>
    <dgm:pt modelId="{5FAE34C6-C642-443E-AB55-8DB27C897452}">
      <dgm:prSet/>
      <dgm:spPr>
        <a:solidFill>
          <a:schemeClr val="tx2">
            <a:lumMod val="20000"/>
            <a:lumOff val="80000"/>
          </a:schemeClr>
        </a:solidFill>
      </dgm:spPr>
      <dgm:t>
        <a:bodyPr/>
        <a:lstStyle/>
        <a:p>
          <a:r>
            <a:rPr lang="en-US" dirty="0" smtClean="0"/>
            <a:t>Future Work</a:t>
          </a:r>
          <a:endParaRPr lang="en-US" dirty="0"/>
        </a:p>
      </dgm:t>
    </dgm:pt>
    <dgm:pt modelId="{5FC16576-6BBF-4CE4-9368-2CA0F9CA7496}" type="parTrans" cxnId="{0030CDDC-7882-4D38-B0D4-0ECEE5A710BE}">
      <dgm:prSet/>
      <dgm:spPr/>
      <dgm:t>
        <a:bodyPr/>
        <a:lstStyle/>
        <a:p>
          <a:endParaRPr lang="en-US"/>
        </a:p>
      </dgm:t>
    </dgm:pt>
    <dgm:pt modelId="{5D738C3A-C2B9-4E6E-BDD0-E6786063C119}" type="sibTrans" cxnId="{0030CDDC-7882-4D38-B0D4-0ECEE5A710BE}">
      <dgm:prSet/>
      <dgm:spPr/>
      <dgm:t>
        <a:bodyPr/>
        <a:lstStyle/>
        <a:p>
          <a:endParaRPr lang="en-US"/>
        </a:p>
      </dgm:t>
    </dgm:pt>
    <dgm:pt modelId="{1443765F-5E94-4158-B9B2-7B31D3C23507}" type="pres">
      <dgm:prSet presAssocID="{BE5FF950-2A0D-4F42-91D4-9B993F113AC7}" presName="Name0" presStyleCnt="0">
        <dgm:presLayoutVars>
          <dgm:dir/>
          <dgm:animLvl val="lvl"/>
          <dgm:resizeHandles val="exact"/>
        </dgm:presLayoutVars>
      </dgm:prSet>
      <dgm:spPr/>
    </dgm:pt>
    <dgm:pt modelId="{005E62C2-FDC7-422C-9DCF-48970522C1BA}" type="pres">
      <dgm:prSet presAssocID="{1DBD1DAE-67BF-4B77-A4BB-55C53488C8DC}" presName="parTxOnly" presStyleLbl="node1" presStyleIdx="0" presStyleCnt="6" custLinFactNeighborY="-1116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E6D7877-5E05-4E5C-B9C7-1984B7C8ECEB}" type="pres">
      <dgm:prSet presAssocID="{0DD9B238-0696-479A-94A2-B6D1786E5B9F}" presName="parTxOnlySpace" presStyleCnt="0"/>
      <dgm:spPr/>
    </dgm:pt>
    <dgm:pt modelId="{8119E358-620E-455E-A0A3-C57835FB82DD}" type="pres">
      <dgm:prSet presAssocID="{907D46D8-0AC8-40F3-9AEE-ADF6FBDBE8B7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9C3C6AA-2D99-49FD-B9EC-0DF003C920FE}" type="pres">
      <dgm:prSet presAssocID="{FBF95CD8-F13B-4642-ABC6-BE835C700054}" presName="parTxOnlySpace" presStyleCnt="0"/>
      <dgm:spPr/>
    </dgm:pt>
    <dgm:pt modelId="{DDAF493E-6026-449D-AF9A-D88CC8DEE280}" type="pres">
      <dgm:prSet presAssocID="{035A559D-0505-4FB0-B923-0796A157069B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09948A4-0026-4EAC-8370-8952007C5742}" type="pres">
      <dgm:prSet presAssocID="{2ED04320-4A65-4710-A327-5A68CE0C4FE6}" presName="parTxOnlySpace" presStyleCnt="0"/>
      <dgm:spPr/>
    </dgm:pt>
    <dgm:pt modelId="{188CE91C-CE85-47EE-9AEA-5E2783DD1EEF}" type="pres">
      <dgm:prSet presAssocID="{40CD313F-31F7-48F3-9E4F-B3A7C957EE47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D911C2-B152-488B-B00B-FA4C99E8C008}" type="pres">
      <dgm:prSet presAssocID="{8AAD685E-575F-44BD-99C7-BF61A131180F}" presName="parTxOnlySpace" presStyleCnt="0"/>
      <dgm:spPr/>
    </dgm:pt>
    <dgm:pt modelId="{D54F7E50-DEDA-4284-8A75-BD45409D9D1C}" type="pres">
      <dgm:prSet presAssocID="{929734ED-2348-487A-949A-0F56079C82C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F5E47A2-12B2-42BB-A498-D446C2985056}" type="pres">
      <dgm:prSet presAssocID="{CEBC7F3C-006B-4B10-9B93-0E2AF59C2B53}" presName="parTxOnlySpace" presStyleCnt="0"/>
      <dgm:spPr/>
    </dgm:pt>
    <dgm:pt modelId="{6ECE6DE6-EACE-4310-9AC5-A4713BFACF5F}" type="pres">
      <dgm:prSet presAssocID="{5FAE34C6-C642-443E-AB55-8DB27C897452}" presName="parTxOnly" presStyleLbl="node1" presStyleIdx="5" presStyleCnt="6" custLinFactNeighborY="-11169">
        <dgm:presLayoutVars>
          <dgm:chMax val="0"/>
          <dgm:chPref val="0"/>
          <dgm:bulletEnabled val="1"/>
        </dgm:presLayoutVars>
      </dgm:prSet>
      <dgm:spPr/>
    </dgm:pt>
  </dgm:ptLst>
  <dgm:cxnLst>
    <dgm:cxn modelId="{0628C1E7-3DD9-4962-BA36-CEBBF6753F0F}" srcId="{BE5FF950-2A0D-4F42-91D4-9B993F113AC7}" destId="{40CD313F-31F7-48F3-9E4F-B3A7C957EE47}" srcOrd="3" destOrd="0" parTransId="{995A6824-2EA9-4FD4-9ADF-88960B70E26B}" sibTransId="{8AAD685E-575F-44BD-99C7-BF61A131180F}"/>
    <dgm:cxn modelId="{B41878D1-7DF3-40C1-8F96-F093B1472827}" type="presOf" srcId="{1DBD1DAE-67BF-4B77-A4BB-55C53488C8DC}" destId="{005E62C2-FDC7-422C-9DCF-48970522C1BA}" srcOrd="0" destOrd="0" presId="urn:microsoft.com/office/officeart/2005/8/layout/chevron1"/>
    <dgm:cxn modelId="{0030CDDC-7882-4D38-B0D4-0ECEE5A710BE}" srcId="{BE5FF950-2A0D-4F42-91D4-9B993F113AC7}" destId="{5FAE34C6-C642-443E-AB55-8DB27C897452}" srcOrd="5" destOrd="0" parTransId="{5FC16576-6BBF-4CE4-9368-2CA0F9CA7496}" sibTransId="{5D738C3A-C2B9-4E6E-BDD0-E6786063C119}"/>
    <dgm:cxn modelId="{B288B1A3-A7F8-4C7A-B474-96A4F111221E}" type="presOf" srcId="{5FAE34C6-C642-443E-AB55-8DB27C897452}" destId="{6ECE6DE6-EACE-4310-9AC5-A4713BFACF5F}" srcOrd="0" destOrd="0" presId="urn:microsoft.com/office/officeart/2005/8/layout/chevron1"/>
    <dgm:cxn modelId="{23D73535-B37D-43BB-A2F6-01B3B5107887}" type="presOf" srcId="{907D46D8-0AC8-40F3-9AEE-ADF6FBDBE8B7}" destId="{8119E358-620E-455E-A0A3-C57835FB82DD}" srcOrd="0" destOrd="0" presId="urn:microsoft.com/office/officeart/2005/8/layout/chevron1"/>
    <dgm:cxn modelId="{77295FB0-845D-4AD7-B46B-BA5AEC5B92B9}" type="presOf" srcId="{BE5FF950-2A0D-4F42-91D4-9B993F113AC7}" destId="{1443765F-5E94-4158-B9B2-7B31D3C23507}" srcOrd="0" destOrd="0" presId="urn:microsoft.com/office/officeart/2005/8/layout/chevron1"/>
    <dgm:cxn modelId="{E603134F-5F51-485B-8C0E-F8F12D1E58D3}" type="presOf" srcId="{929734ED-2348-487A-949A-0F56079C82C1}" destId="{D54F7E50-DEDA-4284-8A75-BD45409D9D1C}" srcOrd="0" destOrd="0" presId="urn:microsoft.com/office/officeart/2005/8/layout/chevron1"/>
    <dgm:cxn modelId="{9F23AE52-01A6-44E1-A279-F95BA52723D5}" srcId="{BE5FF950-2A0D-4F42-91D4-9B993F113AC7}" destId="{907D46D8-0AC8-40F3-9AEE-ADF6FBDBE8B7}" srcOrd="1" destOrd="0" parTransId="{5B3CE2EA-5E87-4365-B64A-EA35F44F493B}" sibTransId="{FBF95CD8-F13B-4642-ABC6-BE835C700054}"/>
    <dgm:cxn modelId="{F767CF43-A1CC-40BB-B47F-A58068834474}" type="presOf" srcId="{40CD313F-31F7-48F3-9E4F-B3A7C957EE47}" destId="{188CE91C-CE85-47EE-9AEA-5E2783DD1EEF}" srcOrd="0" destOrd="0" presId="urn:microsoft.com/office/officeart/2005/8/layout/chevron1"/>
    <dgm:cxn modelId="{14F85737-5C87-4069-B374-290DBC46FDBC}" srcId="{BE5FF950-2A0D-4F42-91D4-9B993F113AC7}" destId="{1DBD1DAE-67BF-4B77-A4BB-55C53488C8DC}" srcOrd="0" destOrd="0" parTransId="{74EC9D49-1EC2-4957-84F9-8A022B8B0C28}" sibTransId="{0DD9B238-0696-479A-94A2-B6D1786E5B9F}"/>
    <dgm:cxn modelId="{4AFA92D8-2D4C-486A-8878-2698F6E0433A}" type="presOf" srcId="{035A559D-0505-4FB0-B923-0796A157069B}" destId="{DDAF493E-6026-449D-AF9A-D88CC8DEE280}" srcOrd="0" destOrd="0" presId="urn:microsoft.com/office/officeart/2005/8/layout/chevron1"/>
    <dgm:cxn modelId="{4EF5110F-7EA6-4501-AE3E-1288F7B9D891}" srcId="{BE5FF950-2A0D-4F42-91D4-9B993F113AC7}" destId="{035A559D-0505-4FB0-B923-0796A157069B}" srcOrd="2" destOrd="0" parTransId="{5319D9B5-D035-4C8D-8DB3-D9FDC2A0F4FB}" sibTransId="{2ED04320-4A65-4710-A327-5A68CE0C4FE6}"/>
    <dgm:cxn modelId="{C319A84A-7418-4AB8-ABA4-A0AA46CF45D7}" srcId="{BE5FF950-2A0D-4F42-91D4-9B993F113AC7}" destId="{929734ED-2348-487A-949A-0F56079C82C1}" srcOrd="4" destOrd="0" parTransId="{48B8BA3B-1331-45CA-8493-3C9A9737D652}" sibTransId="{CEBC7F3C-006B-4B10-9B93-0E2AF59C2B53}"/>
    <dgm:cxn modelId="{9C687F61-7FAD-4144-B44E-604043480AEC}" type="presParOf" srcId="{1443765F-5E94-4158-B9B2-7B31D3C23507}" destId="{005E62C2-FDC7-422C-9DCF-48970522C1BA}" srcOrd="0" destOrd="0" presId="urn:microsoft.com/office/officeart/2005/8/layout/chevron1"/>
    <dgm:cxn modelId="{F75BC78E-8C53-4C27-ABBC-56C8D6EFE65D}" type="presParOf" srcId="{1443765F-5E94-4158-B9B2-7B31D3C23507}" destId="{3E6D7877-5E05-4E5C-B9C7-1984B7C8ECEB}" srcOrd="1" destOrd="0" presId="urn:microsoft.com/office/officeart/2005/8/layout/chevron1"/>
    <dgm:cxn modelId="{5EA8761E-9D77-4E43-B682-073181F1F497}" type="presParOf" srcId="{1443765F-5E94-4158-B9B2-7B31D3C23507}" destId="{8119E358-620E-455E-A0A3-C57835FB82DD}" srcOrd="2" destOrd="0" presId="urn:microsoft.com/office/officeart/2005/8/layout/chevron1"/>
    <dgm:cxn modelId="{3943BDC7-A2AB-48D4-9BA3-618A85E41024}" type="presParOf" srcId="{1443765F-5E94-4158-B9B2-7B31D3C23507}" destId="{C9C3C6AA-2D99-49FD-B9EC-0DF003C920FE}" srcOrd="3" destOrd="0" presId="urn:microsoft.com/office/officeart/2005/8/layout/chevron1"/>
    <dgm:cxn modelId="{7DA792BB-3EF4-4D5E-87F7-5F87939E7848}" type="presParOf" srcId="{1443765F-5E94-4158-B9B2-7B31D3C23507}" destId="{DDAF493E-6026-449D-AF9A-D88CC8DEE280}" srcOrd="4" destOrd="0" presId="urn:microsoft.com/office/officeart/2005/8/layout/chevron1"/>
    <dgm:cxn modelId="{4D26CB34-179F-4AC5-BE70-F7A420739B5F}" type="presParOf" srcId="{1443765F-5E94-4158-B9B2-7B31D3C23507}" destId="{B09948A4-0026-4EAC-8370-8952007C5742}" srcOrd="5" destOrd="0" presId="urn:microsoft.com/office/officeart/2005/8/layout/chevron1"/>
    <dgm:cxn modelId="{1091061A-D287-4267-90F1-A9D520D9E8AD}" type="presParOf" srcId="{1443765F-5E94-4158-B9B2-7B31D3C23507}" destId="{188CE91C-CE85-47EE-9AEA-5E2783DD1EEF}" srcOrd="6" destOrd="0" presId="urn:microsoft.com/office/officeart/2005/8/layout/chevron1"/>
    <dgm:cxn modelId="{99020851-D515-429A-B47F-90ECD0923F83}" type="presParOf" srcId="{1443765F-5E94-4158-B9B2-7B31D3C23507}" destId="{1ED911C2-B152-488B-B00B-FA4C99E8C008}" srcOrd="7" destOrd="0" presId="urn:microsoft.com/office/officeart/2005/8/layout/chevron1"/>
    <dgm:cxn modelId="{03DDE1B7-2676-4FBA-A31E-EA6D4534E8EF}" type="presParOf" srcId="{1443765F-5E94-4158-B9B2-7B31D3C23507}" destId="{D54F7E50-DEDA-4284-8A75-BD45409D9D1C}" srcOrd="8" destOrd="0" presId="urn:microsoft.com/office/officeart/2005/8/layout/chevron1"/>
    <dgm:cxn modelId="{AA92ABB9-BAA7-40E8-A026-2501EB47DF17}" type="presParOf" srcId="{1443765F-5E94-4158-B9B2-7B31D3C23507}" destId="{BF5E47A2-12B2-42BB-A498-D446C2985056}" srcOrd="9" destOrd="0" presId="urn:microsoft.com/office/officeart/2005/8/layout/chevron1"/>
    <dgm:cxn modelId="{429C8923-A738-4948-A49D-59F646E38CE6}" type="presParOf" srcId="{1443765F-5E94-4158-B9B2-7B31D3C23507}" destId="{6ECE6DE6-EACE-4310-9AC5-A4713BFACF5F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50.xml><?xml version="1.0" encoding="utf-8"?>
<dgm:dataModel xmlns:dgm="http://schemas.openxmlformats.org/drawingml/2006/diagram" xmlns:a="http://schemas.openxmlformats.org/drawingml/2006/main">
  <dgm:ptLst>
    <dgm:pt modelId="{BE5FF950-2A0D-4F42-91D4-9B993F113AC7}" type="doc">
      <dgm:prSet loTypeId="urn:microsoft.com/office/officeart/2005/8/layout/chevron1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1DBD1DAE-67BF-4B77-A4BB-55C53488C8DC}">
      <dgm:prSet phldrT="[Text]"/>
      <dgm:spPr/>
      <dgm:t>
        <a:bodyPr/>
        <a:lstStyle/>
        <a:p>
          <a:r>
            <a:rPr lang="en-US" dirty="0" smtClean="0"/>
            <a:t>Introduction</a:t>
          </a:r>
          <a:endParaRPr lang="en-US" dirty="0"/>
        </a:p>
      </dgm:t>
    </dgm:pt>
    <dgm:pt modelId="{74EC9D49-1EC2-4957-84F9-8A022B8B0C28}" type="parTrans" cxnId="{14F85737-5C87-4069-B374-290DBC46FDBC}">
      <dgm:prSet/>
      <dgm:spPr/>
      <dgm:t>
        <a:bodyPr/>
        <a:lstStyle/>
        <a:p>
          <a:endParaRPr lang="en-US"/>
        </a:p>
      </dgm:t>
    </dgm:pt>
    <dgm:pt modelId="{0DD9B238-0696-479A-94A2-B6D1786E5B9F}" type="sibTrans" cxnId="{14F85737-5C87-4069-B374-290DBC46FDBC}">
      <dgm:prSet/>
      <dgm:spPr/>
      <dgm:t>
        <a:bodyPr/>
        <a:lstStyle/>
        <a:p>
          <a:endParaRPr lang="en-US"/>
        </a:p>
      </dgm:t>
    </dgm:pt>
    <dgm:pt modelId="{907D46D8-0AC8-40F3-9AEE-ADF6FBDBE8B7}">
      <dgm:prSet phldrT="[Text]"/>
      <dgm:spPr>
        <a:solidFill>
          <a:schemeClr val="accent3"/>
        </a:solidFill>
      </dgm:spPr>
      <dgm:t>
        <a:bodyPr/>
        <a:lstStyle/>
        <a:p>
          <a:r>
            <a:rPr lang="en-US" dirty="0" smtClean="0"/>
            <a:t>Graphene CNN</a:t>
          </a:r>
          <a:endParaRPr lang="en-US" dirty="0"/>
        </a:p>
      </dgm:t>
    </dgm:pt>
    <dgm:pt modelId="{5B3CE2EA-5E87-4365-B64A-EA35F44F493B}" type="parTrans" cxnId="{9F23AE52-01A6-44E1-A279-F95BA52723D5}">
      <dgm:prSet/>
      <dgm:spPr/>
      <dgm:t>
        <a:bodyPr/>
        <a:lstStyle/>
        <a:p>
          <a:endParaRPr lang="en-US"/>
        </a:p>
      </dgm:t>
    </dgm:pt>
    <dgm:pt modelId="{FBF95CD8-F13B-4642-ABC6-BE835C700054}" type="sibTrans" cxnId="{9F23AE52-01A6-44E1-A279-F95BA52723D5}">
      <dgm:prSet/>
      <dgm:spPr/>
      <dgm:t>
        <a:bodyPr/>
        <a:lstStyle/>
        <a:p>
          <a:endParaRPr lang="en-US"/>
        </a:p>
      </dgm:t>
    </dgm:pt>
    <dgm:pt modelId="{035A559D-0505-4FB0-B923-0796A157069B}">
      <dgm:prSet phldrT="[Text]"/>
      <dgm:spPr>
        <a:solidFill>
          <a:schemeClr val="accent4"/>
        </a:solidFill>
      </dgm:spPr>
      <dgm:t>
        <a:bodyPr/>
        <a:lstStyle/>
        <a:p>
          <a:r>
            <a:rPr lang="en-US" dirty="0" smtClean="0"/>
            <a:t>Low-loss Diode</a:t>
          </a:r>
          <a:endParaRPr lang="en-US" dirty="0"/>
        </a:p>
      </dgm:t>
    </dgm:pt>
    <dgm:pt modelId="{5319D9B5-D035-4C8D-8DB3-D9FDC2A0F4FB}" type="parTrans" cxnId="{4EF5110F-7EA6-4501-AE3E-1288F7B9D891}">
      <dgm:prSet/>
      <dgm:spPr/>
      <dgm:t>
        <a:bodyPr/>
        <a:lstStyle/>
        <a:p>
          <a:endParaRPr lang="en-US"/>
        </a:p>
      </dgm:t>
    </dgm:pt>
    <dgm:pt modelId="{2ED04320-4A65-4710-A327-5A68CE0C4FE6}" type="sibTrans" cxnId="{4EF5110F-7EA6-4501-AE3E-1288F7B9D891}">
      <dgm:prSet/>
      <dgm:spPr/>
      <dgm:t>
        <a:bodyPr/>
        <a:lstStyle/>
        <a:p>
          <a:endParaRPr lang="en-US"/>
        </a:p>
      </dgm:t>
    </dgm:pt>
    <dgm:pt modelId="{40CD313F-31F7-48F3-9E4F-B3A7C957EE47}">
      <dgm:prSet phldrT="[Text]"/>
      <dgm:spPr>
        <a:solidFill>
          <a:schemeClr val="accent5">
            <a:lumMod val="20000"/>
            <a:lumOff val="80000"/>
          </a:schemeClr>
        </a:solidFill>
      </dgm:spPr>
      <dgm:t>
        <a:bodyPr/>
        <a:lstStyle/>
        <a:p>
          <a:r>
            <a:rPr lang="en-US" dirty="0" smtClean="0"/>
            <a:t>Diffusive Coupler</a:t>
          </a:r>
          <a:endParaRPr lang="en-US" dirty="0"/>
        </a:p>
      </dgm:t>
    </dgm:pt>
    <dgm:pt modelId="{995A6824-2EA9-4FD4-9ADF-88960B70E26B}" type="parTrans" cxnId="{0628C1E7-3DD9-4962-BA36-CEBBF6753F0F}">
      <dgm:prSet/>
      <dgm:spPr/>
      <dgm:t>
        <a:bodyPr/>
        <a:lstStyle/>
        <a:p>
          <a:endParaRPr lang="en-US"/>
        </a:p>
      </dgm:t>
    </dgm:pt>
    <dgm:pt modelId="{8AAD685E-575F-44BD-99C7-BF61A131180F}" type="sibTrans" cxnId="{0628C1E7-3DD9-4962-BA36-CEBBF6753F0F}">
      <dgm:prSet/>
      <dgm:spPr/>
      <dgm:t>
        <a:bodyPr/>
        <a:lstStyle/>
        <a:p>
          <a:endParaRPr lang="en-US"/>
        </a:p>
      </dgm:t>
    </dgm:pt>
    <dgm:pt modelId="{929734ED-2348-487A-949A-0F56079C82C1}">
      <dgm:prSet/>
      <dgm:spPr>
        <a:solidFill>
          <a:schemeClr val="accent6">
            <a:lumMod val="20000"/>
            <a:lumOff val="80000"/>
          </a:schemeClr>
        </a:solidFill>
      </dgm:spPr>
      <dgm:t>
        <a:bodyPr/>
        <a:lstStyle/>
        <a:p>
          <a:r>
            <a:rPr lang="en-US" dirty="0" smtClean="0"/>
            <a:t>Tech. Limitations</a:t>
          </a:r>
          <a:endParaRPr lang="en-US" dirty="0"/>
        </a:p>
      </dgm:t>
    </dgm:pt>
    <dgm:pt modelId="{48B8BA3B-1331-45CA-8493-3C9A9737D652}" type="parTrans" cxnId="{C319A84A-7418-4AB8-ABA4-A0AA46CF45D7}">
      <dgm:prSet/>
      <dgm:spPr/>
      <dgm:t>
        <a:bodyPr/>
        <a:lstStyle/>
        <a:p>
          <a:endParaRPr lang="en-US"/>
        </a:p>
      </dgm:t>
    </dgm:pt>
    <dgm:pt modelId="{CEBC7F3C-006B-4B10-9B93-0E2AF59C2B53}" type="sibTrans" cxnId="{C319A84A-7418-4AB8-ABA4-A0AA46CF45D7}">
      <dgm:prSet/>
      <dgm:spPr/>
      <dgm:t>
        <a:bodyPr/>
        <a:lstStyle/>
        <a:p>
          <a:endParaRPr lang="en-US"/>
        </a:p>
      </dgm:t>
    </dgm:pt>
    <dgm:pt modelId="{5FAE34C6-C642-443E-AB55-8DB27C897452}">
      <dgm:prSet/>
      <dgm:spPr>
        <a:solidFill>
          <a:schemeClr val="tx2">
            <a:lumMod val="20000"/>
            <a:lumOff val="80000"/>
          </a:schemeClr>
        </a:solidFill>
      </dgm:spPr>
      <dgm:t>
        <a:bodyPr/>
        <a:lstStyle/>
        <a:p>
          <a:r>
            <a:rPr lang="en-US" dirty="0" smtClean="0"/>
            <a:t>Future Work</a:t>
          </a:r>
          <a:endParaRPr lang="en-US" dirty="0"/>
        </a:p>
      </dgm:t>
    </dgm:pt>
    <dgm:pt modelId="{5FC16576-6BBF-4CE4-9368-2CA0F9CA7496}" type="parTrans" cxnId="{0030CDDC-7882-4D38-B0D4-0ECEE5A710BE}">
      <dgm:prSet/>
      <dgm:spPr/>
      <dgm:t>
        <a:bodyPr/>
        <a:lstStyle/>
        <a:p>
          <a:endParaRPr lang="en-US"/>
        </a:p>
      </dgm:t>
    </dgm:pt>
    <dgm:pt modelId="{5D738C3A-C2B9-4E6E-BDD0-E6786063C119}" type="sibTrans" cxnId="{0030CDDC-7882-4D38-B0D4-0ECEE5A710BE}">
      <dgm:prSet/>
      <dgm:spPr/>
      <dgm:t>
        <a:bodyPr/>
        <a:lstStyle/>
        <a:p>
          <a:endParaRPr lang="en-US"/>
        </a:p>
      </dgm:t>
    </dgm:pt>
    <dgm:pt modelId="{1443765F-5E94-4158-B9B2-7B31D3C23507}" type="pres">
      <dgm:prSet presAssocID="{BE5FF950-2A0D-4F42-91D4-9B993F113AC7}" presName="Name0" presStyleCnt="0">
        <dgm:presLayoutVars>
          <dgm:dir/>
          <dgm:animLvl val="lvl"/>
          <dgm:resizeHandles val="exact"/>
        </dgm:presLayoutVars>
      </dgm:prSet>
      <dgm:spPr/>
    </dgm:pt>
    <dgm:pt modelId="{005E62C2-FDC7-422C-9DCF-48970522C1BA}" type="pres">
      <dgm:prSet presAssocID="{1DBD1DAE-67BF-4B77-A4BB-55C53488C8DC}" presName="parTxOnly" presStyleLbl="node1" presStyleIdx="0" presStyleCnt="6" custLinFactNeighborY="-1116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E6D7877-5E05-4E5C-B9C7-1984B7C8ECEB}" type="pres">
      <dgm:prSet presAssocID="{0DD9B238-0696-479A-94A2-B6D1786E5B9F}" presName="parTxOnlySpace" presStyleCnt="0"/>
      <dgm:spPr/>
    </dgm:pt>
    <dgm:pt modelId="{8119E358-620E-455E-A0A3-C57835FB82DD}" type="pres">
      <dgm:prSet presAssocID="{907D46D8-0AC8-40F3-9AEE-ADF6FBDBE8B7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9C3C6AA-2D99-49FD-B9EC-0DF003C920FE}" type="pres">
      <dgm:prSet presAssocID="{FBF95CD8-F13B-4642-ABC6-BE835C700054}" presName="parTxOnlySpace" presStyleCnt="0"/>
      <dgm:spPr/>
    </dgm:pt>
    <dgm:pt modelId="{DDAF493E-6026-449D-AF9A-D88CC8DEE280}" type="pres">
      <dgm:prSet presAssocID="{035A559D-0505-4FB0-B923-0796A157069B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09948A4-0026-4EAC-8370-8952007C5742}" type="pres">
      <dgm:prSet presAssocID="{2ED04320-4A65-4710-A327-5A68CE0C4FE6}" presName="parTxOnlySpace" presStyleCnt="0"/>
      <dgm:spPr/>
    </dgm:pt>
    <dgm:pt modelId="{188CE91C-CE85-47EE-9AEA-5E2783DD1EEF}" type="pres">
      <dgm:prSet presAssocID="{40CD313F-31F7-48F3-9E4F-B3A7C957EE47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D911C2-B152-488B-B00B-FA4C99E8C008}" type="pres">
      <dgm:prSet presAssocID="{8AAD685E-575F-44BD-99C7-BF61A131180F}" presName="parTxOnlySpace" presStyleCnt="0"/>
      <dgm:spPr/>
    </dgm:pt>
    <dgm:pt modelId="{D54F7E50-DEDA-4284-8A75-BD45409D9D1C}" type="pres">
      <dgm:prSet presAssocID="{929734ED-2348-487A-949A-0F56079C82C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F5E47A2-12B2-42BB-A498-D446C2985056}" type="pres">
      <dgm:prSet presAssocID="{CEBC7F3C-006B-4B10-9B93-0E2AF59C2B53}" presName="parTxOnlySpace" presStyleCnt="0"/>
      <dgm:spPr/>
    </dgm:pt>
    <dgm:pt modelId="{6ECE6DE6-EACE-4310-9AC5-A4713BFACF5F}" type="pres">
      <dgm:prSet presAssocID="{5FAE34C6-C642-443E-AB55-8DB27C897452}" presName="parTxOnly" presStyleLbl="node1" presStyleIdx="5" presStyleCnt="6" custLinFactNeighborY="-11169">
        <dgm:presLayoutVars>
          <dgm:chMax val="0"/>
          <dgm:chPref val="0"/>
          <dgm:bulletEnabled val="1"/>
        </dgm:presLayoutVars>
      </dgm:prSet>
      <dgm:spPr/>
    </dgm:pt>
  </dgm:ptLst>
  <dgm:cxnLst>
    <dgm:cxn modelId="{0628C1E7-3DD9-4962-BA36-CEBBF6753F0F}" srcId="{BE5FF950-2A0D-4F42-91D4-9B993F113AC7}" destId="{40CD313F-31F7-48F3-9E4F-B3A7C957EE47}" srcOrd="3" destOrd="0" parTransId="{995A6824-2EA9-4FD4-9ADF-88960B70E26B}" sibTransId="{8AAD685E-575F-44BD-99C7-BF61A131180F}"/>
    <dgm:cxn modelId="{B41878D1-7DF3-40C1-8F96-F093B1472827}" type="presOf" srcId="{1DBD1DAE-67BF-4B77-A4BB-55C53488C8DC}" destId="{005E62C2-FDC7-422C-9DCF-48970522C1BA}" srcOrd="0" destOrd="0" presId="urn:microsoft.com/office/officeart/2005/8/layout/chevron1"/>
    <dgm:cxn modelId="{0030CDDC-7882-4D38-B0D4-0ECEE5A710BE}" srcId="{BE5FF950-2A0D-4F42-91D4-9B993F113AC7}" destId="{5FAE34C6-C642-443E-AB55-8DB27C897452}" srcOrd="5" destOrd="0" parTransId="{5FC16576-6BBF-4CE4-9368-2CA0F9CA7496}" sibTransId="{5D738C3A-C2B9-4E6E-BDD0-E6786063C119}"/>
    <dgm:cxn modelId="{B288B1A3-A7F8-4C7A-B474-96A4F111221E}" type="presOf" srcId="{5FAE34C6-C642-443E-AB55-8DB27C897452}" destId="{6ECE6DE6-EACE-4310-9AC5-A4713BFACF5F}" srcOrd="0" destOrd="0" presId="urn:microsoft.com/office/officeart/2005/8/layout/chevron1"/>
    <dgm:cxn modelId="{23D73535-B37D-43BB-A2F6-01B3B5107887}" type="presOf" srcId="{907D46D8-0AC8-40F3-9AEE-ADF6FBDBE8B7}" destId="{8119E358-620E-455E-A0A3-C57835FB82DD}" srcOrd="0" destOrd="0" presId="urn:microsoft.com/office/officeart/2005/8/layout/chevron1"/>
    <dgm:cxn modelId="{77295FB0-845D-4AD7-B46B-BA5AEC5B92B9}" type="presOf" srcId="{BE5FF950-2A0D-4F42-91D4-9B993F113AC7}" destId="{1443765F-5E94-4158-B9B2-7B31D3C23507}" srcOrd="0" destOrd="0" presId="urn:microsoft.com/office/officeart/2005/8/layout/chevron1"/>
    <dgm:cxn modelId="{E603134F-5F51-485B-8C0E-F8F12D1E58D3}" type="presOf" srcId="{929734ED-2348-487A-949A-0F56079C82C1}" destId="{D54F7E50-DEDA-4284-8A75-BD45409D9D1C}" srcOrd="0" destOrd="0" presId="urn:microsoft.com/office/officeart/2005/8/layout/chevron1"/>
    <dgm:cxn modelId="{9F23AE52-01A6-44E1-A279-F95BA52723D5}" srcId="{BE5FF950-2A0D-4F42-91D4-9B993F113AC7}" destId="{907D46D8-0AC8-40F3-9AEE-ADF6FBDBE8B7}" srcOrd="1" destOrd="0" parTransId="{5B3CE2EA-5E87-4365-B64A-EA35F44F493B}" sibTransId="{FBF95CD8-F13B-4642-ABC6-BE835C700054}"/>
    <dgm:cxn modelId="{F767CF43-A1CC-40BB-B47F-A58068834474}" type="presOf" srcId="{40CD313F-31F7-48F3-9E4F-B3A7C957EE47}" destId="{188CE91C-CE85-47EE-9AEA-5E2783DD1EEF}" srcOrd="0" destOrd="0" presId="urn:microsoft.com/office/officeart/2005/8/layout/chevron1"/>
    <dgm:cxn modelId="{14F85737-5C87-4069-B374-290DBC46FDBC}" srcId="{BE5FF950-2A0D-4F42-91D4-9B993F113AC7}" destId="{1DBD1DAE-67BF-4B77-A4BB-55C53488C8DC}" srcOrd="0" destOrd="0" parTransId="{74EC9D49-1EC2-4957-84F9-8A022B8B0C28}" sibTransId="{0DD9B238-0696-479A-94A2-B6D1786E5B9F}"/>
    <dgm:cxn modelId="{4AFA92D8-2D4C-486A-8878-2698F6E0433A}" type="presOf" srcId="{035A559D-0505-4FB0-B923-0796A157069B}" destId="{DDAF493E-6026-449D-AF9A-D88CC8DEE280}" srcOrd="0" destOrd="0" presId="urn:microsoft.com/office/officeart/2005/8/layout/chevron1"/>
    <dgm:cxn modelId="{4EF5110F-7EA6-4501-AE3E-1288F7B9D891}" srcId="{BE5FF950-2A0D-4F42-91D4-9B993F113AC7}" destId="{035A559D-0505-4FB0-B923-0796A157069B}" srcOrd="2" destOrd="0" parTransId="{5319D9B5-D035-4C8D-8DB3-D9FDC2A0F4FB}" sibTransId="{2ED04320-4A65-4710-A327-5A68CE0C4FE6}"/>
    <dgm:cxn modelId="{C319A84A-7418-4AB8-ABA4-A0AA46CF45D7}" srcId="{BE5FF950-2A0D-4F42-91D4-9B993F113AC7}" destId="{929734ED-2348-487A-949A-0F56079C82C1}" srcOrd="4" destOrd="0" parTransId="{48B8BA3B-1331-45CA-8493-3C9A9737D652}" sibTransId="{CEBC7F3C-006B-4B10-9B93-0E2AF59C2B53}"/>
    <dgm:cxn modelId="{9C687F61-7FAD-4144-B44E-604043480AEC}" type="presParOf" srcId="{1443765F-5E94-4158-B9B2-7B31D3C23507}" destId="{005E62C2-FDC7-422C-9DCF-48970522C1BA}" srcOrd="0" destOrd="0" presId="urn:microsoft.com/office/officeart/2005/8/layout/chevron1"/>
    <dgm:cxn modelId="{F75BC78E-8C53-4C27-ABBC-56C8D6EFE65D}" type="presParOf" srcId="{1443765F-5E94-4158-B9B2-7B31D3C23507}" destId="{3E6D7877-5E05-4E5C-B9C7-1984B7C8ECEB}" srcOrd="1" destOrd="0" presId="urn:microsoft.com/office/officeart/2005/8/layout/chevron1"/>
    <dgm:cxn modelId="{5EA8761E-9D77-4E43-B682-073181F1F497}" type="presParOf" srcId="{1443765F-5E94-4158-B9B2-7B31D3C23507}" destId="{8119E358-620E-455E-A0A3-C57835FB82DD}" srcOrd="2" destOrd="0" presId="urn:microsoft.com/office/officeart/2005/8/layout/chevron1"/>
    <dgm:cxn modelId="{3943BDC7-A2AB-48D4-9BA3-618A85E41024}" type="presParOf" srcId="{1443765F-5E94-4158-B9B2-7B31D3C23507}" destId="{C9C3C6AA-2D99-49FD-B9EC-0DF003C920FE}" srcOrd="3" destOrd="0" presId="urn:microsoft.com/office/officeart/2005/8/layout/chevron1"/>
    <dgm:cxn modelId="{7DA792BB-3EF4-4D5E-87F7-5F87939E7848}" type="presParOf" srcId="{1443765F-5E94-4158-B9B2-7B31D3C23507}" destId="{DDAF493E-6026-449D-AF9A-D88CC8DEE280}" srcOrd="4" destOrd="0" presId="urn:microsoft.com/office/officeart/2005/8/layout/chevron1"/>
    <dgm:cxn modelId="{4D26CB34-179F-4AC5-BE70-F7A420739B5F}" type="presParOf" srcId="{1443765F-5E94-4158-B9B2-7B31D3C23507}" destId="{B09948A4-0026-4EAC-8370-8952007C5742}" srcOrd="5" destOrd="0" presId="urn:microsoft.com/office/officeart/2005/8/layout/chevron1"/>
    <dgm:cxn modelId="{1091061A-D287-4267-90F1-A9D520D9E8AD}" type="presParOf" srcId="{1443765F-5E94-4158-B9B2-7B31D3C23507}" destId="{188CE91C-CE85-47EE-9AEA-5E2783DD1EEF}" srcOrd="6" destOrd="0" presId="urn:microsoft.com/office/officeart/2005/8/layout/chevron1"/>
    <dgm:cxn modelId="{99020851-D515-429A-B47F-90ECD0923F83}" type="presParOf" srcId="{1443765F-5E94-4158-B9B2-7B31D3C23507}" destId="{1ED911C2-B152-488B-B00B-FA4C99E8C008}" srcOrd="7" destOrd="0" presId="urn:microsoft.com/office/officeart/2005/8/layout/chevron1"/>
    <dgm:cxn modelId="{03DDE1B7-2676-4FBA-A31E-EA6D4534E8EF}" type="presParOf" srcId="{1443765F-5E94-4158-B9B2-7B31D3C23507}" destId="{D54F7E50-DEDA-4284-8A75-BD45409D9D1C}" srcOrd="8" destOrd="0" presId="urn:microsoft.com/office/officeart/2005/8/layout/chevron1"/>
    <dgm:cxn modelId="{AA92ABB9-BAA7-40E8-A026-2501EB47DF17}" type="presParOf" srcId="{1443765F-5E94-4158-B9B2-7B31D3C23507}" destId="{BF5E47A2-12B2-42BB-A498-D446C2985056}" srcOrd="9" destOrd="0" presId="urn:microsoft.com/office/officeart/2005/8/layout/chevron1"/>
    <dgm:cxn modelId="{429C8923-A738-4948-A49D-59F646E38CE6}" type="presParOf" srcId="{1443765F-5E94-4158-B9B2-7B31D3C23507}" destId="{6ECE6DE6-EACE-4310-9AC5-A4713BFACF5F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1.xml><?xml version="1.0" encoding="utf-8"?>
<dgm:dataModel xmlns:dgm="http://schemas.openxmlformats.org/drawingml/2006/diagram" xmlns:a="http://schemas.openxmlformats.org/drawingml/2006/main">
  <dgm:ptLst>
    <dgm:pt modelId="{BE5FF950-2A0D-4F42-91D4-9B993F113AC7}" type="doc">
      <dgm:prSet loTypeId="urn:microsoft.com/office/officeart/2005/8/layout/chevron1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1DBD1DAE-67BF-4B77-A4BB-55C53488C8DC}">
      <dgm:prSet phldrT="[Text]"/>
      <dgm:spPr/>
      <dgm:t>
        <a:bodyPr/>
        <a:lstStyle/>
        <a:p>
          <a:r>
            <a:rPr lang="en-US" dirty="0" smtClean="0"/>
            <a:t>Introduction</a:t>
          </a:r>
          <a:endParaRPr lang="en-US" dirty="0"/>
        </a:p>
      </dgm:t>
    </dgm:pt>
    <dgm:pt modelId="{74EC9D49-1EC2-4957-84F9-8A022B8B0C28}" type="parTrans" cxnId="{14F85737-5C87-4069-B374-290DBC46FDBC}">
      <dgm:prSet/>
      <dgm:spPr/>
      <dgm:t>
        <a:bodyPr/>
        <a:lstStyle/>
        <a:p>
          <a:endParaRPr lang="en-US"/>
        </a:p>
      </dgm:t>
    </dgm:pt>
    <dgm:pt modelId="{0DD9B238-0696-479A-94A2-B6D1786E5B9F}" type="sibTrans" cxnId="{14F85737-5C87-4069-B374-290DBC46FDBC}">
      <dgm:prSet/>
      <dgm:spPr/>
      <dgm:t>
        <a:bodyPr/>
        <a:lstStyle/>
        <a:p>
          <a:endParaRPr lang="en-US"/>
        </a:p>
      </dgm:t>
    </dgm:pt>
    <dgm:pt modelId="{907D46D8-0AC8-40F3-9AEE-ADF6FBDBE8B7}">
      <dgm:prSet phldrT="[Text]"/>
      <dgm:spPr>
        <a:solidFill>
          <a:schemeClr val="accent3"/>
        </a:solidFill>
      </dgm:spPr>
      <dgm:t>
        <a:bodyPr/>
        <a:lstStyle/>
        <a:p>
          <a:r>
            <a:rPr lang="en-US" dirty="0" smtClean="0"/>
            <a:t>Graphene CNN</a:t>
          </a:r>
          <a:endParaRPr lang="en-US" dirty="0"/>
        </a:p>
      </dgm:t>
    </dgm:pt>
    <dgm:pt modelId="{5B3CE2EA-5E87-4365-B64A-EA35F44F493B}" type="parTrans" cxnId="{9F23AE52-01A6-44E1-A279-F95BA52723D5}">
      <dgm:prSet/>
      <dgm:spPr/>
      <dgm:t>
        <a:bodyPr/>
        <a:lstStyle/>
        <a:p>
          <a:endParaRPr lang="en-US"/>
        </a:p>
      </dgm:t>
    </dgm:pt>
    <dgm:pt modelId="{FBF95CD8-F13B-4642-ABC6-BE835C700054}" type="sibTrans" cxnId="{9F23AE52-01A6-44E1-A279-F95BA52723D5}">
      <dgm:prSet/>
      <dgm:spPr/>
      <dgm:t>
        <a:bodyPr/>
        <a:lstStyle/>
        <a:p>
          <a:endParaRPr lang="en-US"/>
        </a:p>
      </dgm:t>
    </dgm:pt>
    <dgm:pt modelId="{035A559D-0505-4FB0-B923-0796A157069B}">
      <dgm:prSet phldrT="[Text]"/>
      <dgm:spPr>
        <a:solidFill>
          <a:schemeClr val="accent4"/>
        </a:solidFill>
      </dgm:spPr>
      <dgm:t>
        <a:bodyPr/>
        <a:lstStyle/>
        <a:p>
          <a:r>
            <a:rPr lang="en-US" dirty="0" smtClean="0"/>
            <a:t>Low-loss Diode</a:t>
          </a:r>
          <a:endParaRPr lang="en-US" dirty="0"/>
        </a:p>
      </dgm:t>
    </dgm:pt>
    <dgm:pt modelId="{5319D9B5-D035-4C8D-8DB3-D9FDC2A0F4FB}" type="parTrans" cxnId="{4EF5110F-7EA6-4501-AE3E-1288F7B9D891}">
      <dgm:prSet/>
      <dgm:spPr/>
      <dgm:t>
        <a:bodyPr/>
        <a:lstStyle/>
        <a:p>
          <a:endParaRPr lang="en-US"/>
        </a:p>
      </dgm:t>
    </dgm:pt>
    <dgm:pt modelId="{2ED04320-4A65-4710-A327-5A68CE0C4FE6}" type="sibTrans" cxnId="{4EF5110F-7EA6-4501-AE3E-1288F7B9D891}">
      <dgm:prSet/>
      <dgm:spPr/>
      <dgm:t>
        <a:bodyPr/>
        <a:lstStyle/>
        <a:p>
          <a:endParaRPr lang="en-US"/>
        </a:p>
      </dgm:t>
    </dgm:pt>
    <dgm:pt modelId="{40CD313F-31F7-48F3-9E4F-B3A7C957EE47}">
      <dgm:prSet phldrT="[Text]"/>
      <dgm:spPr>
        <a:solidFill>
          <a:schemeClr val="accent5">
            <a:lumMod val="20000"/>
            <a:lumOff val="80000"/>
          </a:schemeClr>
        </a:solidFill>
      </dgm:spPr>
      <dgm:t>
        <a:bodyPr/>
        <a:lstStyle/>
        <a:p>
          <a:r>
            <a:rPr lang="en-US" dirty="0" smtClean="0"/>
            <a:t>Diffusive Coupler</a:t>
          </a:r>
          <a:endParaRPr lang="en-US" dirty="0"/>
        </a:p>
      </dgm:t>
    </dgm:pt>
    <dgm:pt modelId="{995A6824-2EA9-4FD4-9ADF-88960B70E26B}" type="parTrans" cxnId="{0628C1E7-3DD9-4962-BA36-CEBBF6753F0F}">
      <dgm:prSet/>
      <dgm:spPr/>
      <dgm:t>
        <a:bodyPr/>
        <a:lstStyle/>
        <a:p>
          <a:endParaRPr lang="en-US"/>
        </a:p>
      </dgm:t>
    </dgm:pt>
    <dgm:pt modelId="{8AAD685E-575F-44BD-99C7-BF61A131180F}" type="sibTrans" cxnId="{0628C1E7-3DD9-4962-BA36-CEBBF6753F0F}">
      <dgm:prSet/>
      <dgm:spPr/>
      <dgm:t>
        <a:bodyPr/>
        <a:lstStyle/>
        <a:p>
          <a:endParaRPr lang="en-US"/>
        </a:p>
      </dgm:t>
    </dgm:pt>
    <dgm:pt modelId="{929734ED-2348-487A-949A-0F56079C82C1}">
      <dgm:prSet/>
      <dgm:spPr>
        <a:solidFill>
          <a:schemeClr val="accent6">
            <a:lumMod val="20000"/>
            <a:lumOff val="80000"/>
          </a:schemeClr>
        </a:solidFill>
      </dgm:spPr>
      <dgm:t>
        <a:bodyPr/>
        <a:lstStyle/>
        <a:p>
          <a:r>
            <a:rPr lang="en-US" dirty="0" smtClean="0"/>
            <a:t>Tech. Limitations</a:t>
          </a:r>
          <a:endParaRPr lang="en-US" dirty="0"/>
        </a:p>
      </dgm:t>
    </dgm:pt>
    <dgm:pt modelId="{48B8BA3B-1331-45CA-8493-3C9A9737D652}" type="parTrans" cxnId="{C319A84A-7418-4AB8-ABA4-A0AA46CF45D7}">
      <dgm:prSet/>
      <dgm:spPr/>
      <dgm:t>
        <a:bodyPr/>
        <a:lstStyle/>
        <a:p>
          <a:endParaRPr lang="en-US"/>
        </a:p>
      </dgm:t>
    </dgm:pt>
    <dgm:pt modelId="{CEBC7F3C-006B-4B10-9B93-0E2AF59C2B53}" type="sibTrans" cxnId="{C319A84A-7418-4AB8-ABA4-A0AA46CF45D7}">
      <dgm:prSet/>
      <dgm:spPr/>
      <dgm:t>
        <a:bodyPr/>
        <a:lstStyle/>
        <a:p>
          <a:endParaRPr lang="en-US"/>
        </a:p>
      </dgm:t>
    </dgm:pt>
    <dgm:pt modelId="{5FAE34C6-C642-443E-AB55-8DB27C897452}">
      <dgm:prSet/>
      <dgm:spPr>
        <a:solidFill>
          <a:schemeClr val="tx2">
            <a:lumMod val="20000"/>
            <a:lumOff val="80000"/>
          </a:schemeClr>
        </a:solidFill>
      </dgm:spPr>
      <dgm:t>
        <a:bodyPr/>
        <a:lstStyle/>
        <a:p>
          <a:r>
            <a:rPr lang="en-US" dirty="0" smtClean="0"/>
            <a:t>Future Work</a:t>
          </a:r>
          <a:endParaRPr lang="en-US" dirty="0"/>
        </a:p>
      </dgm:t>
    </dgm:pt>
    <dgm:pt modelId="{5FC16576-6BBF-4CE4-9368-2CA0F9CA7496}" type="parTrans" cxnId="{0030CDDC-7882-4D38-B0D4-0ECEE5A710BE}">
      <dgm:prSet/>
      <dgm:spPr/>
      <dgm:t>
        <a:bodyPr/>
        <a:lstStyle/>
        <a:p>
          <a:endParaRPr lang="en-US"/>
        </a:p>
      </dgm:t>
    </dgm:pt>
    <dgm:pt modelId="{5D738C3A-C2B9-4E6E-BDD0-E6786063C119}" type="sibTrans" cxnId="{0030CDDC-7882-4D38-B0D4-0ECEE5A710BE}">
      <dgm:prSet/>
      <dgm:spPr/>
      <dgm:t>
        <a:bodyPr/>
        <a:lstStyle/>
        <a:p>
          <a:endParaRPr lang="en-US"/>
        </a:p>
      </dgm:t>
    </dgm:pt>
    <dgm:pt modelId="{1443765F-5E94-4158-B9B2-7B31D3C23507}" type="pres">
      <dgm:prSet presAssocID="{BE5FF950-2A0D-4F42-91D4-9B993F113AC7}" presName="Name0" presStyleCnt="0">
        <dgm:presLayoutVars>
          <dgm:dir/>
          <dgm:animLvl val="lvl"/>
          <dgm:resizeHandles val="exact"/>
        </dgm:presLayoutVars>
      </dgm:prSet>
      <dgm:spPr/>
    </dgm:pt>
    <dgm:pt modelId="{005E62C2-FDC7-422C-9DCF-48970522C1BA}" type="pres">
      <dgm:prSet presAssocID="{1DBD1DAE-67BF-4B77-A4BB-55C53488C8DC}" presName="parTxOnly" presStyleLbl="node1" presStyleIdx="0" presStyleCnt="6" custLinFactNeighborY="-1116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E6D7877-5E05-4E5C-B9C7-1984B7C8ECEB}" type="pres">
      <dgm:prSet presAssocID="{0DD9B238-0696-479A-94A2-B6D1786E5B9F}" presName="parTxOnlySpace" presStyleCnt="0"/>
      <dgm:spPr/>
    </dgm:pt>
    <dgm:pt modelId="{8119E358-620E-455E-A0A3-C57835FB82DD}" type="pres">
      <dgm:prSet presAssocID="{907D46D8-0AC8-40F3-9AEE-ADF6FBDBE8B7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9C3C6AA-2D99-49FD-B9EC-0DF003C920FE}" type="pres">
      <dgm:prSet presAssocID="{FBF95CD8-F13B-4642-ABC6-BE835C700054}" presName="parTxOnlySpace" presStyleCnt="0"/>
      <dgm:spPr/>
    </dgm:pt>
    <dgm:pt modelId="{DDAF493E-6026-449D-AF9A-D88CC8DEE280}" type="pres">
      <dgm:prSet presAssocID="{035A559D-0505-4FB0-B923-0796A157069B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09948A4-0026-4EAC-8370-8952007C5742}" type="pres">
      <dgm:prSet presAssocID="{2ED04320-4A65-4710-A327-5A68CE0C4FE6}" presName="parTxOnlySpace" presStyleCnt="0"/>
      <dgm:spPr/>
    </dgm:pt>
    <dgm:pt modelId="{188CE91C-CE85-47EE-9AEA-5E2783DD1EEF}" type="pres">
      <dgm:prSet presAssocID="{40CD313F-31F7-48F3-9E4F-B3A7C957EE47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D911C2-B152-488B-B00B-FA4C99E8C008}" type="pres">
      <dgm:prSet presAssocID="{8AAD685E-575F-44BD-99C7-BF61A131180F}" presName="parTxOnlySpace" presStyleCnt="0"/>
      <dgm:spPr/>
    </dgm:pt>
    <dgm:pt modelId="{D54F7E50-DEDA-4284-8A75-BD45409D9D1C}" type="pres">
      <dgm:prSet presAssocID="{929734ED-2348-487A-949A-0F56079C82C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F5E47A2-12B2-42BB-A498-D446C2985056}" type="pres">
      <dgm:prSet presAssocID="{CEBC7F3C-006B-4B10-9B93-0E2AF59C2B53}" presName="parTxOnlySpace" presStyleCnt="0"/>
      <dgm:spPr/>
    </dgm:pt>
    <dgm:pt modelId="{6ECE6DE6-EACE-4310-9AC5-A4713BFACF5F}" type="pres">
      <dgm:prSet presAssocID="{5FAE34C6-C642-443E-AB55-8DB27C897452}" presName="parTxOnly" presStyleLbl="node1" presStyleIdx="5" presStyleCnt="6" custLinFactNeighborY="-11169">
        <dgm:presLayoutVars>
          <dgm:chMax val="0"/>
          <dgm:chPref val="0"/>
          <dgm:bulletEnabled val="1"/>
        </dgm:presLayoutVars>
      </dgm:prSet>
      <dgm:spPr/>
    </dgm:pt>
  </dgm:ptLst>
  <dgm:cxnLst>
    <dgm:cxn modelId="{0628C1E7-3DD9-4962-BA36-CEBBF6753F0F}" srcId="{BE5FF950-2A0D-4F42-91D4-9B993F113AC7}" destId="{40CD313F-31F7-48F3-9E4F-B3A7C957EE47}" srcOrd="3" destOrd="0" parTransId="{995A6824-2EA9-4FD4-9ADF-88960B70E26B}" sibTransId="{8AAD685E-575F-44BD-99C7-BF61A131180F}"/>
    <dgm:cxn modelId="{B41878D1-7DF3-40C1-8F96-F093B1472827}" type="presOf" srcId="{1DBD1DAE-67BF-4B77-A4BB-55C53488C8DC}" destId="{005E62C2-FDC7-422C-9DCF-48970522C1BA}" srcOrd="0" destOrd="0" presId="urn:microsoft.com/office/officeart/2005/8/layout/chevron1"/>
    <dgm:cxn modelId="{0030CDDC-7882-4D38-B0D4-0ECEE5A710BE}" srcId="{BE5FF950-2A0D-4F42-91D4-9B993F113AC7}" destId="{5FAE34C6-C642-443E-AB55-8DB27C897452}" srcOrd="5" destOrd="0" parTransId="{5FC16576-6BBF-4CE4-9368-2CA0F9CA7496}" sibTransId="{5D738C3A-C2B9-4E6E-BDD0-E6786063C119}"/>
    <dgm:cxn modelId="{B288B1A3-A7F8-4C7A-B474-96A4F111221E}" type="presOf" srcId="{5FAE34C6-C642-443E-AB55-8DB27C897452}" destId="{6ECE6DE6-EACE-4310-9AC5-A4713BFACF5F}" srcOrd="0" destOrd="0" presId="urn:microsoft.com/office/officeart/2005/8/layout/chevron1"/>
    <dgm:cxn modelId="{23D73535-B37D-43BB-A2F6-01B3B5107887}" type="presOf" srcId="{907D46D8-0AC8-40F3-9AEE-ADF6FBDBE8B7}" destId="{8119E358-620E-455E-A0A3-C57835FB82DD}" srcOrd="0" destOrd="0" presId="urn:microsoft.com/office/officeart/2005/8/layout/chevron1"/>
    <dgm:cxn modelId="{77295FB0-845D-4AD7-B46B-BA5AEC5B92B9}" type="presOf" srcId="{BE5FF950-2A0D-4F42-91D4-9B993F113AC7}" destId="{1443765F-5E94-4158-B9B2-7B31D3C23507}" srcOrd="0" destOrd="0" presId="urn:microsoft.com/office/officeart/2005/8/layout/chevron1"/>
    <dgm:cxn modelId="{E603134F-5F51-485B-8C0E-F8F12D1E58D3}" type="presOf" srcId="{929734ED-2348-487A-949A-0F56079C82C1}" destId="{D54F7E50-DEDA-4284-8A75-BD45409D9D1C}" srcOrd="0" destOrd="0" presId="urn:microsoft.com/office/officeart/2005/8/layout/chevron1"/>
    <dgm:cxn modelId="{9F23AE52-01A6-44E1-A279-F95BA52723D5}" srcId="{BE5FF950-2A0D-4F42-91D4-9B993F113AC7}" destId="{907D46D8-0AC8-40F3-9AEE-ADF6FBDBE8B7}" srcOrd="1" destOrd="0" parTransId="{5B3CE2EA-5E87-4365-B64A-EA35F44F493B}" sibTransId="{FBF95CD8-F13B-4642-ABC6-BE835C700054}"/>
    <dgm:cxn modelId="{F767CF43-A1CC-40BB-B47F-A58068834474}" type="presOf" srcId="{40CD313F-31F7-48F3-9E4F-B3A7C957EE47}" destId="{188CE91C-CE85-47EE-9AEA-5E2783DD1EEF}" srcOrd="0" destOrd="0" presId="urn:microsoft.com/office/officeart/2005/8/layout/chevron1"/>
    <dgm:cxn modelId="{14F85737-5C87-4069-B374-290DBC46FDBC}" srcId="{BE5FF950-2A0D-4F42-91D4-9B993F113AC7}" destId="{1DBD1DAE-67BF-4B77-A4BB-55C53488C8DC}" srcOrd="0" destOrd="0" parTransId="{74EC9D49-1EC2-4957-84F9-8A022B8B0C28}" sibTransId="{0DD9B238-0696-479A-94A2-B6D1786E5B9F}"/>
    <dgm:cxn modelId="{4AFA92D8-2D4C-486A-8878-2698F6E0433A}" type="presOf" srcId="{035A559D-0505-4FB0-B923-0796A157069B}" destId="{DDAF493E-6026-449D-AF9A-D88CC8DEE280}" srcOrd="0" destOrd="0" presId="urn:microsoft.com/office/officeart/2005/8/layout/chevron1"/>
    <dgm:cxn modelId="{4EF5110F-7EA6-4501-AE3E-1288F7B9D891}" srcId="{BE5FF950-2A0D-4F42-91D4-9B993F113AC7}" destId="{035A559D-0505-4FB0-B923-0796A157069B}" srcOrd="2" destOrd="0" parTransId="{5319D9B5-D035-4C8D-8DB3-D9FDC2A0F4FB}" sibTransId="{2ED04320-4A65-4710-A327-5A68CE0C4FE6}"/>
    <dgm:cxn modelId="{C319A84A-7418-4AB8-ABA4-A0AA46CF45D7}" srcId="{BE5FF950-2A0D-4F42-91D4-9B993F113AC7}" destId="{929734ED-2348-487A-949A-0F56079C82C1}" srcOrd="4" destOrd="0" parTransId="{48B8BA3B-1331-45CA-8493-3C9A9737D652}" sibTransId="{CEBC7F3C-006B-4B10-9B93-0E2AF59C2B53}"/>
    <dgm:cxn modelId="{9C687F61-7FAD-4144-B44E-604043480AEC}" type="presParOf" srcId="{1443765F-5E94-4158-B9B2-7B31D3C23507}" destId="{005E62C2-FDC7-422C-9DCF-48970522C1BA}" srcOrd="0" destOrd="0" presId="urn:microsoft.com/office/officeart/2005/8/layout/chevron1"/>
    <dgm:cxn modelId="{F75BC78E-8C53-4C27-ABBC-56C8D6EFE65D}" type="presParOf" srcId="{1443765F-5E94-4158-B9B2-7B31D3C23507}" destId="{3E6D7877-5E05-4E5C-B9C7-1984B7C8ECEB}" srcOrd="1" destOrd="0" presId="urn:microsoft.com/office/officeart/2005/8/layout/chevron1"/>
    <dgm:cxn modelId="{5EA8761E-9D77-4E43-B682-073181F1F497}" type="presParOf" srcId="{1443765F-5E94-4158-B9B2-7B31D3C23507}" destId="{8119E358-620E-455E-A0A3-C57835FB82DD}" srcOrd="2" destOrd="0" presId="urn:microsoft.com/office/officeart/2005/8/layout/chevron1"/>
    <dgm:cxn modelId="{3943BDC7-A2AB-48D4-9BA3-618A85E41024}" type="presParOf" srcId="{1443765F-5E94-4158-B9B2-7B31D3C23507}" destId="{C9C3C6AA-2D99-49FD-B9EC-0DF003C920FE}" srcOrd="3" destOrd="0" presId="urn:microsoft.com/office/officeart/2005/8/layout/chevron1"/>
    <dgm:cxn modelId="{7DA792BB-3EF4-4D5E-87F7-5F87939E7848}" type="presParOf" srcId="{1443765F-5E94-4158-B9B2-7B31D3C23507}" destId="{DDAF493E-6026-449D-AF9A-D88CC8DEE280}" srcOrd="4" destOrd="0" presId="urn:microsoft.com/office/officeart/2005/8/layout/chevron1"/>
    <dgm:cxn modelId="{4D26CB34-179F-4AC5-BE70-F7A420739B5F}" type="presParOf" srcId="{1443765F-5E94-4158-B9B2-7B31D3C23507}" destId="{B09948A4-0026-4EAC-8370-8952007C5742}" srcOrd="5" destOrd="0" presId="urn:microsoft.com/office/officeart/2005/8/layout/chevron1"/>
    <dgm:cxn modelId="{1091061A-D287-4267-90F1-A9D520D9E8AD}" type="presParOf" srcId="{1443765F-5E94-4158-B9B2-7B31D3C23507}" destId="{188CE91C-CE85-47EE-9AEA-5E2783DD1EEF}" srcOrd="6" destOrd="0" presId="urn:microsoft.com/office/officeart/2005/8/layout/chevron1"/>
    <dgm:cxn modelId="{99020851-D515-429A-B47F-90ECD0923F83}" type="presParOf" srcId="{1443765F-5E94-4158-B9B2-7B31D3C23507}" destId="{1ED911C2-B152-488B-B00B-FA4C99E8C008}" srcOrd="7" destOrd="0" presId="urn:microsoft.com/office/officeart/2005/8/layout/chevron1"/>
    <dgm:cxn modelId="{03DDE1B7-2676-4FBA-A31E-EA6D4534E8EF}" type="presParOf" srcId="{1443765F-5E94-4158-B9B2-7B31D3C23507}" destId="{D54F7E50-DEDA-4284-8A75-BD45409D9D1C}" srcOrd="8" destOrd="0" presId="urn:microsoft.com/office/officeart/2005/8/layout/chevron1"/>
    <dgm:cxn modelId="{AA92ABB9-BAA7-40E8-A026-2501EB47DF17}" type="presParOf" srcId="{1443765F-5E94-4158-B9B2-7B31D3C23507}" destId="{BF5E47A2-12B2-42BB-A498-D446C2985056}" srcOrd="9" destOrd="0" presId="urn:microsoft.com/office/officeart/2005/8/layout/chevron1"/>
    <dgm:cxn modelId="{429C8923-A738-4948-A49D-59F646E38CE6}" type="presParOf" srcId="{1443765F-5E94-4158-B9B2-7B31D3C23507}" destId="{6ECE6DE6-EACE-4310-9AC5-A4713BFACF5F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2.xml><?xml version="1.0" encoding="utf-8"?>
<dgm:dataModel xmlns:dgm="http://schemas.openxmlformats.org/drawingml/2006/diagram" xmlns:a="http://schemas.openxmlformats.org/drawingml/2006/main">
  <dgm:ptLst>
    <dgm:pt modelId="{21B0820B-0A08-41D3-BB49-AFB25CFEC876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CCE2E5C-1E52-4AB2-B442-557E2126D1A3}">
      <dgm:prSet phldrT="[Text]"/>
      <dgm:spPr/>
      <dgm:t>
        <a:bodyPr/>
        <a:lstStyle/>
        <a:p>
          <a:r>
            <a:rPr lang="en-US" dirty="0" smtClean="0"/>
            <a:t>All-Graphene Neuromorphic Computing</a:t>
          </a:r>
          <a:endParaRPr lang="en-US" dirty="0"/>
        </a:p>
      </dgm:t>
    </dgm:pt>
    <dgm:pt modelId="{64C83317-C2B8-4386-9FE6-8490AD2A27C7}" type="parTrans" cxnId="{C1507EEE-0262-498E-AAFF-99A2089231F0}">
      <dgm:prSet/>
      <dgm:spPr/>
      <dgm:t>
        <a:bodyPr/>
        <a:lstStyle/>
        <a:p>
          <a:endParaRPr lang="en-US"/>
        </a:p>
      </dgm:t>
    </dgm:pt>
    <dgm:pt modelId="{4105BA76-DCBD-4070-9AE1-69FB531EE0E5}" type="sibTrans" cxnId="{C1507EEE-0262-498E-AAFF-99A2089231F0}">
      <dgm:prSet/>
      <dgm:spPr/>
      <dgm:t>
        <a:bodyPr/>
        <a:lstStyle/>
        <a:p>
          <a:endParaRPr lang="en-US"/>
        </a:p>
      </dgm:t>
    </dgm:pt>
    <dgm:pt modelId="{7A940349-B323-4222-BC3C-74DAD099C1F7}">
      <dgm:prSet phldrT="[Text]"/>
      <dgm:spPr/>
      <dgm:t>
        <a:bodyPr/>
        <a:lstStyle/>
        <a:p>
          <a:r>
            <a:rPr lang="en-US" dirty="0" smtClean="0"/>
            <a:t>Low-loss Graphene Diodes</a:t>
          </a:r>
          <a:endParaRPr lang="en-US" dirty="0"/>
        </a:p>
      </dgm:t>
    </dgm:pt>
    <dgm:pt modelId="{12445D88-B092-4734-95B1-6908DE58EE96}" type="parTrans" cxnId="{935F1E85-DE25-4330-B7DB-72261441AE25}">
      <dgm:prSet/>
      <dgm:spPr/>
      <dgm:t>
        <a:bodyPr/>
        <a:lstStyle/>
        <a:p>
          <a:endParaRPr lang="en-US"/>
        </a:p>
      </dgm:t>
    </dgm:pt>
    <dgm:pt modelId="{1B7B4472-178C-40DD-A7BB-EFB095272787}" type="sibTrans" cxnId="{935F1E85-DE25-4330-B7DB-72261441AE25}">
      <dgm:prSet/>
      <dgm:spPr/>
      <dgm:t>
        <a:bodyPr/>
        <a:lstStyle/>
        <a:p>
          <a:endParaRPr lang="en-US"/>
        </a:p>
      </dgm:t>
    </dgm:pt>
    <dgm:pt modelId="{829C9109-2A62-4981-A47A-627832F0484D}">
      <dgm:prSet phldrT="[Text]"/>
      <dgm:spPr/>
      <dgm:t>
        <a:bodyPr/>
        <a:lstStyle/>
        <a:p>
          <a:r>
            <a:rPr lang="en-US" dirty="0" smtClean="0"/>
            <a:t>Current Coupling in Diffusive-Transport Graphene</a:t>
          </a:r>
          <a:endParaRPr lang="en-US" dirty="0"/>
        </a:p>
      </dgm:t>
    </dgm:pt>
    <dgm:pt modelId="{A3BB9E54-050D-4FD8-A7BA-F90D729A91A3}" type="parTrans" cxnId="{4314A859-BFA7-47BD-829F-32D789A9C363}">
      <dgm:prSet/>
      <dgm:spPr/>
      <dgm:t>
        <a:bodyPr/>
        <a:lstStyle/>
        <a:p>
          <a:endParaRPr lang="en-US"/>
        </a:p>
      </dgm:t>
    </dgm:pt>
    <dgm:pt modelId="{D77B992B-4488-4641-96D1-D507D5FB7652}" type="sibTrans" cxnId="{4314A859-BFA7-47BD-829F-32D789A9C363}">
      <dgm:prSet/>
      <dgm:spPr/>
      <dgm:t>
        <a:bodyPr/>
        <a:lstStyle/>
        <a:p>
          <a:endParaRPr lang="en-US"/>
        </a:p>
      </dgm:t>
    </dgm:pt>
    <dgm:pt modelId="{E7169AF4-42C0-4E22-84F8-21E719651CFF}">
      <dgm:prSet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pPr rtl="0"/>
          <a:r>
            <a:rPr lang="en-US" dirty="0" smtClean="0"/>
            <a:t>Current Technological Limitations </a:t>
          </a:r>
          <a:endParaRPr lang="en-US" dirty="0"/>
        </a:p>
      </dgm:t>
    </dgm:pt>
    <dgm:pt modelId="{7F2AFE0A-A6FF-465A-B094-EE378C4E2AED}" type="parTrans" cxnId="{0EBC882A-A915-467C-8A14-75BB6F095A41}">
      <dgm:prSet/>
      <dgm:spPr/>
      <dgm:t>
        <a:bodyPr/>
        <a:lstStyle/>
        <a:p>
          <a:endParaRPr lang="en-US"/>
        </a:p>
      </dgm:t>
    </dgm:pt>
    <dgm:pt modelId="{C7D321AB-3521-4907-84D5-5B934CF2F4DB}" type="sibTrans" cxnId="{0EBC882A-A915-467C-8A14-75BB6F095A41}">
      <dgm:prSet/>
      <dgm:spPr/>
      <dgm:t>
        <a:bodyPr/>
        <a:lstStyle/>
        <a:p>
          <a:endParaRPr lang="en-US"/>
        </a:p>
      </dgm:t>
    </dgm:pt>
    <dgm:pt modelId="{4491DDC7-C129-4561-A0F1-389698A98450}" type="pres">
      <dgm:prSet presAssocID="{21B0820B-0A08-41D3-BB49-AFB25CFEC876}" presName="linearFlow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C9FBEB6-AF61-45F9-B130-69F3550BEA01}" type="pres">
      <dgm:prSet presAssocID="{ECCE2E5C-1E52-4AB2-B442-557E2126D1A3}" presName="composite" presStyleCnt="0"/>
      <dgm:spPr/>
    </dgm:pt>
    <dgm:pt modelId="{6B271500-D430-4F38-ACC8-D474427E6615}" type="pres">
      <dgm:prSet presAssocID="{ECCE2E5C-1E52-4AB2-B442-557E2126D1A3}" presName="imgShp" presStyleLbl="fgImgPlace1" presStyleIdx="0" presStyleCnt="4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000" r="-4000"/>
          </a:stretch>
        </a:blipFill>
      </dgm:spPr>
    </dgm:pt>
    <dgm:pt modelId="{ED76D0EF-D463-4A7A-9330-4493B6DD47CD}" type="pres">
      <dgm:prSet presAssocID="{ECCE2E5C-1E52-4AB2-B442-557E2126D1A3}" presName="txShp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A1B36FF-C7C7-4532-949B-BE3813606513}" type="pres">
      <dgm:prSet presAssocID="{4105BA76-DCBD-4070-9AE1-69FB531EE0E5}" presName="spacing" presStyleCnt="0"/>
      <dgm:spPr/>
    </dgm:pt>
    <dgm:pt modelId="{52642060-7FB5-46A8-B21A-EBDB1D49437A}" type="pres">
      <dgm:prSet presAssocID="{7A940349-B323-4222-BC3C-74DAD099C1F7}" presName="composite" presStyleCnt="0"/>
      <dgm:spPr/>
    </dgm:pt>
    <dgm:pt modelId="{84B65CD5-7C3B-42C8-916B-B38DD4AEF922}" type="pres">
      <dgm:prSet presAssocID="{7A940349-B323-4222-BC3C-74DAD099C1F7}" presName="imgShp" presStyleLbl="fgImgPlace1" presStyleIdx="1" presStyleCnt="4"/>
      <dgm:spPr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2000" r="-32000"/>
          </a:stretch>
        </a:blipFill>
      </dgm:spPr>
    </dgm:pt>
    <dgm:pt modelId="{322AA7E8-0B44-4842-93BD-5817F3934EAE}" type="pres">
      <dgm:prSet presAssocID="{7A940349-B323-4222-BC3C-74DAD099C1F7}" presName="txShp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4936C94-EAFD-4BAC-B703-C15A9F65499E}" type="pres">
      <dgm:prSet presAssocID="{1B7B4472-178C-40DD-A7BB-EFB095272787}" presName="spacing" presStyleCnt="0"/>
      <dgm:spPr/>
    </dgm:pt>
    <dgm:pt modelId="{CD272E4F-5EED-478B-BAA6-EBF3974EDEA6}" type="pres">
      <dgm:prSet presAssocID="{829C9109-2A62-4981-A47A-627832F0484D}" presName="composite" presStyleCnt="0"/>
      <dgm:spPr/>
    </dgm:pt>
    <dgm:pt modelId="{93AB449C-BFCD-4792-903C-C51DA6CA1E01}" type="pres">
      <dgm:prSet presAssocID="{829C9109-2A62-4981-A47A-627832F0484D}" presName="imgShp" presStyleLbl="fgImgPlace1" presStyleIdx="2" presStyleCnt="4"/>
      <dgm:spPr>
        <a:blipFill dpi="0" rotWithShape="1"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4237" t="-17302" r="-76123" b="-5212"/>
          </a:stretch>
        </a:blipFill>
      </dgm:spPr>
    </dgm:pt>
    <dgm:pt modelId="{6D0952A7-08D8-4B1B-B388-8183659432D2}" type="pres">
      <dgm:prSet presAssocID="{829C9109-2A62-4981-A47A-627832F0484D}" presName="txShp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6600B85-FB96-47BD-AA95-EB12490E6977}" type="pres">
      <dgm:prSet presAssocID="{D77B992B-4488-4641-96D1-D507D5FB7652}" presName="spacing" presStyleCnt="0"/>
      <dgm:spPr/>
    </dgm:pt>
    <dgm:pt modelId="{2CCEB272-A8B8-4952-9A88-33DC5BDA8DD8}" type="pres">
      <dgm:prSet presAssocID="{E7169AF4-42C0-4E22-84F8-21E719651CFF}" presName="composite" presStyleCnt="0"/>
      <dgm:spPr/>
    </dgm:pt>
    <dgm:pt modelId="{F3865E5B-7786-4307-9045-B69939F8FDC0}" type="pres">
      <dgm:prSet presAssocID="{E7169AF4-42C0-4E22-84F8-21E719651CFF}" presName="imgShp" presStyleLbl="fgImgPlace1" presStyleIdx="3" presStyleCnt="4"/>
      <dgm:spPr>
        <a:blipFill>
          <a:blip xmlns:r="http://schemas.openxmlformats.org/officeDocument/2006/relationships"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1000" r="-21000"/>
          </a:stretch>
        </a:blipFill>
      </dgm:spPr>
    </dgm:pt>
    <dgm:pt modelId="{B913F7A8-4E41-4DC5-8ED1-5928FABBB18D}" type="pres">
      <dgm:prSet presAssocID="{E7169AF4-42C0-4E22-84F8-21E719651CFF}" presName="txShp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582C549-CDEF-4F50-AD87-6EF60BADD8CF}" type="presOf" srcId="{E7169AF4-42C0-4E22-84F8-21E719651CFF}" destId="{B913F7A8-4E41-4DC5-8ED1-5928FABBB18D}" srcOrd="0" destOrd="0" presId="urn:microsoft.com/office/officeart/2005/8/layout/vList3"/>
    <dgm:cxn modelId="{E66FD846-BB1B-4DA3-9FF3-E6D002CCE017}" type="presOf" srcId="{ECCE2E5C-1E52-4AB2-B442-557E2126D1A3}" destId="{ED76D0EF-D463-4A7A-9330-4493B6DD47CD}" srcOrd="0" destOrd="0" presId="urn:microsoft.com/office/officeart/2005/8/layout/vList3"/>
    <dgm:cxn modelId="{935F1E85-DE25-4330-B7DB-72261441AE25}" srcId="{21B0820B-0A08-41D3-BB49-AFB25CFEC876}" destId="{7A940349-B323-4222-BC3C-74DAD099C1F7}" srcOrd="1" destOrd="0" parTransId="{12445D88-B092-4734-95B1-6908DE58EE96}" sibTransId="{1B7B4472-178C-40DD-A7BB-EFB095272787}"/>
    <dgm:cxn modelId="{C1507EEE-0262-498E-AAFF-99A2089231F0}" srcId="{21B0820B-0A08-41D3-BB49-AFB25CFEC876}" destId="{ECCE2E5C-1E52-4AB2-B442-557E2126D1A3}" srcOrd="0" destOrd="0" parTransId="{64C83317-C2B8-4386-9FE6-8490AD2A27C7}" sibTransId="{4105BA76-DCBD-4070-9AE1-69FB531EE0E5}"/>
    <dgm:cxn modelId="{72C48CF8-39BE-40D0-B899-47B1EA750CF2}" type="presOf" srcId="{7A940349-B323-4222-BC3C-74DAD099C1F7}" destId="{322AA7E8-0B44-4842-93BD-5817F3934EAE}" srcOrd="0" destOrd="0" presId="urn:microsoft.com/office/officeart/2005/8/layout/vList3"/>
    <dgm:cxn modelId="{0EBC882A-A915-467C-8A14-75BB6F095A41}" srcId="{21B0820B-0A08-41D3-BB49-AFB25CFEC876}" destId="{E7169AF4-42C0-4E22-84F8-21E719651CFF}" srcOrd="3" destOrd="0" parTransId="{7F2AFE0A-A6FF-465A-B094-EE378C4E2AED}" sibTransId="{C7D321AB-3521-4907-84D5-5B934CF2F4DB}"/>
    <dgm:cxn modelId="{35784BCD-765B-4E70-9B29-F5B241461D16}" type="presOf" srcId="{21B0820B-0A08-41D3-BB49-AFB25CFEC876}" destId="{4491DDC7-C129-4561-A0F1-389698A98450}" srcOrd="0" destOrd="0" presId="urn:microsoft.com/office/officeart/2005/8/layout/vList3"/>
    <dgm:cxn modelId="{4314A859-BFA7-47BD-829F-32D789A9C363}" srcId="{21B0820B-0A08-41D3-BB49-AFB25CFEC876}" destId="{829C9109-2A62-4981-A47A-627832F0484D}" srcOrd="2" destOrd="0" parTransId="{A3BB9E54-050D-4FD8-A7BA-F90D729A91A3}" sibTransId="{D77B992B-4488-4641-96D1-D507D5FB7652}"/>
    <dgm:cxn modelId="{2E9683C9-B033-4145-A74B-C60FD6A59D8C}" type="presOf" srcId="{829C9109-2A62-4981-A47A-627832F0484D}" destId="{6D0952A7-08D8-4B1B-B388-8183659432D2}" srcOrd="0" destOrd="0" presId="urn:microsoft.com/office/officeart/2005/8/layout/vList3"/>
    <dgm:cxn modelId="{2A7C36CB-4FC3-46DF-BAA9-21816E651849}" type="presParOf" srcId="{4491DDC7-C129-4561-A0F1-389698A98450}" destId="{9C9FBEB6-AF61-45F9-B130-69F3550BEA01}" srcOrd="0" destOrd="0" presId="urn:microsoft.com/office/officeart/2005/8/layout/vList3"/>
    <dgm:cxn modelId="{4D97E84C-C0D9-45FF-8D0F-B6DE456425A0}" type="presParOf" srcId="{9C9FBEB6-AF61-45F9-B130-69F3550BEA01}" destId="{6B271500-D430-4F38-ACC8-D474427E6615}" srcOrd="0" destOrd="0" presId="urn:microsoft.com/office/officeart/2005/8/layout/vList3"/>
    <dgm:cxn modelId="{0CCA2B26-4CA0-4DBB-8324-219CB585AE18}" type="presParOf" srcId="{9C9FBEB6-AF61-45F9-B130-69F3550BEA01}" destId="{ED76D0EF-D463-4A7A-9330-4493B6DD47CD}" srcOrd="1" destOrd="0" presId="urn:microsoft.com/office/officeart/2005/8/layout/vList3"/>
    <dgm:cxn modelId="{AAAF447A-DDFB-4505-9B2C-1CFB202F574E}" type="presParOf" srcId="{4491DDC7-C129-4561-A0F1-389698A98450}" destId="{CA1B36FF-C7C7-4532-949B-BE3813606513}" srcOrd="1" destOrd="0" presId="urn:microsoft.com/office/officeart/2005/8/layout/vList3"/>
    <dgm:cxn modelId="{8ED22950-EB11-4229-83A6-63EEB6C23467}" type="presParOf" srcId="{4491DDC7-C129-4561-A0F1-389698A98450}" destId="{52642060-7FB5-46A8-B21A-EBDB1D49437A}" srcOrd="2" destOrd="0" presId="urn:microsoft.com/office/officeart/2005/8/layout/vList3"/>
    <dgm:cxn modelId="{4259D1B8-110E-4728-AB45-732C38EF6DD4}" type="presParOf" srcId="{52642060-7FB5-46A8-B21A-EBDB1D49437A}" destId="{84B65CD5-7C3B-42C8-916B-B38DD4AEF922}" srcOrd="0" destOrd="0" presId="urn:microsoft.com/office/officeart/2005/8/layout/vList3"/>
    <dgm:cxn modelId="{3CEF9DF3-48B8-4740-BD70-D63898301E70}" type="presParOf" srcId="{52642060-7FB5-46A8-B21A-EBDB1D49437A}" destId="{322AA7E8-0B44-4842-93BD-5817F3934EAE}" srcOrd="1" destOrd="0" presId="urn:microsoft.com/office/officeart/2005/8/layout/vList3"/>
    <dgm:cxn modelId="{2AF0E8D9-6B89-4EC4-A658-CA6C0BD26026}" type="presParOf" srcId="{4491DDC7-C129-4561-A0F1-389698A98450}" destId="{94936C94-EAFD-4BAC-B703-C15A9F65499E}" srcOrd="3" destOrd="0" presId="urn:microsoft.com/office/officeart/2005/8/layout/vList3"/>
    <dgm:cxn modelId="{2C8048AB-89B8-41F8-AF59-DF51D284F137}" type="presParOf" srcId="{4491DDC7-C129-4561-A0F1-389698A98450}" destId="{CD272E4F-5EED-478B-BAA6-EBF3974EDEA6}" srcOrd="4" destOrd="0" presId="urn:microsoft.com/office/officeart/2005/8/layout/vList3"/>
    <dgm:cxn modelId="{B0F7893F-B36B-4F23-9BF9-1928CF8511C3}" type="presParOf" srcId="{CD272E4F-5EED-478B-BAA6-EBF3974EDEA6}" destId="{93AB449C-BFCD-4792-903C-C51DA6CA1E01}" srcOrd="0" destOrd="0" presId="urn:microsoft.com/office/officeart/2005/8/layout/vList3"/>
    <dgm:cxn modelId="{30BAF275-2B51-411F-B4B4-4A648DCC4361}" type="presParOf" srcId="{CD272E4F-5EED-478B-BAA6-EBF3974EDEA6}" destId="{6D0952A7-08D8-4B1B-B388-8183659432D2}" srcOrd="1" destOrd="0" presId="urn:microsoft.com/office/officeart/2005/8/layout/vList3"/>
    <dgm:cxn modelId="{C9C3926A-AD2B-4302-8DEE-2E4061EBD6C4}" type="presParOf" srcId="{4491DDC7-C129-4561-A0F1-389698A98450}" destId="{16600B85-FB96-47BD-AA95-EB12490E6977}" srcOrd="5" destOrd="0" presId="urn:microsoft.com/office/officeart/2005/8/layout/vList3"/>
    <dgm:cxn modelId="{E55C42F9-DACF-4748-8053-9804E0C5461D}" type="presParOf" srcId="{4491DDC7-C129-4561-A0F1-389698A98450}" destId="{2CCEB272-A8B8-4952-9A88-33DC5BDA8DD8}" srcOrd="6" destOrd="0" presId="urn:microsoft.com/office/officeart/2005/8/layout/vList3"/>
    <dgm:cxn modelId="{B08D3320-8F46-4E8A-A024-32BF5A7573CF}" type="presParOf" srcId="{2CCEB272-A8B8-4952-9A88-33DC5BDA8DD8}" destId="{F3865E5B-7786-4307-9045-B69939F8FDC0}" srcOrd="0" destOrd="0" presId="urn:microsoft.com/office/officeart/2005/8/layout/vList3"/>
    <dgm:cxn modelId="{F535A5F4-A08E-45B3-9A61-0DDD963E9C6A}" type="presParOf" srcId="{2CCEB272-A8B8-4952-9A88-33DC5BDA8DD8}" destId="{B913F7A8-4E41-4DC5-8ED1-5928FABBB18D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3.xml><?xml version="1.0" encoding="utf-8"?>
<dgm:dataModel xmlns:dgm="http://schemas.openxmlformats.org/drawingml/2006/diagram" xmlns:a="http://schemas.openxmlformats.org/drawingml/2006/main">
  <dgm:ptLst>
    <dgm:pt modelId="{BE5FF950-2A0D-4F42-91D4-9B993F113AC7}" type="doc">
      <dgm:prSet loTypeId="urn:microsoft.com/office/officeart/2005/8/layout/chevron1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1DBD1DAE-67BF-4B77-A4BB-55C53488C8DC}">
      <dgm:prSet phldrT="[Text]"/>
      <dgm:spPr/>
      <dgm:t>
        <a:bodyPr/>
        <a:lstStyle/>
        <a:p>
          <a:r>
            <a:rPr lang="en-US" dirty="0" smtClean="0"/>
            <a:t>Introduction</a:t>
          </a:r>
          <a:endParaRPr lang="en-US" dirty="0"/>
        </a:p>
      </dgm:t>
    </dgm:pt>
    <dgm:pt modelId="{74EC9D49-1EC2-4957-84F9-8A022B8B0C28}" type="parTrans" cxnId="{14F85737-5C87-4069-B374-290DBC46FDBC}">
      <dgm:prSet/>
      <dgm:spPr/>
      <dgm:t>
        <a:bodyPr/>
        <a:lstStyle/>
        <a:p>
          <a:endParaRPr lang="en-US"/>
        </a:p>
      </dgm:t>
    </dgm:pt>
    <dgm:pt modelId="{0DD9B238-0696-479A-94A2-B6D1786E5B9F}" type="sibTrans" cxnId="{14F85737-5C87-4069-B374-290DBC46FDBC}">
      <dgm:prSet/>
      <dgm:spPr/>
      <dgm:t>
        <a:bodyPr/>
        <a:lstStyle/>
        <a:p>
          <a:endParaRPr lang="en-US"/>
        </a:p>
      </dgm:t>
    </dgm:pt>
    <dgm:pt modelId="{907D46D8-0AC8-40F3-9AEE-ADF6FBDBE8B7}">
      <dgm:prSet phldrT="[Text]"/>
      <dgm:spPr>
        <a:solidFill>
          <a:schemeClr val="accent3"/>
        </a:solidFill>
      </dgm:spPr>
      <dgm:t>
        <a:bodyPr/>
        <a:lstStyle/>
        <a:p>
          <a:r>
            <a:rPr lang="en-US" dirty="0" smtClean="0"/>
            <a:t>Graphene CNN</a:t>
          </a:r>
          <a:endParaRPr lang="en-US" dirty="0"/>
        </a:p>
      </dgm:t>
    </dgm:pt>
    <dgm:pt modelId="{5B3CE2EA-5E87-4365-B64A-EA35F44F493B}" type="parTrans" cxnId="{9F23AE52-01A6-44E1-A279-F95BA52723D5}">
      <dgm:prSet/>
      <dgm:spPr/>
      <dgm:t>
        <a:bodyPr/>
        <a:lstStyle/>
        <a:p>
          <a:endParaRPr lang="en-US"/>
        </a:p>
      </dgm:t>
    </dgm:pt>
    <dgm:pt modelId="{FBF95CD8-F13B-4642-ABC6-BE835C700054}" type="sibTrans" cxnId="{9F23AE52-01A6-44E1-A279-F95BA52723D5}">
      <dgm:prSet/>
      <dgm:spPr/>
      <dgm:t>
        <a:bodyPr/>
        <a:lstStyle/>
        <a:p>
          <a:endParaRPr lang="en-US"/>
        </a:p>
      </dgm:t>
    </dgm:pt>
    <dgm:pt modelId="{035A559D-0505-4FB0-B923-0796A157069B}">
      <dgm:prSet phldrT="[Text]"/>
      <dgm:spPr>
        <a:solidFill>
          <a:schemeClr val="accent4"/>
        </a:solidFill>
      </dgm:spPr>
      <dgm:t>
        <a:bodyPr/>
        <a:lstStyle/>
        <a:p>
          <a:r>
            <a:rPr lang="en-US" dirty="0" smtClean="0"/>
            <a:t>Low-loss Diode</a:t>
          </a:r>
          <a:endParaRPr lang="en-US" dirty="0"/>
        </a:p>
      </dgm:t>
    </dgm:pt>
    <dgm:pt modelId="{5319D9B5-D035-4C8D-8DB3-D9FDC2A0F4FB}" type="parTrans" cxnId="{4EF5110F-7EA6-4501-AE3E-1288F7B9D891}">
      <dgm:prSet/>
      <dgm:spPr/>
      <dgm:t>
        <a:bodyPr/>
        <a:lstStyle/>
        <a:p>
          <a:endParaRPr lang="en-US"/>
        </a:p>
      </dgm:t>
    </dgm:pt>
    <dgm:pt modelId="{2ED04320-4A65-4710-A327-5A68CE0C4FE6}" type="sibTrans" cxnId="{4EF5110F-7EA6-4501-AE3E-1288F7B9D891}">
      <dgm:prSet/>
      <dgm:spPr/>
      <dgm:t>
        <a:bodyPr/>
        <a:lstStyle/>
        <a:p>
          <a:endParaRPr lang="en-US"/>
        </a:p>
      </dgm:t>
    </dgm:pt>
    <dgm:pt modelId="{40CD313F-31F7-48F3-9E4F-B3A7C957EE47}">
      <dgm:prSet phldrT="[Text]"/>
      <dgm:spPr>
        <a:solidFill>
          <a:schemeClr val="accent5"/>
        </a:solidFill>
      </dgm:spPr>
      <dgm:t>
        <a:bodyPr/>
        <a:lstStyle/>
        <a:p>
          <a:r>
            <a:rPr lang="en-US" dirty="0" smtClean="0"/>
            <a:t>Diffusive Coupler</a:t>
          </a:r>
          <a:endParaRPr lang="en-US" dirty="0"/>
        </a:p>
      </dgm:t>
    </dgm:pt>
    <dgm:pt modelId="{995A6824-2EA9-4FD4-9ADF-88960B70E26B}" type="parTrans" cxnId="{0628C1E7-3DD9-4962-BA36-CEBBF6753F0F}">
      <dgm:prSet/>
      <dgm:spPr/>
      <dgm:t>
        <a:bodyPr/>
        <a:lstStyle/>
        <a:p>
          <a:endParaRPr lang="en-US"/>
        </a:p>
      </dgm:t>
    </dgm:pt>
    <dgm:pt modelId="{8AAD685E-575F-44BD-99C7-BF61A131180F}" type="sibTrans" cxnId="{0628C1E7-3DD9-4962-BA36-CEBBF6753F0F}">
      <dgm:prSet/>
      <dgm:spPr/>
      <dgm:t>
        <a:bodyPr/>
        <a:lstStyle/>
        <a:p>
          <a:endParaRPr lang="en-US"/>
        </a:p>
      </dgm:t>
    </dgm:pt>
    <dgm:pt modelId="{929734ED-2348-487A-949A-0F56079C82C1}">
      <dgm:prSet/>
      <dgm:spPr>
        <a:solidFill>
          <a:schemeClr val="accent6">
            <a:lumMod val="20000"/>
            <a:lumOff val="80000"/>
          </a:schemeClr>
        </a:solidFill>
      </dgm:spPr>
      <dgm:t>
        <a:bodyPr/>
        <a:lstStyle/>
        <a:p>
          <a:r>
            <a:rPr lang="en-US" dirty="0" smtClean="0"/>
            <a:t>Tech. Limitations</a:t>
          </a:r>
          <a:endParaRPr lang="en-US" dirty="0"/>
        </a:p>
      </dgm:t>
    </dgm:pt>
    <dgm:pt modelId="{48B8BA3B-1331-45CA-8493-3C9A9737D652}" type="parTrans" cxnId="{C319A84A-7418-4AB8-ABA4-A0AA46CF45D7}">
      <dgm:prSet/>
      <dgm:spPr/>
      <dgm:t>
        <a:bodyPr/>
        <a:lstStyle/>
        <a:p>
          <a:endParaRPr lang="en-US"/>
        </a:p>
      </dgm:t>
    </dgm:pt>
    <dgm:pt modelId="{CEBC7F3C-006B-4B10-9B93-0E2AF59C2B53}" type="sibTrans" cxnId="{C319A84A-7418-4AB8-ABA4-A0AA46CF45D7}">
      <dgm:prSet/>
      <dgm:spPr/>
      <dgm:t>
        <a:bodyPr/>
        <a:lstStyle/>
        <a:p>
          <a:endParaRPr lang="en-US"/>
        </a:p>
      </dgm:t>
    </dgm:pt>
    <dgm:pt modelId="{5FAE34C6-C642-443E-AB55-8DB27C897452}">
      <dgm:prSet/>
      <dgm:spPr>
        <a:solidFill>
          <a:schemeClr val="tx2">
            <a:lumMod val="20000"/>
            <a:lumOff val="80000"/>
          </a:schemeClr>
        </a:solidFill>
      </dgm:spPr>
      <dgm:t>
        <a:bodyPr/>
        <a:lstStyle/>
        <a:p>
          <a:r>
            <a:rPr lang="en-US" dirty="0" smtClean="0"/>
            <a:t>Future Work</a:t>
          </a:r>
          <a:endParaRPr lang="en-US" dirty="0"/>
        </a:p>
      </dgm:t>
    </dgm:pt>
    <dgm:pt modelId="{5FC16576-6BBF-4CE4-9368-2CA0F9CA7496}" type="parTrans" cxnId="{0030CDDC-7882-4D38-B0D4-0ECEE5A710BE}">
      <dgm:prSet/>
      <dgm:spPr/>
      <dgm:t>
        <a:bodyPr/>
        <a:lstStyle/>
        <a:p>
          <a:endParaRPr lang="en-US"/>
        </a:p>
      </dgm:t>
    </dgm:pt>
    <dgm:pt modelId="{5D738C3A-C2B9-4E6E-BDD0-E6786063C119}" type="sibTrans" cxnId="{0030CDDC-7882-4D38-B0D4-0ECEE5A710BE}">
      <dgm:prSet/>
      <dgm:spPr/>
      <dgm:t>
        <a:bodyPr/>
        <a:lstStyle/>
        <a:p>
          <a:endParaRPr lang="en-US"/>
        </a:p>
      </dgm:t>
    </dgm:pt>
    <dgm:pt modelId="{1443765F-5E94-4158-B9B2-7B31D3C23507}" type="pres">
      <dgm:prSet presAssocID="{BE5FF950-2A0D-4F42-91D4-9B993F113AC7}" presName="Name0" presStyleCnt="0">
        <dgm:presLayoutVars>
          <dgm:dir/>
          <dgm:animLvl val="lvl"/>
          <dgm:resizeHandles val="exact"/>
        </dgm:presLayoutVars>
      </dgm:prSet>
      <dgm:spPr/>
    </dgm:pt>
    <dgm:pt modelId="{005E62C2-FDC7-422C-9DCF-48970522C1BA}" type="pres">
      <dgm:prSet presAssocID="{1DBD1DAE-67BF-4B77-A4BB-55C53488C8DC}" presName="parTxOnly" presStyleLbl="node1" presStyleIdx="0" presStyleCnt="6" custLinFactNeighborY="-1116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E6D7877-5E05-4E5C-B9C7-1984B7C8ECEB}" type="pres">
      <dgm:prSet presAssocID="{0DD9B238-0696-479A-94A2-B6D1786E5B9F}" presName="parTxOnlySpace" presStyleCnt="0"/>
      <dgm:spPr/>
    </dgm:pt>
    <dgm:pt modelId="{8119E358-620E-455E-A0A3-C57835FB82DD}" type="pres">
      <dgm:prSet presAssocID="{907D46D8-0AC8-40F3-9AEE-ADF6FBDBE8B7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9C3C6AA-2D99-49FD-B9EC-0DF003C920FE}" type="pres">
      <dgm:prSet presAssocID="{FBF95CD8-F13B-4642-ABC6-BE835C700054}" presName="parTxOnlySpace" presStyleCnt="0"/>
      <dgm:spPr/>
    </dgm:pt>
    <dgm:pt modelId="{DDAF493E-6026-449D-AF9A-D88CC8DEE280}" type="pres">
      <dgm:prSet presAssocID="{035A559D-0505-4FB0-B923-0796A157069B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09948A4-0026-4EAC-8370-8952007C5742}" type="pres">
      <dgm:prSet presAssocID="{2ED04320-4A65-4710-A327-5A68CE0C4FE6}" presName="parTxOnlySpace" presStyleCnt="0"/>
      <dgm:spPr/>
    </dgm:pt>
    <dgm:pt modelId="{188CE91C-CE85-47EE-9AEA-5E2783DD1EEF}" type="pres">
      <dgm:prSet presAssocID="{40CD313F-31F7-48F3-9E4F-B3A7C957EE47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D911C2-B152-488B-B00B-FA4C99E8C008}" type="pres">
      <dgm:prSet presAssocID="{8AAD685E-575F-44BD-99C7-BF61A131180F}" presName="parTxOnlySpace" presStyleCnt="0"/>
      <dgm:spPr/>
    </dgm:pt>
    <dgm:pt modelId="{D54F7E50-DEDA-4284-8A75-BD45409D9D1C}" type="pres">
      <dgm:prSet presAssocID="{929734ED-2348-487A-949A-0F56079C82C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F5E47A2-12B2-42BB-A498-D446C2985056}" type="pres">
      <dgm:prSet presAssocID="{CEBC7F3C-006B-4B10-9B93-0E2AF59C2B53}" presName="parTxOnlySpace" presStyleCnt="0"/>
      <dgm:spPr/>
    </dgm:pt>
    <dgm:pt modelId="{6ECE6DE6-EACE-4310-9AC5-A4713BFACF5F}" type="pres">
      <dgm:prSet presAssocID="{5FAE34C6-C642-443E-AB55-8DB27C897452}" presName="parTxOnly" presStyleLbl="node1" presStyleIdx="5" presStyleCnt="6" custLinFactNeighborY="-11169">
        <dgm:presLayoutVars>
          <dgm:chMax val="0"/>
          <dgm:chPref val="0"/>
          <dgm:bulletEnabled val="1"/>
        </dgm:presLayoutVars>
      </dgm:prSet>
      <dgm:spPr/>
    </dgm:pt>
  </dgm:ptLst>
  <dgm:cxnLst>
    <dgm:cxn modelId="{0628C1E7-3DD9-4962-BA36-CEBBF6753F0F}" srcId="{BE5FF950-2A0D-4F42-91D4-9B993F113AC7}" destId="{40CD313F-31F7-48F3-9E4F-B3A7C957EE47}" srcOrd="3" destOrd="0" parTransId="{995A6824-2EA9-4FD4-9ADF-88960B70E26B}" sibTransId="{8AAD685E-575F-44BD-99C7-BF61A131180F}"/>
    <dgm:cxn modelId="{B41878D1-7DF3-40C1-8F96-F093B1472827}" type="presOf" srcId="{1DBD1DAE-67BF-4B77-A4BB-55C53488C8DC}" destId="{005E62C2-FDC7-422C-9DCF-48970522C1BA}" srcOrd="0" destOrd="0" presId="urn:microsoft.com/office/officeart/2005/8/layout/chevron1"/>
    <dgm:cxn modelId="{0030CDDC-7882-4D38-B0D4-0ECEE5A710BE}" srcId="{BE5FF950-2A0D-4F42-91D4-9B993F113AC7}" destId="{5FAE34C6-C642-443E-AB55-8DB27C897452}" srcOrd="5" destOrd="0" parTransId="{5FC16576-6BBF-4CE4-9368-2CA0F9CA7496}" sibTransId="{5D738C3A-C2B9-4E6E-BDD0-E6786063C119}"/>
    <dgm:cxn modelId="{B288B1A3-A7F8-4C7A-B474-96A4F111221E}" type="presOf" srcId="{5FAE34C6-C642-443E-AB55-8DB27C897452}" destId="{6ECE6DE6-EACE-4310-9AC5-A4713BFACF5F}" srcOrd="0" destOrd="0" presId="urn:microsoft.com/office/officeart/2005/8/layout/chevron1"/>
    <dgm:cxn modelId="{23D73535-B37D-43BB-A2F6-01B3B5107887}" type="presOf" srcId="{907D46D8-0AC8-40F3-9AEE-ADF6FBDBE8B7}" destId="{8119E358-620E-455E-A0A3-C57835FB82DD}" srcOrd="0" destOrd="0" presId="urn:microsoft.com/office/officeart/2005/8/layout/chevron1"/>
    <dgm:cxn modelId="{77295FB0-845D-4AD7-B46B-BA5AEC5B92B9}" type="presOf" srcId="{BE5FF950-2A0D-4F42-91D4-9B993F113AC7}" destId="{1443765F-5E94-4158-B9B2-7B31D3C23507}" srcOrd="0" destOrd="0" presId="urn:microsoft.com/office/officeart/2005/8/layout/chevron1"/>
    <dgm:cxn modelId="{E603134F-5F51-485B-8C0E-F8F12D1E58D3}" type="presOf" srcId="{929734ED-2348-487A-949A-0F56079C82C1}" destId="{D54F7E50-DEDA-4284-8A75-BD45409D9D1C}" srcOrd="0" destOrd="0" presId="urn:microsoft.com/office/officeart/2005/8/layout/chevron1"/>
    <dgm:cxn modelId="{9F23AE52-01A6-44E1-A279-F95BA52723D5}" srcId="{BE5FF950-2A0D-4F42-91D4-9B993F113AC7}" destId="{907D46D8-0AC8-40F3-9AEE-ADF6FBDBE8B7}" srcOrd="1" destOrd="0" parTransId="{5B3CE2EA-5E87-4365-B64A-EA35F44F493B}" sibTransId="{FBF95CD8-F13B-4642-ABC6-BE835C700054}"/>
    <dgm:cxn modelId="{F767CF43-A1CC-40BB-B47F-A58068834474}" type="presOf" srcId="{40CD313F-31F7-48F3-9E4F-B3A7C957EE47}" destId="{188CE91C-CE85-47EE-9AEA-5E2783DD1EEF}" srcOrd="0" destOrd="0" presId="urn:microsoft.com/office/officeart/2005/8/layout/chevron1"/>
    <dgm:cxn modelId="{14F85737-5C87-4069-B374-290DBC46FDBC}" srcId="{BE5FF950-2A0D-4F42-91D4-9B993F113AC7}" destId="{1DBD1DAE-67BF-4B77-A4BB-55C53488C8DC}" srcOrd="0" destOrd="0" parTransId="{74EC9D49-1EC2-4957-84F9-8A022B8B0C28}" sibTransId="{0DD9B238-0696-479A-94A2-B6D1786E5B9F}"/>
    <dgm:cxn modelId="{4AFA92D8-2D4C-486A-8878-2698F6E0433A}" type="presOf" srcId="{035A559D-0505-4FB0-B923-0796A157069B}" destId="{DDAF493E-6026-449D-AF9A-D88CC8DEE280}" srcOrd="0" destOrd="0" presId="urn:microsoft.com/office/officeart/2005/8/layout/chevron1"/>
    <dgm:cxn modelId="{4EF5110F-7EA6-4501-AE3E-1288F7B9D891}" srcId="{BE5FF950-2A0D-4F42-91D4-9B993F113AC7}" destId="{035A559D-0505-4FB0-B923-0796A157069B}" srcOrd="2" destOrd="0" parTransId="{5319D9B5-D035-4C8D-8DB3-D9FDC2A0F4FB}" sibTransId="{2ED04320-4A65-4710-A327-5A68CE0C4FE6}"/>
    <dgm:cxn modelId="{C319A84A-7418-4AB8-ABA4-A0AA46CF45D7}" srcId="{BE5FF950-2A0D-4F42-91D4-9B993F113AC7}" destId="{929734ED-2348-487A-949A-0F56079C82C1}" srcOrd="4" destOrd="0" parTransId="{48B8BA3B-1331-45CA-8493-3C9A9737D652}" sibTransId="{CEBC7F3C-006B-4B10-9B93-0E2AF59C2B53}"/>
    <dgm:cxn modelId="{9C687F61-7FAD-4144-B44E-604043480AEC}" type="presParOf" srcId="{1443765F-5E94-4158-B9B2-7B31D3C23507}" destId="{005E62C2-FDC7-422C-9DCF-48970522C1BA}" srcOrd="0" destOrd="0" presId="urn:microsoft.com/office/officeart/2005/8/layout/chevron1"/>
    <dgm:cxn modelId="{F75BC78E-8C53-4C27-ABBC-56C8D6EFE65D}" type="presParOf" srcId="{1443765F-5E94-4158-B9B2-7B31D3C23507}" destId="{3E6D7877-5E05-4E5C-B9C7-1984B7C8ECEB}" srcOrd="1" destOrd="0" presId="urn:microsoft.com/office/officeart/2005/8/layout/chevron1"/>
    <dgm:cxn modelId="{5EA8761E-9D77-4E43-B682-073181F1F497}" type="presParOf" srcId="{1443765F-5E94-4158-B9B2-7B31D3C23507}" destId="{8119E358-620E-455E-A0A3-C57835FB82DD}" srcOrd="2" destOrd="0" presId="urn:microsoft.com/office/officeart/2005/8/layout/chevron1"/>
    <dgm:cxn modelId="{3943BDC7-A2AB-48D4-9BA3-618A85E41024}" type="presParOf" srcId="{1443765F-5E94-4158-B9B2-7B31D3C23507}" destId="{C9C3C6AA-2D99-49FD-B9EC-0DF003C920FE}" srcOrd="3" destOrd="0" presId="urn:microsoft.com/office/officeart/2005/8/layout/chevron1"/>
    <dgm:cxn modelId="{7DA792BB-3EF4-4D5E-87F7-5F87939E7848}" type="presParOf" srcId="{1443765F-5E94-4158-B9B2-7B31D3C23507}" destId="{DDAF493E-6026-449D-AF9A-D88CC8DEE280}" srcOrd="4" destOrd="0" presId="urn:microsoft.com/office/officeart/2005/8/layout/chevron1"/>
    <dgm:cxn modelId="{4D26CB34-179F-4AC5-BE70-F7A420739B5F}" type="presParOf" srcId="{1443765F-5E94-4158-B9B2-7B31D3C23507}" destId="{B09948A4-0026-4EAC-8370-8952007C5742}" srcOrd="5" destOrd="0" presId="urn:microsoft.com/office/officeart/2005/8/layout/chevron1"/>
    <dgm:cxn modelId="{1091061A-D287-4267-90F1-A9D520D9E8AD}" type="presParOf" srcId="{1443765F-5E94-4158-B9B2-7B31D3C23507}" destId="{188CE91C-CE85-47EE-9AEA-5E2783DD1EEF}" srcOrd="6" destOrd="0" presId="urn:microsoft.com/office/officeart/2005/8/layout/chevron1"/>
    <dgm:cxn modelId="{99020851-D515-429A-B47F-90ECD0923F83}" type="presParOf" srcId="{1443765F-5E94-4158-B9B2-7B31D3C23507}" destId="{1ED911C2-B152-488B-B00B-FA4C99E8C008}" srcOrd="7" destOrd="0" presId="urn:microsoft.com/office/officeart/2005/8/layout/chevron1"/>
    <dgm:cxn modelId="{03DDE1B7-2676-4FBA-A31E-EA6D4534E8EF}" type="presParOf" srcId="{1443765F-5E94-4158-B9B2-7B31D3C23507}" destId="{D54F7E50-DEDA-4284-8A75-BD45409D9D1C}" srcOrd="8" destOrd="0" presId="urn:microsoft.com/office/officeart/2005/8/layout/chevron1"/>
    <dgm:cxn modelId="{AA92ABB9-BAA7-40E8-A026-2501EB47DF17}" type="presParOf" srcId="{1443765F-5E94-4158-B9B2-7B31D3C23507}" destId="{BF5E47A2-12B2-42BB-A498-D446C2985056}" srcOrd="9" destOrd="0" presId="urn:microsoft.com/office/officeart/2005/8/layout/chevron1"/>
    <dgm:cxn modelId="{429C8923-A738-4948-A49D-59F646E38CE6}" type="presParOf" srcId="{1443765F-5E94-4158-B9B2-7B31D3C23507}" destId="{6ECE6DE6-EACE-4310-9AC5-A4713BFACF5F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54.xml><?xml version="1.0" encoding="utf-8"?>
<dgm:dataModel xmlns:dgm="http://schemas.openxmlformats.org/drawingml/2006/diagram" xmlns:a="http://schemas.openxmlformats.org/drawingml/2006/main">
  <dgm:ptLst>
    <dgm:pt modelId="{BE5FF950-2A0D-4F42-91D4-9B993F113AC7}" type="doc">
      <dgm:prSet loTypeId="urn:microsoft.com/office/officeart/2005/8/layout/chevron1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1DBD1DAE-67BF-4B77-A4BB-55C53488C8DC}">
      <dgm:prSet phldrT="[Text]"/>
      <dgm:spPr/>
      <dgm:t>
        <a:bodyPr/>
        <a:lstStyle/>
        <a:p>
          <a:r>
            <a:rPr lang="en-US" dirty="0" smtClean="0"/>
            <a:t>Introduction</a:t>
          </a:r>
          <a:endParaRPr lang="en-US" dirty="0"/>
        </a:p>
      </dgm:t>
    </dgm:pt>
    <dgm:pt modelId="{74EC9D49-1EC2-4957-84F9-8A022B8B0C28}" type="parTrans" cxnId="{14F85737-5C87-4069-B374-290DBC46FDBC}">
      <dgm:prSet/>
      <dgm:spPr/>
      <dgm:t>
        <a:bodyPr/>
        <a:lstStyle/>
        <a:p>
          <a:endParaRPr lang="en-US"/>
        </a:p>
      </dgm:t>
    </dgm:pt>
    <dgm:pt modelId="{0DD9B238-0696-479A-94A2-B6D1786E5B9F}" type="sibTrans" cxnId="{14F85737-5C87-4069-B374-290DBC46FDBC}">
      <dgm:prSet/>
      <dgm:spPr/>
      <dgm:t>
        <a:bodyPr/>
        <a:lstStyle/>
        <a:p>
          <a:endParaRPr lang="en-US"/>
        </a:p>
      </dgm:t>
    </dgm:pt>
    <dgm:pt modelId="{907D46D8-0AC8-40F3-9AEE-ADF6FBDBE8B7}">
      <dgm:prSet phldrT="[Text]"/>
      <dgm:spPr>
        <a:solidFill>
          <a:schemeClr val="accent3"/>
        </a:solidFill>
      </dgm:spPr>
      <dgm:t>
        <a:bodyPr/>
        <a:lstStyle/>
        <a:p>
          <a:r>
            <a:rPr lang="en-US" dirty="0" smtClean="0"/>
            <a:t>Graphene CNN</a:t>
          </a:r>
          <a:endParaRPr lang="en-US" dirty="0"/>
        </a:p>
      </dgm:t>
    </dgm:pt>
    <dgm:pt modelId="{5B3CE2EA-5E87-4365-B64A-EA35F44F493B}" type="parTrans" cxnId="{9F23AE52-01A6-44E1-A279-F95BA52723D5}">
      <dgm:prSet/>
      <dgm:spPr/>
      <dgm:t>
        <a:bodyPr/>
        <a:lstStyle/>
        <a:p>
          <a:endParaRPr lang="en-US"/>
        </a:p>
      </dgm:t>
    </dgm:pt>
    <dgm:pt modelId="{FBF95CD8-F13B-4642-ABC6-BE835C700054}" type="sibTrans" cxnId="{9F23AE52-01A6-44E1-A279-F95BA52723D5}">
      <dgm:prSet/>
      <dgm:spPr/>
      <dgm:t>
        <a:bodyPr/>
        <a:lstStyle/>
        <a:p>
          <a:endParaRPr lang="en-US"/>
        </a:p>
      </dgm:t>
    </dgm:pt>
    <dgm:pt modelId="{035A559D-0505-4FB0-B923-0796A157069B}">
      <dgm:prSet phldrT="[Text]"/>
      <dgm:spPr>
        <a:solidFill>
          <a:schemeClr val="accent4"/>
        </a:solidFill>
      </dgm:spPr>
      <dgm:t>
        <a:bodyPr/>
        <a:lstStyle/>
        <a:p>
          <a:r>
            <a:rPr lang="en-US" dirty="0" smtClean="0"/>
            <a:t>Low-loss Diode</a:t>
          </a:r>
          <a:endParaRPr lang="en-US" dirty="0"/>
        </a:p>
      </dgm:t>
    </dgm:pt>
    <dgm:pt modelId="{5319D9B5-D035-4C8D-8DB3-D9FDC2A0F4FB}" type="parTrans" cxnId="{4EF5110F-7EA6-4501-AE3E-1288F7B9D891}">
      <dgm:prSet/>
      <dgm:spPr/>
      <dgm:t>
        <a:bodyPr/>
        <a:lstStyle/>
        <a:p>
          <a:endParaRPr lang="en-US"/>
        </a:p>
      </dgm:t>
    </dgm:pt>
    <dgm:pt modelId="{2ED04320-4A65-4710-A327-5A68CE0C4FE6}" type="sibTrans" cxnId="{4EF5110F-7EA6-4501-AE3E-1288F7B9D891}">
      <dgm:prSet/>
      <dgm:spPr/>
      <dgm:t>
        <a:bodyPr/>
        <a:lstStyle/>
        <a:p>
          <a:endParaRPr lang="en-US"/>
        </a:p>
      </dgm:t>
    </dgm:pt>
    <dgm:pt modelId="{40CD313F-31F7-48F3-9E4F-B3A7C957EE47}">
      <dgm:prSet phldrT="[Text]"/>
      <dgm:spPr>
        <a:solidFill>
          <a:schemeClr val="accent5"/>
        </a:solidFill>
      </dgm:spPr>
      <dgm:t>
        <a:bodyPr/>
        <a:lstStyle/>
        <a:p>
          <a:r>
            <a:rPr lang="en-US" dirty="0" smtClean="0"/>
            <a:t>Diffusive Coupler</a:t>
          </a:r>
          <a:endParaRPr lang="en-US" dirty="0"/>
        </a:p>
      </dgm:t>
    </dgm:pt>
    <dgm:pt modelId="{995A6824-2EA9-4FD4-9ADF-88960B70E26B}" type="parTrans" cxnId="{0628C1E7-3DD9-4962-BA36-CEBBF6753F0F}">
      <dgm:prSet/>
      <dgm:spPr/>
      <dgm:t>
        <a:bodyPr/>
        <a:lstStyle/>
        <a:p>
          <a:endParaRPr lang="en-US"/>
        </a:p>
      </dgm:t>
    </dgm:pt>
    <dgm:pt modelId="{8AAD685E-575F-44BD-99C7-BF61A131180F}" type="sibTrans" cxnId="{0628C1E7-3DD9-4962-BA36-CEBBF6753F0F}">
      <dgm:prSet/>
      <dgm:spPr/>
      <dgm:t>
        <a:bodyPr/>
        <a:lstStyle/>
        <a:p>
          <a:endParaRPr lang="en-US"/>
        </a:p>
      </dgm:t>
    </dgm:pt>
    <dgm:pt modelId="{929734ED-2348-487A-949A-0F56079C82C1}">
      <dgm:prSet/>
      <dgm:spPr>
        <a:solidFill>
          <a:schemeClr val="accent6">
            <a:lumMod val="20000"/>
            <a:lumOff val="80000"/>
          </a:schemeClr>
        </a:solidFill>
      </dgm:spPr>
      <dgm:t>
        <a:bodyPr/>
        <a:lstStyle/>
        <a:p>
          <a:r>
            <a:rPr lang="en-US" dirty="0" smtClean="0"/>
            <a:t>Tech. Limitations</a:t>
          </a:r>
          <a:endParaRPr lang="en-US" dirty="0"/>
        </a:p>
      </dgm:t>
    </dgm:pt>
    <dgm:pt modelId="{48B8BA3B-1331-45CA-8493-3C9A9737D652}" type="parTrans" cxnId="{C319A84A-7418-4AB8-ABA4-A0AA46CF45D7}">
      <dgm:prSet/>
      <dgm:spPr/>
      <dgm:t>
        <a:bodyPr/>
        <a:lstStyle/>
        <a:p>
          <a:endParaRPr lang="en-US"/>
        </a:p>
      </dgm:t>
    </dgm:pt>
    <dgm:pt modelId="{CEBC7F3C-006B-4B10-9B93-0E2AF59C2B53}" type="sibTrans" cxnId="{C319A84A-7418-4AB8-ABA4-A0AA46CF45D7}">
      <dgm:prSet/>
      <dgm:spPr/>
      <dgm:t>
        <a:bodyPr/>
        <a:lstStyle/>
        <a:p>
          <a:endParaRPr lang="en-US"/>
        </a:p>
      </dgm:t>
    </dgm:pt>
    <dgm:pt modelId="{5FAE34C6-C642-443E-AB55-8DB27C897452}">
      <dgm:prSet/>
      <dgm:spPr>
        <a:solidFill>
          <a:schemeClr val="tx2">
            <a:lumMod val="20000"/>
            <a:lumOff val="80000"/>
          </a:schemeClr>
        </a:solidFill>
      </dgm:spPr>
      <dgm:t>
        <a:bodyPr/>
        <a:lstStyle/>
        <a:p>
          <a:r>
            <a:rPr lang="en-US" dirty="0" smtClean="0"/>
            <a:t>Future Work</a:t>
          </a:r>
          <a:endParaRPr lang="en-US" dirty="0"/>
        </a:p>
      </dgm:t>
    </dgm:pt>
    <dgm:pt modelId="{5FC16576-6BBF-4CE4-9368-2CA0F9CA7496}" type="parTrans" cxnId="{0030CDDC-7882-4D38-B0D4-0ECEE5A710BE}">
      <dgm:prSet/>
      <dgm:spPr/>
      <dgm:t>
        <a:bodyPr/>
        <a:lstStyle/>
        <a:p>
          <a:endParaRPr lang="en-US"/>
        </a:p>
      </dgm:t>
    </dgm:pt>
    <dgm:pt modelId="{5D738C3A-C2B9-4E6E-BDD0-E6786063C119}" type="sibTrans" cxnId="{0030CDDC-7882-4D38-B0D4-0ECEE5A710BE}">
      <dgm:prSet/>
      <dgm:spPr/>
      <dgm:t>
        <a:bodyPr/>
        <a:lstStyle/>
        <a:p>
          <a:endParaRPr lang="en-US"/>
        </a:p>
      </dgm:t>
    </dgm:pt>
    <dgm:pt modelId="{1443765F-5E94-4158-B9B2-7B31D3C23507}" type="pres">
      <dgm:prSet presAssocID="{BE5FF950-2A0D-4F42-91D4-9B993F113AC7}" presName="Name0" presStyleCnt="0">
        <dgm:presLayoutVars>
          <dgm:dir/>
          <dgm:animLvl val="lvl"/>
          <dgm:resizeHandles val="exact"/>
        </dgm:presLayoutVars>
      </dgm:prSet>
      <dgm:spPr/>
    </dgm:pt>
    <dgm:pt modelId="{005E62C2-FDC7-422C-9DCF-48970522C1BA}" type="pres">
      <dgm:prSet presAssocID="{1DBD1DAE-67BF-4B77-A4BB-55C53488C8DC}" presName="parTxOnly" presStyleLbl="node1" presStyleIdx="0" presStyleCnt="6" custLinFactNeighborY="-1116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E6D7877-5E05-4E5C-B9C7-1984B7C8ECEB}" type="pres">
      <dgm:prSet presAssocID="{0DD9B238-0696-479A-94A2-B6D1786E5B9F}" presName="parTxOnlySpace" presStyleCnt="0"/>
      <dgm:spPr/>
    </dgm:pt>
    <dgm:pt modelId="{8119E358-620E-455E-A0A3-C57835FB82DD}" type="pres">
      <dgm:prSet presAssocID="{907D46D8-0AC8-40F3-9AEE-ADF6FBDBE8B7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9C3C6AA-2D99-49FD-B9EC-0DF003C920FE}" type="pres">
      <dgm:prSet presAssocID="{FBF95CD8-F13B-4642-ABC6-BE835C700054}" presName="parTxOnlySpace" presStyleCnt="0"/>
      <dgm:spPr/>
    </dgm:pt>
    <dgm:pt modelId="{DDAF493E-6026-449D-AF9A-D88CC8DEE280}" type="pres">
      <dgm:prSet presAssocID="{035A559D-0505-4FB0-B923-0796A157069B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09948A4-0026-4EAC-8370-8952007C5742}" type="pres">
      <dgm:prSet presAssocID="{2ED04320-4A65-4710-A327-5A68CE0C4FE6}" presName="parTxOnlySpace" presStyleCnt="0"/>
      <dgm:spPr/>
    </dgm:pt>
    <dgm:pt modelId="{188CE91C-CE85-47EE-9AEA-5E2783DD1EEF}" type="pres">
      <dgm:prSet presAssocID="{40CD313F-31F7-48F3-9E4F-B3A7C957EE47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D911C2-B152-488B-B00B-FA4C99E8C008}" type="pres">
      <dgm:prSet presAssocID="{8AAD685E-575F-44BD-99C7-BF61A131180F}" presName="parTxOnlySpace" presStyleCnt="0"/>
      <dgm:spPr/>
    </dgm:pt>
    <dgm:pt modelId="{D54F7E50-DEDA-4284-8A75-BD45409D9D1C}" type="pres">
      <dgm:prSet presAssocID="{929734ED-2348-487A-949A-0F56079C82C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F5E47A2-12B2-42BB-A498-D446C2985056}" type="pres">
      <dgm:prSet presAssocID="{CEBC7F3C-006B-4B10-9B93-0E2AF59C2B53}" presName="parTxOnlySpace" presStyleCnt="0"/>
      <dgm:spPr/>
    </dgm:pt>
    <dgm:pt modelId="{6ECE6DE6-EACE-4310-9AC5-A4713BFACF5F}" type="pres">
      <dgm:prSet presAssocID="{5FAE34C6-C642-443E-AB55-8DB27C897452}" presName="parTxOnly" presStyleLbl="node1" presStyleIdx="5" presStyleCnt="6" custLinFactNeighborY="-11169">
        <dgm:presLayoutVars>
          <dgm:chMax val="0"/>
          <dgm:chPref val="0"/>
          <dgm:bulletEnabled val="1"/>
        </dgm:presLayoutVars>
      </dgm:prSet>
      <dgm:spPr/>
    </dgm:pt>
  </dgm:ptLst>
  <dgm:cxnLst>
    <dgm:cxn modelId="{0628C1E7-3DD9-4962-BA36-CEBBF6753F0F}" srcId="{BE5FF950-2A0D-4F42-91D4-9B993F113AC7}" destId="{40CD313F-31F7-48F3-9E4F-B3A7C957EE47}" srcOrd="3" destOrd="0" parTransId="{995A6824-2EA9-4FD4-9ADF-88960B70E26B}" sibTransId="{8AAD685E-575F-44BD-99C7-BF61A131180F}"/>
    <dgm:cxn modelId="{B41878D1-7DF3-40C1-8F96-F093B1472827}" type="presOf" srcId="{1DBD1DAE-67BF-4B77-A4BB-55C53488C8DC}" destId="{005E62C2-FDC7-422C-9DCF-48970522C1BA}" srcOrd="0" destOrd="0" presId="urn:microsoft.com/office/officeart/2005/8/layout/chevron1"/>
    <dgm:cxn modelId="{0030CDDC-7882-4D38-B0D4-0ECEE5A710BE}" srcId="{BE5FF950-2A0D-4F42-91D4-9B993F113AC7}" destId="{5FAE34C6-C642-443E-AB55-8DB27C897452}" srcOrd="5" destOrd="0" parTransId="{5FC16576-6BBF-4CE4-9368-2CA0F9CA7496}" sibTransId="{5D738C3A-C2B9-4E6E-BDD0-E6786063C119}"/>
    <dgm:cxn modelId="{B288B1A3-A7F8-4C7A-B474-96A4F111221E}" type="presOf" srcId="{5FAE34C6-C642-443E-AB55-8DB27C897452}" destId="{6ECE6DE6-EACE-4310-9AC5-A4713BFACF5F}" srcOrd="0" destOrd="0" presId="urn:microsoft.com/office/officeart/2005/8/layout/chevron1"/>
    <dgm:cxn modelId="{23D73535-B37D-43BB-A2F6-01B3B5107887}" type="presOf" srcId="{907D46D8-0AC8-40F3-9AEE-ADF6FBDBE8B7}" destId="{8119E358-620E-455E-A0A3-C57835FB82DD}" srcOrd="0" destOrd="0" presId="urn:microsoft.com/office/officeart/2005/8/layout/chevron1"/>
    <dgm:cxn modelId="{77295FB0-845D-4AD7-B46B-BA5AEC5B92B9}" type="presOf" srcId="{BE5FF950-2A0D-4F42-91D4-9B993F113AC7}" destId="{1443765F-5E94-4158-B9B2-7B31D3C23507}" srcOrd="0" destOrd="0" presId="urn:microsoft.com/office/officeart/2005/8/layout/chevron1"/>
    <dgm:cxn modelId="{E603134F-5F51-485B-8C0E-F8F12D1E58D3}" type="presOf" srcId="{929734ED-2348-487A-949A-0F56079C82C1}" destId="{D54F7E50-DEDA-4284-8A75-BD45409D9D1C}" srcOrd="0" destOrd="0" presId="urn:microsoft.com/office/officeart/2005/8/layout/chevron1"/>
    <dgm:cxn modelId="{9F23AE52-01A6-44E1-A279-F95BA52723D5}" srcId="{BE5FF950-2A0D-4F42-91D4-9B993F113AC7}" destId="{907D46D8-0AC8-40F3-9AEE-ADF6FBDBE8B7}" srcOrd="1" destOrd="0" parTransId="{5B3CE2EA-5E87-4365-B64A-EA35F44F493B}" sibTransId="{FBF95CD8-F13B-4642-ABC6-BE835C700054}"/>
    <dgm:cxn modelId="{F767CF43-A1CC-40BB-B47F-A58068834474}" type="presOf" srcId="{40CD313F-31F7-48F3-9E4F-B3A7C957EE47}" destId="{188CE91C-CE85-47EE-9AEA-5E2783DD1EEF}" srcOrd="0" destOrd="0" presId="urn:microsoft.com/office/officeart/2005/8/layout/chevron1"/>
    <dgm:cxn modelId="{14F85737-5C87-4069-B374-290DBC46FDBC}" srcId="{BE5FF950-2A0D-4F42-91D4-9B993F113AC7}" destId="{1DBD1DAE-67BF-4B77-A4BB-55C53488C8DC}" srcOrd="0" destOrd="0" parTransId="{74EC9D49-1EC2-4957-84F9-8A022B8B0C28}" sibTransId="{0DD9B238-0696-479A-94A2-B6D1786E5B9F}"/>
    <dgm:cxn modelId="{4AFA92D8-2D4C-486A-8878-2698F6E0433A}" type="presOf" srcId="{035A559D-0505-4FB0-B923-0796A157069B}" destId="{DDAF493E-6026-449D-AF9A-D88CC8DEE280}" srcOrd="0" destOrd="0" presId="urn:microsoft.com/office/officeart/2005/8/layout/chevron1"/>
    <dgm:cxn modelId="{4EF5110F-7EA6-4501-AE3E-1288F7B9D891}" srcId="{BE5FF950-2A0D-4F42-91D4-9B993F113AC7}" destId="{035A559D-0505-4FB0-B923-0796A157069B}" srcOrd="2" destOrd="0" parTransId="{5319D9B5-D035-4C8D-8DB3-D9FDC2A0F4FB}" sibTransId="{2ED04320-4A65-4710-A327-5A68CE0C4FE6}"/>
    <dgm:cxn modelId="{C319A84A-7418-4AB8-ABA4-A0AA46CF45D7}" srcId="{BE5FF950-2A0D-4F42-91D4-9B993F113AC7}" destId="{929734ED-2348-487A-949A-0F56079C82C1}" srcOrd="4" destOrd="0" parTransId="{48B8BA3B-1331-45CA-8493-3C9A9737D652}" sibTransId="{CEBC7F3C-006B-4B10-9B93-0E2AF59C2B53}"/>
    <dgm:cxn modelId="{9C687F61-7FAD-4144-B44E-604043480AEC}" type="presParOf" srcId="{1443765F-5E94-4158-B9B2-7B31D3C23507}" destId="{005E62C2-FDC7-422C-9DCF-48970522C1BA}" srcOrd="0" destOrd="0" presId="urn:microsoft.com/office/officeart/2005/8/layout/chevron1"/>
    <dgm:cxn modelId="{F75BC78E-8C53-4C27-ABBC-56C8D6EFE65D}" type="presParOf" srcId="{1443765F-5E94-4158-B9B2-7B31D3C23507}" destId="{3E6D7877-5E05-4E5C-B9C7-1984B7C8ECEB}" srcOrd="1" destOrd="0" presId="urn:microsoft.com/office/officeart/2005/8/layout/chevron1"/>
    <dgm:cxn modelId="{5EA8761E-9D77-4E43-B682-073181F1F497}" type="presParOf" srcId="{1443765F-5E94-4158-B9B2-7B31D3C23507}" destId="{8119E358-620E-455E-A0A3-C57835FB82DD}" srcOrd="2" destOrd="0" presId="urn:microsoft.com/office/officeart/2005/8/layout/chevron1"/>
    <dgm:cxn modelId="{3943BDC7-A2AB-48D4-9BA3-618A85E41024}" type="presParOf" srcId="{1443765F-5E94-4158-B9B2-7B31D3C23507}" destId="{C9C3C6AA-2D99-49FD-B9EC-0DF003C920FE}" srcOrd="3" destOrd="0" presId="urn:microsoft.com/office/officeart/2005/8/layout/chevron1"/>
    <dgm:cxn modelId="{7DA792BB-3EF4-4D5E-87F7-5F87939E7848}" type="presParOf" srcId="{1443765F-5E94-4158-B9B2-7B31D3C23507}" destId="{DDAF493E-6026-449D-AF9A-D88CC8DEE280}" srcOrd="4" destOrd="0" presId="urn:microsoft.com/office/officeart/2005/8/layout/chevron1"/>
    <dgm:cxn modelId="{4D26CB34-179F-4AC5-BE70-F7A420739B5F}" type="presParOf" srcId="{1443765F-5E94-4158-B9B2-7B31D3C23507}" destId="{B09948A4-0026-4EAC-8370-8952007C5742}" srcOrd="5" destOrd="0" presId="urn:microsoft.com/office/officeart/2005/8/layout/chevron1"/>
    <dgm:cxn modelId="{1091061A-D287-4267-90F1-A9D520D9E8AD}" type="presParOf" srcId="{1443765F-5E94-4158-B9B2-7B31D3C23507}" destId="{188CE91C-CE85-47EE-9AEA-5E2783DD1EEF}" srcOrd="6" destOrd="0" presId="urn:microsoft.com/office/officeart/2005/8/layout/chevron1"/>
    <dgm:cxn modelId="{99020851-D515-429A-B47F-90ECD0923F83}" type="presParOf" srcId="{1443765F-5E94-4158-B9B2-7B31D3C23507}" destId="{1ED911C2-B152-488B-B00B-FA4C99E8C008}" srcOrd="7" destOrd="0" presId="urn:microsoft.com/office/officeart/2005/8/layout/chevron1"/>
    <dgm:cxn modelId="{03DDE1B7-2676-4FBA-A31E-EA6D4534E8EF}" type="presParOf" srcId="{1443765F-5E94-4158-B9B2-7B31D3C23507}" destId="{D54F7E50-DEDA-4284-8A75-BD45409D9D1C}" srcOrd="8" destOrd="0" presId="urn:microsoft.com/office/officeart/2005/8/layout/chevron1"/>
    <dgm:cxn modelId="{AA92ABB9-BAA7-40E8-A026-2501EB47DF17}" type="presParOf" srcId="{1443765F-5E94-4158-B9B2-7B31D3C23507}" destId="{BF5E47A2-12B2-42BB-A498-D446C2985056}" srcOrd="9" destOrd="0" presId="urn:microsoft.com/office/officeart/2005/8/layout/chevron1"/>
    <dgm:cxn modelId="{429C8923-A738-4948-A49D-59F646E38CE6}" type="presParOf" srcId="{1443765F-5E94-4158-B9B2-7B31D3C23507}" destId="{6ECE6DE6-EACE-4310-9AC5-A4713BFACF5F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5.xml><?xml version="1.0" encoding="utf-8"?>
<dgm:dataModel xmlns:dgm="http://schemas.openxmlformats.org/drawingml/2006/diagram" xmlns:a="http://schemas.openxmlformats.org/drawingml/2006/main">
  <dgm:ptLst>
    <dgm:pt modelId="{BE5FF950-2A0D-4F42-91D4-9B993F113AC7}" type="doc">
      <dgm:prSet loTypeId="urn:microsoft.com/office/officeart/2005/8/layout/chevron1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1DBD1DAE-67BF-4B77-A4BB-55C53488C8DC}">
      <dgm:prSet phldrT="[Text]"/>
      <dgm:spPr/>
      <dgm:t>
        <a:bodyPr/>
        <a:lstStyle/>
        <a:p>
          <a:r>
            <a:rPr lang="en-US" dirty="0" smtClean="0"/>
            <a:t>Introduction</a:t>
          </a:r>
          <a:endParaRPr lang="en-US" dirty="0"/>
        </a:p>
      </dgm:t>
    </dgm:pt>
    <dgm:pt modelId="{74EC9D49-1EC2-4957-84F9-8A022B8B0C28}" type="parTrans" cxnId="{14F85737-5C87-4069-B374-290DBC46FDBC}">
      <dgm:prSet/>
      <dgm:spPr/>
      <dgm:t>
        <a:bodyPr/>
        <a:lstStyle/>
        <a:p>
          <a:endParaRPr lang="en-US"/>
        </a:p>
      </dgm:t>
    </dgm:pt>
    <dgm:pt modelId="{0DD9B238-0696-479A-94A2-B6D1786E5B9F}" type="sibTrans" cxnId="{14F85737-5C87-4069-B374-290DBC46FDBC}">
      <dgm:prSet/>
      <dgm:spPr/>
      <dgm:t>
        <a:bodyPr/>
        <a:lstStyle/>
        <a:p>
          <a:endParaRPr lang="en-US"/>
        </a:p>
      </dgm:t>
    </dgm:pt>
    <dgm:pt modelId="{907D46D8-0AC8-40F3-9AEE-ADF6FBDBE8B7}">
      <dgm:prSet phldrT="[Text]"/>
      <dgm:spPr>
        <a:solidFill>
          <a:schemeClr val="accent3"/>
        </a:solidFill>
      </dgm:spPr>
      <dgm:t>
        <a:bodyPr/>
        <a:lstStyle/>
        <a:p>
          <a:r>
            <a:rPr lang="en-US" dirty="0" smtClean="0"/>
            <a:t>Graphene CNN</a:t>
          </a:r>
          <a:endParaRPr lang="en-US" dirty="0"/>
        </a:p>
      </dgm:t>
    </dgm:pt>
    <dgm:pt modelId="{5B3CE2EA-5E87-4365-B64A-EA35F44F493B}" type="parTrans" cxnId="{9F23AE52-01A6-44E1-A279-F95BA52723D5}">
      <dgm:prSet/>
      <dgm:spPr/>
      <dgm:t>
        <a:bodyPr/>
        <a:lstStyle/>
        <a:p>
          <a:endParaRPr lang="en-US"/>
        </a:p>
      </dgm:t>
    </dgm:pt>
    <dgm:pt modelId="{FBF95CD8-F13B-4642-ABC6-BE835C700054}" type="sibTrans" cxnId="{9F23AE52-01A6-44E1-A279-F95BA52723D5}">
      <dgm:prSet/>
      <dgm:spPr/>
      <dgm:t>
        <a:bodyPr/>
        <a:lstStyle/>
        <a:p>
          <a:endParaRPr lang="en-US"/>
        </a:p>
      </dgm:t>
    </dgm:pt>
    <dgm:pt modelId="{035A559D-0505-4FB0-B923-0796A157069B}">
      <dgm:prSet phldrT="[Text]"/>
      <dgm:spPr>
        <a:solidFill>
          <a:schemeClr val="accent4"/>
        </a:solidFill>
      </dgm:spPr>
      <dgm:t>
        <a:bodyPr/>
        <a:lstStyle/>
        <a:p>
          <a:r>
            <a:rPr lang="en-US" dirty="0" smtClean="0"/>
            <a:t>Low-loss Diode</a:t>
          </a:r>
          <a:endParaRPr lang="en-US" dirty="0"/>
        </a:p>
      </dgm:t>
    </dgm:pt>
    <dgm:pt modelId="{5319D9B5-D035-4C8D-8DB3-D9FDC2A0F4FB}" type="parTrans" cxnId="{4EF5110F-7EA6-4501-AE3E-1288F7B9D891}">
      <dgm:prSet/>
      <dgm:spPr/>
      <dgm:t>
        <a:bodyPr/>
        <a:lstStyle/>
        <a:p>
          <a:endParaRPr lang="en-US"/>
        </a:p>
      </dgm:t>
    </dgm:pt>
    <dgm:pt modelId="{2ED04320-4A65-4710-A327-5A68CE0C4FE6}" type="sibTrans" cxnId="{4EF5110F-7EA6-4501-AE3E-1288F7B9D891}">
      <dgm:prSet/>
      <dgm:spPr/>
      <dgm:t>
        <a:bodyPr/>
        <a:lstStyle/>
        <a:p>
          <a:endParaRPr lang="en-US"/>
        </a:p>
      </dgm:t>
    </dgm:pt>
    <dgm:pt modelId="{40CD313F-31F7-48F3-9E4F-B3A7C957EE47}">
      <dgm:prSet phldrT="[Text]"/>
      <dgm:spPr>
        <a:solidFill>
          <a:schemeClr val="accent5"/>
        </a:solidFill>
      </dgm:spPr>
      <dgm:t>
        <a:bodyPr/>
        <a:lstStyle/>
        <a:p>
          <a:r>
            <a:rPr lang="en-US" dirty="0" smtClean="0"/>
            <a:t>Diffusive Coupler</a:t>
          </a:r>
          <a:endParaRPr lang="en-US" dirty="0"/>
        </a:p>
      </dgm:t>
    </dgm:pt>
    <dgm:pt modelId="{995A6824-2EA9-4FD4-9ADF-88960B70E26B}" type="parTrans" cxnId="{0628C1E7-3DD9-4962-BA36-CEBBF6753F0F}">
      <dgm:prSet/>
      <dgm:spPr/>
      <dgm:t>
        <a:bodyPr/>
        <a:lstStyle/>
        <a:p>
          <a:endParaRPr lang="en-US"/>
        </a:p>
      </dgm:t>
    </dgm:pt>
    <dgm:pt modelId="{8AAD685E-575F-44BD-99C7-BF61A131180F}" type="sibTrans" cxnId="{0628C1E7-3DD9-4962-BA36-CEBBF6753F0F}">
      <dgm:prSet/>
      <dgm:spPr/>
      <dgm:t>
        <a:bodyPr/>
        <a:lstStyle/>
        <a:p>
          <a:endParaRPr lang="en-US"/>
        </a:p>
      </dgm:t>
    </dgm:pt>
    <dgm:pt modelId="{929734ED-2348-487A-949A-0F56079C82C1}">
      <dgm:prSet/>
      <dgm:spPr>
        <a:solidFill>
          <a:schemeClr val="accent6">
            <a:lumMod val="20000"/>
            <a:lumOff val="80000"/>
          </a:schemeClr>
        </a:solidFill>
      </dgm:spPr>
      <dgm:t>
        <a:bodyPr/>
        <a:lstStyle/>
        <a:p>
          <a:r>
            <a:rPr lang="en-US" dirty="0" smtClean="0"/>
            <a:t>Tech. Limitations</a:t>
          </a:r>
          <a:endParaRPr lang="en-US" dirty="0"/>
        </a:p>
      </dgm:t>
    </dgm:pt>
    <dgm:pt modelId="{48B8BA3B-1331-45CA-8493-3C9A9737D652}" type="parTrans" cxnId="{C319A84A-7418-4AB8-ABA4-A0AA46CF45D7}">
      <dgm:prSet/>
      <dgm:spPr/>
      <dgm:t>
        <a:bodyPr/>
        <a:lstStyle/>
        <a:p>
          <a:endParaRPr lang="en-US"/>
        </a:p>
      </dgm:t>
    </dgm:pt>
    <dgm:pt modelId="{CEBC7F3C-006B-4B10-9B93-0E2AF59C2B53}" type="sibTrans" cxnId="{C319A84A-7418-4AB8-ABA4-A0AA46CF45D7}">
      <dgm:prSet/>
      <dgm:spPr/>
      <dgm:t>
        <a:bodyPr/>
        <a:lstStyle/>
        <a:p>
          <a:endParaRPr lang="en-US"/>
        </a:p>
      </dgm:t>
    </dgm:pt>
    <dgm:pt modelId="{5FAE34C6-C642-443E-AB55-8DB27C897452}">
      <dgm:prSet/>
      <dgm:spPr>
        <a:solidFill>
          <a:schemeClr val="tx2">
            <a:lumMod val="20000"/>
            <a:lumOff val="80000"/>
          </a:schemeClr>
        </a:solidFill>
      </dgm:spPr>
      <dgm:t>
        <a:bodyPr/>
        <a:lstStyle/>
        <a:p>
          <a:r>
            <a:rPr lang="en-US" dirty="0" smtClean="0"/>
            <a:t>Future Work</a:t>
          </a:r>
          <a:endParaRPr lang="en-US" dirty="0"/>
        </a:p>
      </dgm:t>
    </dgm:pt>
    <dgm:pt modelId="{5FC16576-6BBF-4CE4-9368-2CA0F9CA7496}" type="parTrans" cxnId="{0030CDDC-7882-4D38-B0D4-0ECEE5A710BE}">
      <dgm:prSet/>
      <dgm:spPr/>
      <dgm:t>
        <a:bodyPr/>
        <a:lstStyle/>
        <a:p>
          <a:endParaRPr lang="en-US"/>
        </a:p>
      </dgm:t>
    </dgm:pt>
    <dgm:pt modelId="{5D738C3A-C2B9-4E6E-BDD0-E6786063C119}" type="sibTrans" cxnId="{0030CDDC-7882-4D38-B0D4-0ECEE5A710BE}">
      <dgm:prSet/>
      <dgm:spPr/>
      <dgm:t>
        <a:bodyPr/>
        <a:lstStyle/>
        <a:p>
          <a:endParaRPr lang="en-US"/>
        </a:p>
      </dgm:t>
    </dgm:pt>
    <dgm:pt modelId="{1443765F-5E94-4158-B9B2-7B31D3C23507}" type="pres">
      <dgm:prSet presAssocID="{BE5FF950-2A0D-4F42-91D4-9B993F113AC7}" presName="Name0" presStyleCnt="0">
        <dgm:presLayoutVars>
          <dgm:dir/>
          <dgm:animLvl val="lvl"/>
          <dgm:resizeHandles val="exact"/>
        </dgm:presLayoutVars>
      </dgm:prSet>
      <dgm:spPr/>
    </dgm:pt>
    <dgm:pt modelId="{005E62C2-FDC7-422C-9DCF-48970522C1BA}" type="pres">
      <dgm:prSet presAssocID="{1DBD1DAE-67BF-4B77-A4BB-55C53488C8DC}" presName="parTxOnly" presStyleLbl="node1" presStyleIdx="0" presStyleCnt="6" custLinFactNeighborY="-1116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E6D7877-5E05-4E5C-B9C7-1984B7C8ECEB}" type="pres">
      <dgm:prSet presAssocID="{0DD9B238-0696-479A-94A2-B6D1786E5B9F}" presName="parTxOnlySpace" presStyleCnt="0"/>
      <dgm:spPr/>
    </dgm:pt>
    <dgm:pt modelId="{8119E358-620E-455E-A0A3-C57835FB82DD}" type="pres">
      <dgm:prSet presAssocID="{907D46D8-0AC8-40F3-9AEE-ADF6FBDBE8B7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9C3C6AA-2D99-49FD-B9EC-0DF003C920FE}" type="pres">
      <dgm:prSet presAssocID="{FBF95CD8-F13B-4642-ABC6-BE835C700054}" presName="parTxOnlySpace" presStyleCnt="0"/>
      <dgm:spPr/>
    </dgm:pt>
    <dgm:pt modelId="{DDAF493E-6026-449D-AF9A-D88CC8DEE280}" type="pres">
      <dgm:prSet presAssocID="{035A559D-0505-4FB0-B923-0796A157069B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09948A4-0026-4EAC-8370-8952007C5742}" type="pres">
      <dgm:prSet presAssocID="{2ED04320-4A65-4710-A327-5A68CE0C4FE6}" presName="parTxOnlySpace" presStyleCnt="0"/>
      <dgm:spPr/>
    </dgm:pt>
    <dgm:pt modelId="{188CE91C-CE85-47EE-9AEA-5E2783DD1EEF}" type="pres">
      <dgm:prSet presAssocID="{40CD313F-31F7-48F3-9E4F-B3A7C957EE47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D911C2-B152-488B-B00B-FA4C99E8C008}" type="pres">
      <dgm:prSet presAssocID="{8AAD685E-575F-44BD-99C7-BF61A131180F}" presName="parTxOnlySpace" presStyleCnt="0"/>
      <dgm:spPr/>
    </dgm:pt>
    <dgm:pt modelId="{D54F7E50-DEDA-4284-8A75-BD45409D9D1C}" type="pres">
      <dgm:prSet presAssocID="{929734ED-2348-487A-949A-0F56079C82C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F5E47A2-12B2-42BB-A498-D446C2985056}" type="pres">
      <dgm:prSet presAssocID="{CEBC7F3C-006B-4B10-9B93-0E2AF59C2B53}" presName="parTxOnlySpace" presStyleCnt="0"/>
      <dgm:spPr/>
    </dgm:pt>
    <dgm:pt modelId="{6ECE6DE6-EACE-4310-9AC5-A4713BFACF5F}" type="pres">
      <dgm:prSet presAssocID="{5FAE34C6-C642-443E-AB55-8DB27C897452}" presName="parTxOnly" presStyleLbl="node1" presStyleIdx="5" presStyleCnt="6" custLinFactNeighborY="-11169">
        <dgm:presLayoutVars>
          <dgm:chMax val="0"/>
          <dgm:chPref val="0"/>
          <dgm:bulletEnabled val="1"/>
        </dgm:presLayoutVars>
      </dgm:prSet>
      <dgm:spPr/>
    </dgm:pt>
  </dgm:ptLst>
  <dgm:cxnLst>
    <dgm:cxn modelId="{0628C1E7-3DD9-4962-BA36-CEBBF6753F0F}" srcId="{BE5FF950-2A0D-4F42-91D4-9B993F113AC7}" destId="{40CD313F-31F7-48F3-9E4F-B3A7C957EE47}" srcOrd="3" destOrd="0" parTransId="{995A6824-2EA9-4FD4-9ADF-88960B70E26B}" sibTransId="{8AAD685E-575F-44BD-99C7-BF61A131180F}"/>
    <dgm:cxn modelId="{B41878D1-7DF3-40C1-8F96-F093B1472827}" type="presOf" srcId="{1DBD1DAE-67BF-4B77-A4BB-55C53488C8DC}" destId="{005E62C2-FDC7-422C-9DCF-48970522C1BA}" srcOrd="0" destOrd="0" presId="urn:microsoft.com/office/officeart/2005/8/layout/chevron1"/>
    <dgm:cxn modelId="{0030CDDC-7882-4D38-B0D4-0ECEE5A710BE}" srcId="{BE5FF950-2A0D-4F42-91D4-9B993F113AC7}" destId="{5FAE34C6-C642-443E-AB55-8DB27C897452}" srcOrd="5" destOrd="0" parTransId="{5FC16576-6BBF-4CE4-9368-2CA0F9CA7496}" sibTransId="{5D738C3A-C2B9-4E6E-BDD0-E6786063C119}"/>
    <dgm:cxn modelId="{B288B1A3-A7F8-4C7A-B474-96A4F111221E}" type="presOf" srcId="{5FAE34C6-C642-443E-AB55-8DB27C897452}" destId="{6ECE6DE6-EACE-4310-9AC5-A4713BFACF5F}" srcOrd="0" destOrd="0" presId="urn:microsoft.com/office/officeart/2005/8/layout/chevron1"/>
    <dgm:cxn modelId="{23D73535-B37D-43BB-A2F6-01B3B5107887}" type="presOf" srcId="{907D46D8-0AC8-40F3-9AEE-ADF6FBDBE8B7}" destId="{8119E358-620E-455E-A0A3-C57835FB82DD}" srcOrd="0" destOrd="0" presId="urn:microsoft.com/office/officeart/2005/8/layout/chevron1"/>
    <dgm:cxn modelId="{77295FB0-845D-4AD7-B46B-BA5AEC5B92B9}" type="presOf" srcId="{BE5FF950-2A0D-4F42-91D4-9B993F113AC7}" destId="{1443765F-5E94-4158-B9B2-7B31D3C23507}" srcOrd="0" destOrd="0" presId="urn:microsoft.com/office/officeart/2005/8/layout/chevron1"/>
    <dgm:cxn modelId="{E603134F-5F51-485B-8C0E-F8F12D1E58D3}" type="presOf" srcId="{929734ED-2348-487A-949A-0F56079C82C1}" destId="{D54F7E50-DEDA-4284-8A75-BD45409D9D1C}" srcOrd="0" destOrd="0" presId="urn:microsoft.com/office/officeart/2005/8/layout/chevron1"/>
    <dgm:cxn modelId="{9F23AE52-01A6-44E1-A279-F95BA52723D5}" srcId="{BE5FF950-2A0D-4F42-91D4-9B993F113AC7}" destId="{907D46D8-0AC8-40F3-9AEE-ADF6FBDBE8B7}" srcOrd="1" destOrd="0" parTransId="{5B3CE2EA-5E87-4365-B64A-EA35F44F493B}" sibTransId="{FBF95CD8-F13B-4642-ABC6-BE835C700054}"/>
    <dgm:cxn modelId="{F767CF43-A1CC-40BB-B47F-A58068834474}" type="presOf" srcId="{40CD313F-31F7-48F3-9E4F-B3A7C957EE47}" destId="{188CE91C-CE85-47EE-9AEA-5E2783DD1EEF}" srcOrd="0" destOrd="0" presId="urn:microsoft.com/office/officeart/2005/8/layout/chevron1"/>
    <dgm:cxn modelId="{14F85737-5C87-4069-B374-290DBC46FDBC}" srcId="{BE5FF950-2A0D-4F42-91D4-9B993F113AC7}" destId="{1DBD1DAE-67BF-4B77-A4BB-55C53488C8DC}" srcOrd="0" destOrd="0" parTransId="{74EC9D49-1EC2-4957-84F9-8A022B8B0C28}" sibTransId="{0DD9B238-0696-479A-94A2-B6D1786E5B9F}"/>
    <dgm:cxn modelId="{4AFA92D8-2D4C-486A-8878-2698F6E0433A}" type="presOf" srcId="{035A559D-0505-4FB0-B923-0796A157069B}" destId="{DDAF493E-6026-449D-AF9A-D88CC8DEE280}" srcOrd="0" destOrd="0" presId="urn:microsoft.com/office/officeart/2005/8/layout/chevron1"/>
    <dgm:cxn modelId="{4EF5110F-7EA6-4501-AE3E-1288F7B9D891}" srcId="{BE5FF950-2A0D-4F42-91D4-9B993F113AC7}" destId="{035A559D-0505-4FB0-B923-0796A157069B}" srcOrd="2" destOrd="0" parTransId="{5319D9B5-D035-4C8D-8DB3-D9FDC2A0F4FB}" sibTransId="{2ED04320-4A65-4710-A327-5A68CE0C4FE6}"/>
    <dgm:cxn modelId="{C319A84A-7418-4AB8-ABA4-A0AA46CF45D7}" srcId="{BE5FF950-2A0D-4F42-91D4-9B993F113AC7}" destId="{929734ED-2348-487A-949A-0F56079C82C1}" srcOrd="4" destOrd="0" parTransId="{48B8BA3B-1331-45CA-8493-3C9A9737D652}" sibTransId="{CEBC7F3C-006B-4B10-9B93-0E2AF59C2B53}"/>
    <dgm:cxn modelId="{9C687F61-7FAD-4144-B44E-604043480AEC}" type="presParOf" srcId="{1443765F-5E94-4158-B9B2-7B31D3C23507}" destId="{005E62C2-FDC7-422C-9DCF-48970522C1BA}" srcOrd="0" destOrd="0" presId="urn:microsoft.com/office/officeart/2005/8/layout/chevron1"/>
    <dgm:cxn modelId="{F75BC78E-8C53-4C27-ABBC-56C8D6EFE65D}" type="presParOf" srcId="{1443765F-5E94-4158-B9B2-7B31D3C23507}" destId="{3E6D7877-5E05-4E5C-B9C7-1984B7C8ECEB}" srcOrd="1" destOrd="0" presId="urn:microsoft.com/office/officeart/2005/8/layout/chevron1"/>
    <dgm:cxn modelId="{5EA8761E-9D77-4E43-B682-073181F1F497}" type="presParOf" srcId="{1443765F-5E94-4158-B9B2-7B31D3C23507}" destId="{8119E358-620E-455E-A0A3-C57835FB82DD}" srcOrd="2" destOrd="0" presId="urn:microsoft.com/office/officeart/2005/8/layout/chevron1"/>
    <dgm:cxn modelId="{3943BDC7-A2AB-48D4-9BA3-618A85E41024}" type="presParOf" srcId="{1443765F-5E94-4158-B9B2-7B31D3C23507}" destId="{C9C3C6AA-2D99-49FD-B9EC-0DF003C920FE}" srcOrd="3" destOrd="0" presId="urn:microsoft.com/office/officeart/2005/8/layout/chevron1"/>
    <dgm:cxn modelId="{7DA792BB-3EF4-4D5E-87F7-5F87939E7848}" type="presParOf" srcId="{1443765F-5E94-4158-B9B2-7B31D3C23507}" destId="{DDAF493E-6026-449D-AF9A-D88CC8DEE280}" srcOrd="4" destOrd="0" presId="urn:microsoft.com/office/officeart/2005/8/layout/chevron1"/>
    <dgm:cxn modelId="{4D26CB34-179F-4AC5-BE70-F7A420739B5F}" type="presParOf" srcId="{1443765F-5E94-4158-B9B2-7B31D3C23507}" destId="{B09948A4-0026-4EAC-8370-8952007C5742}" srcOrd="5" destOrd="0" presId="urn:microsoft.com/office/officeart/2005/8/layout/chevron1"/>
    <dgm:cxn modelId="{1091061A-D287-4267-90F1-A9D520D9E8AD}" type="presParOf" srcId="{1443765F-5E94-4158-B9B2-7B31D3C23507}" destId="{188CE91C-CE85-47EE-9AEA-5E2783DD1EEF}" srcOrd="6" destOrd="0" presId="urn:microsoft.com/office/officeart/2005/8/layout/chevron1"/>
    <dgm:cxn modelId="{99020851-D515-429A-B47F-90ECD0923F83}" type="presParOf" srcId="{1443765F-5E94-4158-B9B2-7B31D3C23507}" destId="{1ED911C2-B152-488B-B00B-FA4C99E8C008}" srcOrd="7" destOrd="0" presId="urn:microsoft.com/office/officeart/2005/8/layout/chevron1"/>
    <dgm:cxn modelId="{03DDE1B7-2676-4FBA-A31E-EA6D4534E8EF}" type="presParOf" srcId="{1443765F-5E94-4158-B9B2-7B31D3C23507}" destId="{D54F7E50-DEDA-4284-8A75-BD45409D9D1C}" srcOrd="8" destOrd="0" presId="urn:microsoft.com/office/officeart/2005/8/layout/chevron1"/>
    <dgm:cxn modelId="{AA92ABB9-BAA7-40E8-A026-2501EB47DF17}" type="presParOf" srcId="{1443765F-5E94-4158-B9B2-7B31D3C23507}" destId="{BF5E47A2-12B2-42BB-A498-D446C2985056}" srcOrd="9" destOrd="0" presId="urn:microsoft.com/office/officeart/2005/8/layout/chevron1"/>
    <dgm:cxn modelId="{429C8923-A738-4948-A49D-59F646E38CE6}" type="presParOf" srcId="{1443765F-5E94-4158-B9B2-7B31D3C23507}" destId="{6ECE6DE6-EACE-4310-9AC5-A4713BFACF5F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6.xml><?xml version="1.0" encoding="utf-8"?>
<dgm:dataModel xmlns:dgm="http://schemas.openxmlformats.org/drawingml/2006/diagram" xmlns:a="http://schemas.openxmlformats.org/drawingml/2006/main">
  <dgm:ptLst>
    <dgm:pt modelId="{BE5FF950-2A0D-4F42-91D4-9B993F113AC7}" type="doc">
      <dgm:prSet loTypeId="urn:microsoft.com/office/officeart/2005/8/layout/chevron1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1DBD1DAE-67BF-4B77-A4BB-55C53488C8DC}">
      <dgm:prSet phldrT="[Text]"/>
      <dgm:spPr/>
      <dgm:t>
        <a:bodyPr/>
        <a:lstStyle/>
        <a:p>
          <a:r>
            <a:rPr lang="en-US" dirty="0" smtClean="0"/>
            <a:t>Introduction</a:t>
          </a:r>
          <a:endParaRPr lang="en-US" dirty="0"/>
        </a:p>
      </dgm:t>
    </dgm:pt>
    <dgm:pt modelId="{74EC9D49-1EC2-4957-84F9-8A022B8B0C28}" type="parTrans" cxnId="{14F85737-5C87-4069-B374-290DBC46FDBC}">
      <dgm:prSet/>
      <dgm:spPr/>
      <dgm:t>
        <a:bodyPr/>
        <a:lstStyle/>
        <a:p>
          <a:endParaRPr lang="en-US"/>
        </a:p>
      </dgm:t>
    </dgm:pt>
    <dgm:pt modelId="{0DD9B238-0696-479A-94A2-B6D1786E5B9F}" type="sibTrans" cxnId="{14F85737-5C87-4069-B374-290DBC46FDBC}">
      <dgm:prSet/>
      <dgm:spPr/>
      <dgm:t>
        <a:bodyPr/>
        <a:lstStyle/>
        <a:p>
          <a:endParaRPr lang="en-US"/>
        </a:p>
      </dgm:t>
    </dgm:pt>
    <dgm:pt modelId="{907D46D8-0AC8-40F3-9AEE-ADF6FBDBE8B7}">
      <dgm:prSet phldrT="[Text]"/>
      <dgm:spPr>
        <a:solidFill>
          <a:schemeClr val="accent3"/>
        </a:solidFill>
      </dgm:spPr>
      <dgm:t>
        <a:bodyPr/>
        <a:lstStyle/>
        <a:p>
          <a:r>
            <a:rPr lang="en-US" dirty="0" smtClean="0"/>
            <a:t>Graphene CNN</a:t>
          </a:r>
          <a:endParaRPr lang="en-US" dirty="0"/>
        </a:p>
      </dgm:t>
    </dgm:pt>
    <dgm:pt modelId="{5B3CE2EA-5E87-4365-B64A-EA35F44F493B}" type="parTrans" cxnId="{9F23AE52-01A6-44E1-A279-F95BA52723D5}">
      <dgm:prSet/>
      <dgm:spPr/>
      <dgm:t>
        <a:bodyPr/>
        <a:lstStyle/>
        <a:p>
          <a:endParaRPr lang="en-US"/>
        </a:p>
      </dgm:t>
    </dgm:pt>
    <dgm:pt modelId="{FBF95CD8-F13B-4642-ABC6-BE835C700054}" type="sibTrans" cxnId="{9F23AE52-01A6-44E1-A279-F95BA52723D5}">
      <dgm:prSet/>
      <dgm:spPr/>
      <dgm:t>
        <a:bodyPr/>
        <a:lstStyle/>
        <a:p>
          <a:endParaRPr lang="en-US"/>
        </a:p>
      </dgm:t>
    </dgm:pt>
    <dgm:pt modelId="{035A559D-0505-4FB0-B923-0796A157069B}">
      <dgm:prSet phldrT="[Text]"/>
      <dgm:spPr>
        <a:solidFill>
          <a:schemeClr val="accent4"/>
        </a:solidFill>
      </dgm:spPr>
      <dgm:t>
        <a:bodyPr/>
        <a:lstStyle/>
        <a:p>
          <a:r>
            <a:rPr lang="en-US" dirty="0" smtClean="0"/>
            <a:t>Low-loss Diode</a:t>
          </a:r>
          <a:endParaRPr lang="en-US" dirty="0"/>
        </a:p>
      </dgm:t>
    </dgm:pt>
    <dgm:pt modelId="{5319D9B5-D035-4C8D-8DB3-D9FDC2A0F4FB}" type="parTrans" cxnId="{4EF5110F-7EA6-4501-AE3E-1288F7B9D891}">
      <dgm:prSet/>
      <dgm:spPr/>
      <dgm:t>
        <a:bodyPr/>
        <a:lstStyle/>
        <a:p>
          <a:endParaRPr lang="en-US"/>
        </a:p>
      </dgm:t>
    </dgm:pt>
    <dgm:pt modelId="{2ED04320-4A65-4710-A327-5A68CE0C4FE6}" type="sibTrans" cxnId="{4EF5110F-7EA6-4501-AE3E-1288F7B9D891}">
      <dgm:prSet/>
      <dgm:spPr/>
      <dgm:t>
        <a:bodyPr/>
        <a:lstStyle/>
        <a:p>
          <a:endParaRPr lang="en-US"/>
        </a:p>
      </dgm:t>
    </dgm:pt>
    <dgm:pt modelId="{40CD313F-31F7-48F3-9E4F-B3A7C957EE47}">
      <dgm:prSet phldrT="[Text]"/>
      <dgm:spPr>
        <a:solidFill>
          <a:schemeClr val="accent5"/>
        </a:solidFill>
      </dgm:spPr>
      <dgm:t>
        <a:bodyPr/>
        <a:lstStyle/>
        <a:p>
          <a:r>
            <a:rPr lang="en-US" dirty="0" smtClean="0"/>
            <a:t>Diffusive Coupler</a:t>
          </a:r>
          <a:endParaRPr lang="en-US" dirty="0"/>
        </a:p>
      </dgm:t>
    </dgm:pt>
    <dgm:pt modelId="{995A6824-2EA9-4FD4-9ADF-88960B70E26B}" type="parTrans" cxnId="{0628C1E7-3DD9-4962-BA36-CEBBF6753F0F}">
      <dgm:prSet/>
      <dgm:spPr/>
      <dgm:t>
        <a:bodyPr/>
        <a:lstStyle/>
        <a:p>
          <a:endParaRPr lang="en-US"/>
        </a:p>
      </dgm:t>
    </dgm:pt>
    <dgm:pt modelId="{8AAD685E-575F-44BD-99C7-BF61A131180F}" type="sibTrans" cxnId="{0628C1E7-3DD9-4962-BA36-CEBBF6753F0F}">
      <dgm:prSet/>
      <dgm:spPr/>
      <dgm:t>
        <a:bodyPr/>
        <a:lstStyle/>
        <a:p>
          <a:endParaRPr lang="en-US"/>
        </a:p>
      </dgm:t>
    </dgm:pt>
    <dgm:pt modelId="{929734ED-2348-487A-949A-0F56079C82C1}">
      <dgm:prSet/>
      <dgm:spPr>
        <a:solidFill>
          <a:schemeClr val="accent6">
            <a:lumMod val="20000"/>
            <a:lumOff val="80000"/>
          </a:schemeClr>
        </a:solidFill>
      </dgm:spPr>
      <dgm:t>
        <a:bodyPr/>
        <a:lstStyle/>
        <a:p>
          <a:r>
            <a:rPr lang="en-US" dirty="0" smtClean="0"/>
            <a:t>Tech. Limitations</a:t>
          </a:r>
          <a:endParaRPr lang="en-US" dirty="0"/>
        </a:p>
      </dgm:t>
    </dgm:pt>
    <dgm:pt modelId="{48B8BA3B-1331-45CA-8493-3C9A9737D652}" type="parTrans" cxnId="{C319A84A-7418-4AB8-ABA4-A0AA46CF45D7}">
      <dgm:prSet/>
      <dgm:spPr/>
      <dgm:t>
        <a:bodyPr/>
        <a:lstStyle/>
        <a:p>
          <a:endParaRPr lang="en-US"/>
        </a:p>
      </dgm:t>
    </dgm:pt>
    <dgm:pt modelId="{CEBC7F3C-006B-4B10-9B93-0E2AF59C2B53}" type="sibTrans" cxnId="{C319A84A-7418-4AB8-ABA4-A0AA46CF45D7}">
      <dgm:prSet/>
      <dgm:spPr/>
      <dgm:t>
        <a:bodyPr/>
        <a:lstStyle/>
        <a:p>
          <a:endParaRPr lang="en-US"/>
        </a:p>
      </dgm:t>
    </dgm:pt>
    <dgm:pt modelId="{5FAE34C6-C642-443E-AB55-8DB27C897452}">
      <dgm:prSet/>
      <dgm:spPr>
        <a:solidFill>
          <a:schemeClr val="tx2">
            <a:lumMod val="20000"/>
            <a:lumOff val="80000"/>
          </a:schemeClr>
        </a:solidFill>
      </dgm:spPr>
      <dgm:t>
        <a:bodyPr/>
        <a:lstStyle/>
        <a:p>
          <a:r>
            <a:rPr lang="en-US" dirty="0" smtClean="0"/>
            <a:t>Future Work</a:t>
          </a:r>
          <a:endParaRPr lang="en-US" dirty="0"/>
        </a:p>
      </dgm:t>
    </dgm:pt>
    <dgm:pt modelId="{5FC16576-6BBF-4CE4-9368-2CA0F9CA7496}" type="parTrans" cxnId="{0030CDDC-7882-4D38-B0D4-0ECEE5A710BE}">
      <dgm:prSet/>
      <dgm:spPr/>
      <dgm:t>
        <a:bodyPr/>
        <a:lstStyle/>
        <a:p>
          <a:endParaRPr lang="en-US"/>
        </a:p>
      </dgm:t>
    </dgm:pt>
    <dgm:pt modelId="{5D738C3A-C2B9-4E6E-BDD0-E6786063C119}" type="sibTrans" cxnId="{0030CDDC-7882-4D38-B0D4-0ECEE5A710BE}">
      <dgm:prSet/>
      <dgm:spPr/>
      <dgm:t>
        <a:bodyPr/>
        <a:lstStyle/>
        <a:p>
          <a:endParaRPr lang="en-US"/>
        </a:p>
      </dgm:t>
    </dgm:pt>
    <dgm:pt modelId="{1443765F-5E94-4158-B9B2-7B31D3C23507}" type="pres">
      <dgm:prSet presAssocID="{BE5FF950-2A0D-4F42-91D4-9B993F113AC7}" presName="Name0" presStyleCnt="0">
        <dgm:presLayoutVars>
          <dgm:dir/>
          <dgm:animLvl val="lvl"/>
          <dgm:resizeHandles val="exact"/>
        </dgm:presLayoutVars>
      </dgm:prSet>
      <dgm:spPr/>
    </dgm:pt>
    <dgm:pt modelId="{005E62C2-FDC7-422C-9DCF-48970522C1BA}" type="pres">
      <dgm:prSet presAssocID="{1DBD1DAE-67BF-4B77-A4BB-55C53488C8DC}" presName="parTxOnly" presStyleLbl="node1" presStyleIdx="0" presStyleCnt="6" custLinFactNeighborY="-1116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E6D7877-5E05-4E5C-B9C7-1984B7C8ECEB}" type="pres">
      <dgm:prSet presAssocID="{0DD9B238-0696-479A-94A2-B6D1786E5B9F}" presName="parTxOnlySpace" presStyleCnt="0"/>
      <dgm:spPr/>
    </dgm:pt>
    <dgm:pt modelId="{8119E358-620E-455E-A0A3-C57835FB82DD}" type="pres">
      <dgm:prSet presAssocID="{907D46D8-0AC8-40F3-9AEE-ADF6FBDBE8B7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9C3C6AA-2D99-49FD-B9EC-0DF003C920FE}" type="pres">
      <dgm:prSet presAssocID="{FBF95CD8-F13B-4642-ABC6-BE835C700054}" presName="parTxOnlySpace" presStyleCnt="0"/>
      <dgm:spPr/>
    </dgm:pt>
    <dgm:pt modelId="{DDAF493E-6026-449D-AF9A-D88CC8DEE280}" type="pres">
      <dgm:prSet presAssocID="{035A559D-0505-4FB0-B923-0796A157069B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09948A4-0026-4EAC-8370-8952007C5742}" type="pres">
      <dgm:prSet presAssocID="{2ED04320-4A65-4710-A327-5A68CE0C4FE6}" presName="parTxOnlySpace" presStyleCnt="0"/>
      <dgm:spPr/>
    </dgm:pt>
    <dgm:pt modelId="{188CE91C-CE85-47EE-9AEA-5E2783DD1EEF}" type="pres">
      <dgm:prSet presAssocID="{40CD313F-31F7-48F3-9E4F-B3A7C957EE47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D911C2-B152-488B-B00B-FA4C99E8C008}" type="pres">
      <dgm:prSet presAssocID="{8AAD685E-575F-44BD-99C7-BF61A131180F}" presName="parTxOnlySpace" presStyleCnt="0"/>
      <dgm:spPr/>
    </dgm:pt>
    <dgm:pt modelId="{D54F7E50-DEDA-4284-8A75-BD45409D9D1C}" type="pres">
      <dgm:prSet presAssocID="{929734ED-2348-487A-949A-0F56079C82C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F5E47A2-12B2-42BB-A498-D446C2985056}" type="pres">
      <dgm:prSet presAssocID="{CEBC7F3C-006B-4B10-9B93-0E2AF59C2B53}" presName="parTxOnlySpace" presStyleCnt="0"/>
      <dgm:spPr/>
    </dgm:pt>
    <dgm:pt modelId="{6ECE6DE6-EACE-4310-9AC5-A4713BFACF5F}" type="pres">
      <dgm:prSet presAssocID="{5FAE34C6-C642-443E-AB55-8DB27C897452}" presName="parTxOnly" presStyleLbl="node1" presStyleIdx="5" presStyleCnt="6" custLinFactNeighborY="-11169">
        <dgm:presLayoutVars>
          <dgm:chMax val="0"/>
          <dgm:chPref val="0"/>
          <dgm:bulletEnabled val="1"/>
        </dgm:presLayoutVars>
      </dgm:prSet>
      <dgm:spPr/>
    </dgm:pt>
  </dgm:ptLst>
  <dgm:cxnLst>
    <dgm:cxn modelId="{0628C1E7-3DD9-4962-BA36-CEBBF6753F0F}" srcId="{BE5FF950-2A0D-4F42-91D4-9B993F113AC7}" destId="{40CD313F-31F7-48F3-9E4F-B3A7C957EE47}" srcOrd="3" destOrd="0" parTransId="{995A6824-2EA9-4FD4-9ADF-88960B70E26B}" sibTransId="{8AAD685E-575F-44BD-99C7-BF61A131180F}"/>
    <dgm:cxn modelId="{B41878D1-7DF3-40C1-8F96-F093B1472827}" type="presOf" srcId="{1DBD1DAE-67BF-4B77-A4BB-55C53488C8DC}" destId="{005E62C2-FDC7-422C-9DCF-48970522C1BA}" srcOrd="0" destOrd="0" presId="urn:microsoft.com/office/officeart/2005/8/layout/chevron1"/>
    <dgm:cxn modelId="{0030CDDC-7882-4D38-B0D4-0ECEE5A710BE}" srcId="{BE5FF950-2A0D-4F42-91D4-9B993F113AC7}" destId="{5FAE34C6-C642-443E-AB55-8DB27C897452}" srcOrd="5" destOrd="0" parTransId="{5FC16576-6BBF-4CE4-9368-2CA0F9CA7496}" sibTransId="{5D738C3A-C2B9-4E6E-BDD0-E6786063C119}"/>
    <dgm:cxn modelId="{B288B1A3-A7F8-4C7A-B474-96A4F111221E}" type="presOf" srcId="{5FAE34C6-C642-443E-AB55-8DB27C897452}" destId="{6ECE6DE6-EACE-4310-9AC5-A4713BFACF5F}" srcOrd="0" destOrd="0" presId="urn:microsoft.com/office/officeart/2005/8/layout/chevron1"/>
    <dgm:cxn modelId="{23D73535-B37D-43BB-A2F6-01B3B5107887}" type="presOf" srcId="{907D46D8-0AC8-40F3-9AEE-ADF6FBDBE8B7}" destId="{8119E358-620E-455E-A0A3-C57835FB82DD}" srcOrd="0" destOrd="0" presId="urn:microsoft.com/office/officeart/2005/8/layout/chevron1"/>
    <dgm:cxn modelId="{77295FB0-845D-4AD7-B46B-BA5AEC5B92B9}" type="presOf" srcId="{BE5FF950-2A0D-4F42-91D4-9B993F113AC7}" destId="{1443765F-5E94-4158-B9B2-7B31D3C23507}" srcOrd="0" destOrd="0" presId="urn:microsoft.com/office/officeart/2005/8/layout/chevron1"/>
    <dgm:cxn modelId="{E603134F-5F51-485B-8C0E-F8F12D1E58D3}" type="presOf" srcId="{929734ED-2348-487A-949A-0F56079C82C1}" destId="{D54F7E50-DEDA-4284-8A75-BD45409D9D1C}" srcOrd="0" destOrd="0" presId="urn:microsoft.com/office/officeart/2005/8/layout/chevron1"/>
    <dgm:cxn modelId="{9F23AE52-01A6-44E1-A279-F95BA52723D5}" srcId="{BE5FF950-2A0D-4F42-91D4-9B993F113AC7}" destId="{907D46D8-0AC8-40F3-9AEE-ADF6FBDBE8B7}" srcOrd="1" destOrd="0" parTransId="{5B3CE2EA-5E87-4365-B64A-EA35F44F493B}" sibTransId="{FBF95CD8-F13B-4642-ABC6-BE835C700054}"/>
    <dgm:cxn modelId="{F767CF43-A1CC-40BB-B47F-A58068834474}" type="presOf" srcId="{40CD313F-31F7-48F3-9E4F-B3A7C957EE47}" destId="{188CE91C-CE85-47EE-9AEA-5E2783DD1EEF}" srcOrd="0" destOrd="0" presId="urn:microsoft.com/office/officeart/2005/8/layout/chevron1"/>
    <dgm:cxn modelId="{14F85737-5C87-4069-B374-290DBC46FDBC}" srcId="{BE5FF950-2A0D-4F42-91D4-9B993F113AC7}" destId="{1DBD1DAE-67BF-4B77-A4BB-55C53488C8DC}" srcOrd="0" destOrd="0" parTransId="{74EC9D49-1EC2-4957-84F9-8A022B8B0C28}" sibTransId="{0DD9B238-0696-479A-94A2-B6D1786E5B9F}"/>
    <dgm:cxn modelId="{4AFA92D8-2D4C-486A-8878-2698F6E0433A}" type="presOf" srcId="{035A559D-0505-4FB0-B923-0796A157069B}" destId="{DDAF493E-6026-449D-AF9A-D88CC8DEE280}" srcOrd="0" destOrd="0" presId="urn:microsoft.com/office/officeart/2005/8/layout/chevron1"/>
    <dgm:cxn modelId="{4EF5110F-7EA6-4501-AE3E-1288F7B9D891}" srcId="{BE5FF950-2A0D-4F42-91D4-9B993F113AC7}" destId="{035A559D-0505-4FB0-B923-0796A157069B}" srcOrd="2" destOrd="0" parTransId="{5319D9B5-D035-4C8D-8DB3-D9FDC2A0F4FB}" sibTransId="{2ED04320-4A65-4710-A327-5A68CE0C4FE6}"/>
    <dgm:cxn modelId="{C319A84A-7418-4AB8-ABA4-A0AA46CF45D7}" srcId="{BE5FF950-2A0D-4F42-91D4-9B993F113AC7}" destId="{929734ED-2348-487A-949A-0F56079C82C1}" srcOrd="4" destOrd="0" parTransId="{48B8BA3B-1331-45CA-8493-3C9A9737D652}" sibTransId="{CEBC7F3C-006B-4B10-9B93-0E2AF59C2B53}"/>
    <dgm:cxn modelId="{9C687F61-7FAD-4144-B44E-604043480AEC}" type="presParOf" srcId="{1443765F-5E94-4158-B9B2-7B31D3C23507}" destId="{005E62C2-FDC7-422C-9DCF-48970522C1BA}" srcOrd="0" destOrd="0" presId="urn:microsoft.com/office/officeart/2005/8/layout/chevron1"/>
    <dgm:cxn modelId="{F75BC78E-8C53-4C27-ABBC-56C8D6EFE65D}" type="presParOf" srcId="{1443765F-5E94-4158-B9B2-7B31D3C23507}" destId="{3E6D7877-5E05-4E5C-B9C7-1984B7C8ECEB}" srcOrd="1" destOrd="0" presId="urn:microsoft.com/office/officeart/2005/8/layout/chevron1"/>
    <dgm:cxn modelId="{5EA8761E-9D77-4E43-B682-073181F1F497}" type="presParOf" srcId="{1443765F-5E94-4158-B9B2-7B31D3C23507}" destId="{8119E358-620E-455E-A0A3-C57835FB82DD}" srcOrd="2" destOrd="0" presId="urn:microsoft.com/office/officeart/2005/8/layout/chevron1"/>
    <dgm:cxn modelId="{3943BDC7-A2AB-48D4-9BA3-618A85E41024}" type="presParOf" srcId="{1443765F-5E94-4158-B9B2-7B31D3C23507}" destId="{C9C3C6AA-2D99-49FD-B9EC-0DF003C920FE}" srcOrd="3" destOrd="0" presId="urn:microsoft.com/office/officeart/2005/8/layout/chevron1"/>
    <dgm:cxn modelId="{7DA792BB-3EF4-4D5E-87F7-5F87939E7848}" type="presParOf" srcId="{1443765F-5E94-4158-B9B2-7B31D3C23507}" destId="{DDAF493E-6026-449D-AF9A-D88CC8DEE280}" srcOrd="4" destOrd="0" presId="urn:microsoft.com/office/officeart/2005/8/layout/chevron1"/>
    <dgm:cxn modelId="{4D26CB34-179F-4AC5-BE70-F7A420739B5F}" type="presParOf" srcId="{1443765F-5E94-4158-B9B2-7B31D3C23507}" destId="{B09948A4-0026-4EAC-8370-8952007C5742}" srcOrd="5" destOrd="0" presId="urn:microsoft.com/office/officeart/2005/8/layout/chevron1"/>
    <dgm:cxn modelId="{1091061A-D287-4267-90F1-A9D520D9E8AD}" type="presParOf" srcId="{1443765F-5E94-4158-B9B2-7B31D3C23507}" destId="{188CE91C-CE85-47EE-9AEA-5E2783DD1EEF}" srcOrd="6" destOrd="0" presId="urn:microsoft.com/office/officeart/2005/8/layout/chevron1"/>
    <dgm:cxn modelId="{99020851-D515-429A-B47F-90ECD0923F83}" type="presParOf" srcId="{1443765F-5E94-4158-B9B2-7B31D3C23507}" destId="{1ED911C2-B152-488B-B00B-FA4C99E8C008}" srcOrd="7" destOrd="0" presId="urn:microsoft.com/office/officeart/2005/8/layout/chevron1"/>
    <dgm:cxn modelId="{03DDE1B7-2676-4FBA-A31E-EA6D4534E8EF}" type="presParOf" srcId="{1443765F-5E94-4158-B9B2-7B31D3C23507}" destId="{D54F7E50-DEDA-4284-8A75-BD45409D9D1C}" srcOrd="8" destOrd="0" presId="urn:microsoft.com/office/officeart/2005/8/layout/chevron1"/>
    <dgm:cxn modelId="{AA92ABB9-BAA7-40E8-A026-2501EB47DF17}" type="presParOf" srcId="{1443765F-5E94-4158-B9B2-7B31D3C23507}" destId="{BF5E47A2-12B2-42BB-A498-D446C2985056}" srcOrd="9" destOrd="0" presId="urn:microsoft.com/office/officeart/2005/8/layout/chevron1"/>
    <dgm:cxn modelId="{429C8923-A738-4948-A49D-59F646E38CE6}" type="presParOf" srcId="{1443765F-5E94-4158-B9B2-7B31D3C23507}" destId="{6ECE6DE6-EACE-4310-9AC5-A4713BFACF5F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7.xml><?xml version="1.0" encoding="utf-8"?>
<dgm:dataModel xmlns:dgm="http://schemas.openxmlformats.org/drawingml/2006/diagram" xmlns:a="http://schemas.openxmlformats.org/drawingml/2006/main">
  <dgm:ptLst>
    <dgm:pt modelId="{BE5FF950-2A0D-4F42-91D4-9B993F113AC7}" type="doc">
      <dgm:prSet loTypeId="urn:microsoft.com/office/officeart/2005/8/layout/chevron1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1DBD1DAE-67BF-4B77-A4BB-55C53488C8DC}">
      <dgm:prSet phldrT="[Text]"/>
      <dgm:spPr/>
      <dgm:t>
        <a:bodyPr/>
        <a:lstStyle/>
        <a:p>
          <a:r>
            <a:rPr lang="en-US" dirty="0" smtClean="0"/>
            <a:t>Introduction</a:t>
          </a:r>
          <a:endParaRPr lang="en-US" dirty="0"/>
        </a:p>
      </dgm:t>
    </dgm:pt>
    <dgm:pt modelId="{74EC9D49-1EC2-4957-84F9-8A022B8B0C28}" type="parTrans" cxnId="{14F85737-5C87-4069-B374-290DBC46FDBC}">
      <dgm:prSet/>
      <dgm:spPr/>
      <dgm:t>
        <a:bodyPr/>
        <a:lstStyle/>
        <a:p>
          <a:endParaRPr lang="en-US"/>
        </a:p>
      </dgm:t>
    </dgm:pt>
    <dgm:pt modelId="{0DD9B238-0696-479A-94A2-B6D1786E5B9F}" type="sibTrans" cxnId="{14F85737-5C87-4069-B374-290DBC46FDBC}">
      <dgm:prSet/>
      <dgm:spPr/>
      <dgm:t>
        <a:bodyPr/>
        <a:lstStyle/>
        <a:p>
          <a:endParaRPr lang="en-US"/>
        </a:p>
      </dgm:t>
    </dgm:pt>
    <dgm:pt modelId="{907D46D8-0AC8-40F3-9AEE-ADF6FBDBE8B7}">
      <dgm:prSet phldrT="[Text]"/>
      <dgm:spPr>
        <a:solidFill>
          <a:schemeClr val="accent3"/>
        </a:solidFill>
      </dgm:spPr>
      <dgm:t>
        <a:bodyPr/>
        <a:lstStyle/>
        <a:p>
          <a:r>
            <a:rPr lang="en-US" dirty="0" smtClean="0"/>
            <a:t>Graphene CNN</a:t>
          </a:r>
          <a:endParaRPr lang="en-US" dirty="0"/>
        </a:p>
      </dgm:t>
    </dgm:pt>
    <dgm:pt modelId="{5B3CE2EA-5E87-4365-B64A-EA35F44F493B}" type="parTrans" cxnId="{9F23AE52-01A6-44E1-A279-F95BA52723D5}">
      <dgm:prSet/>
      <dgm:spPr/>
      <dgm:t>
        <a:bodyPr/>
        <a:lstStyle/>
        <a:p>
          <a:endParaRPr lang="en-US"/>
        </a:p>
      </dgm:t>
    </dgm:pt>
    <dgm:pt modelId="{FBF95CD8-F13B-4642-ABC6-BE835C700054}" type="sibTrans" cxnId="{9F23AE52-01A6-44E1-A279-F95BA52723D5}">
      <dgm:prSet/>
      <dgm:spPr/>
      <dgm:t>
        <a:bodyPr/>
        <a:lstStyle/>
        <a:p>
          <a:endParaRPr lang="en-US"/>
        </a:p>
      </dgm:t>
    </dgm:pt>
    <dgm:pt modelId="{035A559D-0505-4FB0-B923-0796A157069B}">
      <dgm:prSet phldrT="[Text]"/>
      <dgm:spPr>
        <a:solidFill>
          <a:schemeClr val="accent4"/>
        </a:solidFill>
      </dgm:spPr>
      <dgm:t>
        <a:bodyPr/>
        <a:lstStyle/>
        <a:p>
          <a:r>
            <a:rPr lang="en-US" dirty="0" smtClean="0"/>
            <a:t>Low-loss Diode</a:t>
          </a:r>
          <a:endParaRPr lang="en-US" dirty="0"/>
        </a:p>
      </dgm:t>
    </dgm:pt>
    <dgm:pt modelId="{5319D9B5-D035-4C8D-8DB3-D9FDC2A0F4FB}" type="parTrans" cxnId="{4EF5110F-7EA6-4501-AE3E-1288F7B9D891}">
      <dgm:prSet/>
      <dgm:spPr/>
      <dgm:t>
        <a:bodyPr/>
        <a:lstStyle/>
        <a:p>
          <a:endParaRPr lang="en-US"/>
        </a:p>
      </dgm:t>
    </dgm:pt>
    <dgm:pt modelId="{2ED04320-4A65-4710-A327-5A68CE0C4FE6}" type="sibTrans" cxnId="{4EF5110F-7EA6-4501-AE3E-1288F7B9D891}">
      <dgm:prSet/>
      <dgm:spPr/>
      <dgm:t>
        <a:bodyPr/>
        <a:lstStyle/>
        <a:p>
          <a:endParaRPr lang="en-US"/>
        </a:p>
      </dgm:t>
    </dgm:pt>
    <dgm:pt modelId="{40CD313F-31F7-48F3-9E4F-B3A7C957EE47}">
      <dgm:prSet phldrT="[Text]"/>
      <dgm:spPr>
        <a:solidFill>
          <a:schemeClr val="accent5"/>
        </a:solidFill>
      </dgm:spPr>
      <dgm:t>
        <a:bodyPr/>
        <a:lstStyle/>
        <a:p>
          <a:r>
            <a:rPr lang="en-US" dirty="0" smtClean="0"/>
            <a:t>Diffusive Coupler</a:t>
          </a:r>
          <a:endParaRPr lang="en-US" dirty="0"/>
        </a:p>
      </dgm:t>
    </dgm:pt>
    <dgm:pt modelId="{995A6824-2EA9-4FD4-9ADF-88960B70E26B}" type="parTrans" cxnId="{0628C1E7-3DD9-4962-BA36-CEBBF6753F0F}">
      <dgm:prSet/>
      <dgm:spPr/>
      <dgm:t>
        <a:bodyPr/>
        <a:lstStyle/>
        <a:p>
          <a:endParaRPr lang="en-US"/>
        </a:p>
      </dgm:t>
    </dgm:pt>
    <dgm:pt modelId="{8AAD685E-575F-44BD-99C7-BF61A131180F}" type="sibTrans" cxnId="{0628C1E7-3DD9-4962-BA36-CEBBF6753F0F}">
      <dgm:prSet/>
      <dgm:spPr/>
      <dgm:t>
        <a:bodyPr/>
        <a:lstStyle/>
        <a:p>
          <a:endParaRPr lang="en-US"/>
        </a:p>
      </dgm:t>
    </dgm:pt>
    <dgm:pt modelId="{929734ED-2348-487A-949A-0F56079C82C1}">
      <dgm:prSet/>
      <dgm:spPr>
        <a:solidFill>
          <a:schemeClr val="accent6">
            <a:lumMod val="20000"/>
            <a:lumOff val="80000"/>
          </a:schemeClr>
        </a:solidFill>
      </dgm:spPr>
      <dgm:t>
        <a:bodyPr/>
        <a:lstStyle/>
        <a:p>
          <a:r>
            <a:rPr lang="en-US" dirty="0" smtClean="0"/>
            <a:t>Tech. Limitations</a:t>
          </a:r>
          <a:endParaRPr lang="en-US" dirty="0"/>
        </a:p>
      </dgm:t>
    </dgm:pt>
    <dgm:pt modelId="{48B8BA3B-1331-45CA-8493-3C9A9737D652}" type="parTrans" cxnId="{C319A84A-7418-4AB8-ABA4-A0AA46CF45D7}">
      <dgm:prSet/>
      <dgm:spPr/>
      <dgm:t>
        <a:bodyPr/>
        <a:lstStyle/>
        <a:p>
          <a:endParaRPr lang="en-US"/>
        </a:p>
      </dgm:t>
    </dgm:pt>
    <dgm:pt modelId="{CEBC7F3C-006B-4B10-9B93-0E2AF59C2B53}" type="sibTrans" cxnId="{C319A84A-7418-4AB8-ABA4-A0AA46CF45D7}">
      <dgm:prSet/>
      <dgm:spPr/>
      <dgm:t>
        <a:bodyPr/>
        <a:lstStyle/>
        <a:p>
          <a:endParaRPr lang="en-US"/>
        </a:p>
      </dgm:t>
    </dgm:pt>
    <dgm:pt modelId="{5FAE34C6-C642-443E-AB55-8DB27C897452}">
      <dgm:prSet/>
      <dgm:spPr>
        <a:solidFill>
          <a:schemeClr val="tx2">
            <a:lumMod val="20000"/>
            <a:lumOff val="80000"/>
          </a:schemeClr>
        </a:solidFill>
      </dgm:spPr>
      <dgm:t>
        <a:bodyPr/>
        <a:lstStyle/>
        <a:p>
          <a:r>
            <a:rPr lang="en-US" dirty="0" smtClean="0"/>
            <a:t>Future Work</a:t>
          </a:r>
          <a:endParaRPr lang="en-US" dirty="0"/>
        </a:p>
      </dgm:t>
    </dgm:pt>
    <dgm:pt modelId="{5FC16576-6BBF-4CE4-9368-2CA0F9CA7496}" type="parTrans" cxnId="{0030CDDC-7882-4D38-B0D4-0ECEE5A710BE}">
      <dgm:prSet/>
      <dgm:spPr/>
      <dgm:t>
        <a:bodyPr/>
        <a:lstStyle/>
        <a:p>
          <a:endParaRPr lang="en-US"/>
        </a:p>
      </dgm:t>
    </dgm:pt>
    <dgm:pt modelId="{5D738C3A-C2B9-4E6E-BDD0-E6786063C119}" type="sibTrans" cxnId="{0030CDDC-7882-4D38-B0D4-0ECEE5A710BE}">
      <dgm:prSet/>
      <dgm:spPr/>
      <dgm:t>
        <a:bodyPr/>
        <a:lstStyle/>
        <a:p>
          <a:endParaRPr lang="en-US"/>
        </a:p>
      </dgm:t>
    </dgm:pt>
    <dgm:pt modelId="{1443765F-5E94-4158-B9B2-7B31D3C23507}" type="pres">
      <dgm:prSet presAssocID="{BE5FF950-2A0D-4F42-91D4-9B993F113AC7}" presName="Name0" presStyleCnt="0">
        <dgm:presLayoutVars>
          <dgm:dir/>
          <dgm:animLvl val="lvl"/>
          <dgm:resizeHandles val="exact"/>
        </dgm:presLayoutVars>
      </dgm:prSet>
      <dgm:spPr/>
    </dgm:pt>
    <dgm:pt modelId="{005E62C2-FDC7-422C-9DCF-48970522C1BA}" type="pres">
      <dgm:prSet presAssocID="{1DBD1DAE-67BF-4B77-A4BB-55C53488C8DC}" presName="parTxOnly" presStyleLbl="node1" presStyleIdx="0" presStyleCnt="6" custLinFactNeighborY="-1116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E6D7877-5E05-4E5C-B9C7-1984B7C8ECEB}" type="pres">
      <dgm:prSet presAssocID="{0DD9B238-0696-479A-94A2-B6D1786E5B9F}" presName="parTxOnlySpace" presStyleCnt="0"/>
      <dgm:spPr/>
    </dgm:pt>
    <dgm:pt modelId="{8119E358-620E-455E-A0A3-C57835FB82DD}" type="pres">
      <dgm:prSet presAssocID="{907D46D8-0AC8-40F3-9AEE-ADF6FBDBE8B7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9C3C6AA-2D99-49FD-B9EC-0DF003C920FE}" type="pres">
      <dgm:prSet presAssocID="{FBF95CD8-F13B-4642-ABC6-BE835C700054}" presName="parTxOnlySpace" presStyleCnt="0"/>
      <dgm:spPr/>
    </dgm:pt>
    <dgm:pt modelId="{DDAF493E-6026-449D-AF9A-D88CC8DEE280}" type="pres">
      <dgm:prSet presAssocID="{035A559D-0505-4FB0-B923-0796A157069B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09948A4-0026-4EAC-8370-8952007C5742}" type="pres">
      <dgm:prSet presAssocID="{2ED04320-4A65-4710-A327-5A68CE0C4FE6}" presName="parTxOnlySpace" presStyleCnt="0"/>
      <dgm:spPr/>
    </dgm:pt>
    <dgm:pt modelId="{188CE91C-CE85-47EE-9AEA-5E2783DD1EEF}" type="pres">
      <dgm:prSet presAssocID="{40CD313F-31F7-48F3-9E4F-B3A7C957EE47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D911C2-B152-488B-B00B-FA4C99E8C008}" type="pres">
      <dgm:prSet presAssocID="{8AAD685E-575F-44BD-99C7-BF61A131180F}" presName="parTxOnlySpace" presStyleCnt="0"/>
      <dgm:spPr/>
    </dgm:pt>
    <dgm:pt modelId="{D54F7E50-DEDA-4284-8A75-BD45409D9D1C}" type="pres">
      <dgm:prSet presAssocID="{929734ED-2348-487A-949A-0F56079C82C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F5E47A2-12B2-42BB-A498-D446C2985056}" type="pres">
      <dgm:prSet presAssocID="{CEBC7F3C-006B-4B10-9B93-0E2AF59C2B53}" presName="parTxOnlySpace" presStyleCnt="0"/>
      <dgm:spPr/>
    </dgm:pt>
    <dgm:pt modelId="{6ECE6DE6-EACE-4310-9AC5-A4713BFACF5F}" type="pres">
      <dgm:prSet presAssocID="{5FAE34C6-C642-443E-AB55-8DB27C897452}" presName="parTxOnly" presStyleLbl="node1" presStyleIdx="5" presStyleCnt="6" custLinFactNeighborY="-11169">
        <dgm:presLayoutVars>
          <dgm:chMax val="0"/>
          <dgm:chPref val="0"/>
          <dgm:bulletEnabled val="1"/>
        </dgm:presLayoutVars>
      </dgm:prSet>
      <dgm:spPr/>
    </dgm:pt>
  </dgm:ptLst>
  <dgm:cxnLst>
    <dgm:cxn modelId="{0628C1E7-3DD9-4962-BA36-CEBBF6753F0F}" srcId="{BE5FF950-2A0D-4F42-91D4-9B993F113AC7}" destId="{40CD313F-31F7-48F3-9E4F-B3A7C957EE47}" srcOrd="3" destOrd="0" parTransId="{995A6824-2EA9-4FD4-9ADF-88960B70E26B}" sibTransId="{8AAD685E-575F-44BD-99C7-BF61A131180F}"/>
    <dgm:cxn modelId="{B41878D1-7DF3-40C1-8F96-F093B1472827}" type="presOf" srcId="{1DBD1DAE-67BF-4B77-A4BB-55C53488C8DC}" destId="{005E62C2-FDC7-422C-9DCF-48970522C1BA}" srcOrd="0" destOrd="0" presId="urn:microsoft.com/office/officeart/2005/8/layout/chevron1"/>
    <dgm:cxn modelId="{0030CDDC-7882-4D38-B0D4-0ECEE5A710BE}" srcId="{BE5FF950-2A0D-4F42-91D4-9B993F113AC7}" destId="{5FAE34C6-C642-443E-AB55-8DB27C897452}" srcOrd="5" destOrd="0" parTransId="{5FC16576-6BBF-4CE4-9368-2CA0F9CA7496}" sibTransId="{5D738C3A-C2B9-4E6E-BDD0-E6786063C119}"/>
    <dgm:cxn modelId="{B288B1A3-A7F8-4C7A-B474-96A4F111221E}" type="presOf" srcId="{5FAE34C6-C642-443E-AB55-8DB27C897452}" destId="{6ECE6DE6-EACE-4310-9AC5-A4713BFACF5F}" srcOrd="0" destOrd="0" presId="urn:microsoft.com/office/officeart/2005/8/layout/chevron1"/>
    <dgm:cxn modelId="{23D73535-B37D-43BB-A2F6-01B3B5107887}" type="presOf" srcId="{907D46D8-0AC8-40F3-9AEE-ADF6FBDBE8B7}" destId="{8119E358-620E-455E-A0A3-C57835FB82DD}" srcOrd="0" destOrd="0" presId="urn:microsoft.com/office/officeart/2005/8/layout/chevron1"/>
    <dgm:cxn modelId="{77295FB0-845D-4AD7-B46B-BA5AEC5B92B9}" type="presOf" srcId="{BE5FF950-2A0D-4F42-91D4-9B993F113AC7}" destId="{1443765F-5E94-4158-B9B2-7B31D3C23507}" srcOrd="0" destOrd="0" presId="urn:microsoft.com/office/officeart/2005/8/layout/chevron1"/>
    <dgm:cxn modelId="{E603134F-5F51-485B-8C0E-F8F12D1E58D3}" type="presOf" srcId="{929734ED-2348-487A-949A-0F56079C82C1}" destId="{D54F7E50-DEDA-4284-8A75-BD45409D9D1C}" srcOrd="0" destOrd="0" presId="urn:microsoft.com/office/officeart/2005/8/layout/chevron1"/>
    <dgm:cxn modelId="{9F23AE52-01A6-44E1-A279-F95BA52723D5}" srcId="{BE5FF950-2A0D-4F42-91D4-9B993F113AC7}" destId="{907D46D8-0AC8-40F3-9AEE-ADF6FBDBE8B7}" srcOrd="1" destOrd="0" parTransId="{5B3CE2EA-5E87-4365-B64A-EA35F44F493B}" sibTransId="{FBF95CD8-F13B-4642-ABC6-BE835C700054}"/>
    <dgm:cxn modelId="{F767CF43-A1CC-40BB-B47F-A58068834474}" type="presOf" srcId="{40CD313F-31F7-48F3-9E4F-B3A7C957EE47}" destId="{188CE91C-CE85-47EE-9AEA-5E2783DD1EEF}" srcOrd="0" destOrd="0" presId="urn:microsoft.com/office/officeart/2005/8/layout/chevron1"/>
    <dgm:cxn modelId="{14F85737-5C87-4069-B374-290DBC46FDBC}" srcId="{BE5FF950-2A0D-4F42-91D4-9B993F113AC7}" destId="{1DBD1DAE-67BF-4B77-A4BB-55C53488C8DC}" srcOrd="0" destOrd="0" parTransId="{74EC9D49-1EC2-4957-84F9-8A022B8B0C28}" sibTransId="{0DD9B238-0696-479A-94A2-B6D1786E5B9F}"/>
    <dgm:cxn modelId="{4AFA92D8-2D4C-486A-8878-2698F6E0433A}" type="presOf" srcId="{035A559D-0505-4FB0-B923-0796A157069B}" destId="{DDAF493E-6026-449D-AF9A-D88CC8DEE280}" srcOrd="0" destOrd="0" presId="urn:microsoft.com/office/officeart/2005/8/layout/chevron1"/>
    <dgm:cxn modelId="{4EF5110F-7EA6-4501-AE3E-1288F7B9D891}" srcId="{BE5FF950-2A0D-4F42-91D4-9B993F113AC7}" destId="{035A559D-0505-4FB0-B923-0796A157069B}" srcOrd="2" destOrd="0" parTransId="{5319D9B5-D035-4C8D-8DB3-D9FDC2A0F4FB}" sibTransId="{2ED04320-4A65-4710-A327-5A68CE0C4FE6}"/>
    <dgm:cxn modelId="{C319A84A-7418-4AB8-ABA4-A0AA46CF45D7}" srcId="{BE5FF950-2A0D-4F42-91D4-9B993F113AC7}" destId="{929734ED-2348-487A-949A-0F56079C82C1}" srcOrd="4" destOrd="0" parTransId="{48B8BA3B-1331-45CA-8493-3C9A9737D652}" sibTransId="{CEBC7F3C-006B-4B10-9B93-0E2AF59C2B53}"/>
    <dgm:cxn modelId="{9C687F61-7FAD-4144-B44E-604043480AEC}" type="presParOf" srcId="{1443765F-5E94-4158-B9B2-7B31D3C23507}" destId="{005E62C2-FDC7-422C-9DCF-48970522C1BA}" srcOrd="0" destOrd="0" presId="urn:microsoft.com/office/officeart/2005/8/layout/chevron1"/>
    <dgm:cxn modelId="{F75BC78E-8C53-4C27-ABBC-56C8D6EFE65D}" type="presParOf" srcId="{1443765F-5E94-4158-B9B2-7B31D3C23507}" destId="{3E6D7877-5E05-4E5C-B9C7-1984B7C8ECEB}" srcOrd="1" destOrd="0" presId="urn:microsoft.com/office/officeart/2005/8/layout/chevron1"/>
    <dgm:cxn modelId="{5EA8761E-9D77-4E43-B682-073181F1F497}" type="presParOf" srcId="{1443765F-5E94-4158-B9B2-7B31D3C23507}" destId="{8119E358-620E-455E-A0A3-C57835FB82DD}" srcOrd="2" destOrd="0" presId="urn:microsoft.com/office/officeart/2005/8/layout/chevron1"/>
    <dgm:cxn modelId="{3943BDC7-A2AB-48D4-9BA3-618A85E41024}" type="presParOf" srcId="{1443765F-5E94-4158-B9B2-7B31D3C23507}" destId="{C9C3C6AA-2D99-49FD-B9EC-0DF003C920FE}" srcOrd="3" destOrd="0" presId="urn:microsoft.com/office/officeart/2005/8/layout/chevron1"/>
    <dgm:cxn modelId="{7DA792BB-3EF4-4D5E-87F7-5F87939E7848}" type="presParOf" srcId="{1443765F-5E94-4158-B9B2-7B31D3C23507}" destId="{DDAF493E-6026-449D-AF9A-D88CC8DEE280}" srcOrd="4" destOrd="0" presId="urn:microsoft.com/office/officeart/2005/8/layout/chevron1"/>
    <dgm:cxn modelId="{4D26CB34-179F-4AC5-BE70-F7A420739B5F}" type="presParOf" srcId="{1443765F-5E94-4158-B9B2-7B31D3C23507}" destId="{B09948A4-0026-4EAC-8370-8952007C5742}" srcOrd="5" destOrd="0" presId="urn:microsoft.com/office/officeart/2005/8/layout/chevron1"/>
    <dgm:cxn modelId="{1091061A-D287-4267-90F1-A9D520D9E8AD}" type="presParOf" srcId="{1443765F-5E94-4158-B9B2-7B31D3C23507}" destId="{188CE91C-CE85-47EE-9AEA-5E2783DD1EEF}" srcOrd="6" destOrd="0" presId="urn:microsoft.com/office/officeart/2005/8/layout/chevron1"/>
    <dgm:cxn modelId="{99020851-D515-429A-B47F-90ECD0923F83}" type="presParOf" srcId="{1443765F-5E94-4158-B9B2-7B31D3C23507}" destId="{1ED911C2-B152-488B-B00B-FA4C99E8C008}" srcOrd="7" destOrd="0" presId="urn:microsoft.com/office/officeart/2005/8/layout/chevron1"/>
    <dgm:cxn modelId="{03DDE1B7-2676-4FBA-A31E-EA6D4534E8EF}" type="presParOf" srcId="{1443765F-5E94-4158-B9B2-7B31D3C23507}" destId="{D54F7E50-DEDA-4284-8A75-BD45409D9D1C}" srcOrd="8" destOrd="0" presId="urn:microsoft.com/office/officeart/2005/8/layout/chevron1"/>
    <dgm:cxn modelId="{AA92ABB9-BAA7-40E8-A026-2501EB47DF17}" type="presParOf" srcId="{1443765F-5E94-4158-B9B2-7B31D3C23507}" destId="{BF5E47A2-12B2-42BB-A498-D446C2985056}" srcOrd="9" destOrd="0" presId="urn:microsoft.com/office/officeart/2005/8/layout/chevron1"/>
    <dgm:cxn modelId="{429C8923-A738-4948-A49D-59F646E38CE6}" type="presParOf" srcId="{1443765F-5E94-4158-B9B2-7B31D3C23507}" destId="{6ECE6DE6-EACE-4310-9AC5-A4713BFACF5F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8.xml><?xml version="1.0" encoding="utf-8"?>
<dgm:dataModel xmlns:dgm="http://schemas.openxmlformats.org/drawingml/2006/diagram" xmlns:a="http://schemas.openxmlformats.org/drawingml/2006/main">
  <dgm:ptLst>
    <dgm:pt modelId="{BE5FF950-2A0D-4F42-91D4-9B993F113AC7}" type="doc">
      <dgm:prSet loTypeId="urn:microsoft.com/office/officeart/2005/8/layout/chevron1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1DBD1DAE-67BF-4B77-A4BB-55C53488C8DC}">
      <dgm:prSet phldrT="[Text]"/>
      <dgm:spPr/>
      <dgm:t>
        <a:bodyPr/>
        <a:lstStyle/>
        <a:p>
          <a:r>
            <a:rPr lang="en-US" dirty="0" smtClean="0"/>
            <a:t>Introduction</a:t>
          </a:r>
          <a:endParaRPr lang="en-US" dirty="0"/>
        </a:p>
      </dgm:t>
    </dgm:pt>
    <dgm:pt modelId="{74EC9D49-1EC2-4957-84F9-8A022B8B0C28}" type="parTrans" cxnId="{14F85737-5C87-4069-B374-290DBC46FDBC}">
      <dgm:prSet/>
      <dgm:spPr/>
      <dgm:t>
        <a:bodyPr/>
        <a:lstStyle/>
        <a:p>
          <a:endParaRPr lang="en-US"/>
        </a:p>
      </dgm:t>
    </dgm:pt>
    <dgm:pt modelId="{0DD9B238-0696-479A-94A2-B6D1786E5B9F}" type="sibTrans" cxnId="{14F85737-5C87-4069-B374-290DBC46FDBC}">
      <dgm:prSet/>
      <dgm:spPr/>
      <dgm:t>
        <a:bodyPr/>
        <a:lstStyle/>
        <a:p>
          <a:endParaRPr lang="en-US"/>
        </a:p>
      </dgm:t>
    </dgm:pt>
    <dgm:pt modelId="{907D46D8-0AC8-40F3-9AEE-ADF6FBDBE8B7}">
      <dgm:prSet phldrT="[Text]"/>
      <dgm:spPr>
        <a:solidFill>
          <a:schemeClr val="accent3"/>
        </a:solidFill>
      </dgm:spPr>
      <dgm:t>
        <a:bodyPr/>
        <a:lstStyle/>
        <a:p>
          <a:r>
            <a:rPr lang="en-US" dirty="0" smtClean="0"/>
            <a:t>Graphene CNN</a:t>
          </a:r>
          <a:endParaRPr lang="en-US" dirty="0"/>
        </a:p>
      </dgm:t>
    </dgm:pt>
    <dgm:pt modelId="{5B3CE2EA-5E87-4365-B64A-EA35F44F493B}" type="parTrans" cxnId="{9F23AE52-01A6-44E1-A279-F95BA52723D5}">
      <dgm:prSet/>
      <dgm:spPr/>
      <dgm:t>
        <a:bodyPr/>
        <a:lstStyle/>
        <a:p>
          <a:endParaRPr lang="en-US"/>
        </a:p>
      </dgm:t>
    </dgm:pt>
    <dgm:pt modelId="{FBF95CD8-F13B-4642-ABC6-BE835C700054}" type="sibTrans" cxnId="{9F23AE52-01A6-44E1-A279-F95BA52723D5}">
      <dgm:prSet/>
      <dgm:spPr/>
      <dgm:t>
        <a:bodyPr/>
        <a:lstStyle/>
        <a:p>
          <a:endParaRPr lang="en-US"/>
        </a:p>
      </dgm:t>
    </dgm:pt>
    <dgm:pt modelId="{035A559D-0505-4FB0-B923-0796A157069B}">
      <dgm:prSet phldrT="[Text]"/>
      <dgm:spPr>
        <a:solidFill>
          <a:schemeClr val="accent4"/>
        </a:solidFill>
      </dgm:spPr>
      <dgm:t>
        <a:bodyPr/>
        <a:lstStyle/>
        <a:p>
          <a:r>
            <a:rPr lang="en-US" dirty="0" smtClean="0"/>
            <a:t>Low-loss Diode</a:t>
          </a:r>
          <a:endParaRPr lang="en-US" dirty="0"/>
        </a:p>
      </dgm:t>
    </dgm:pt>
    <dgm:pt modelId="{5319D9B5-D035-4C8D-8DB3-D9FDC2A0F4FB}" type="parTrans" cxnId="{4EF5110F-7EA6-4501-AE3E-1288F7B9D891}">
      <dgm:prSet/>
      <dgm:spPr/>
      <dgm:t>
        <a:bodyPr/>
        <a:lstStyle/>
        <a:p>
          <a:endParaRPr lang="en-US"/>
        </a:p>
      </dgm:t>
    </dgm:pt>
    <dgm:pt modelId="{2ED04320-4A65-4710-A327-5A68CE0C4FE6}" type="sibTrans" cxnId="{4EF5110F-7EA6-4501-AE3E-1288F7B9D891}">
      <dgm:prSet/>
      <dgm:spPr/>
      <dgm:t>
        <a:bodyPr/>
        <a:lstStyle/>
        <a:p>
          <a:endParaRPr lang="en-US"/>
        </a:p>
      </dgm:t>
    </dgm:pt>
    <dgm:pt modelId="{40CD313F-31F7-48F3-9E4F-B3A7C957EE47}">
      <dgm:prSet phldrT="[Text]"/>
      <dgm:spPr>
        <a:solidFill>
          <a:schemeClr val="accent5"/>
        </a:solidFill>
      </dgm:spPr>
      <dgm:t>
        <a:bodyPr/>
        <a:lstStyle/>
        <a:p>
          <a:r>
            <a:rPr lang="en-US" dirty="0" smtClean="0"/>
            <a:t>Diffusive Coupler</a:t>
          </a:r>
          <a:endParaRPr lang="en-US" dirty="0"/>
        </a:p>
      </dgm:t>
    </dgm:pt>
    <dgm:pt modelId="{995A6824-2EA9-4FD4-9ADF-88960B70E26B}" type="parTrans" cxnId="{0628C1E7-3DD9-4962-BA36-CEBBF6753F0F}">
      <dgm:prSet/>
      <dgm:spPr/>
      <dgm:t>
        <a:bodyPr/>
        <a:lstStyle/>
        <a:p>
          <a:endParaRPr lang="en-US"/>
        </a:p>
      </dgm:t>
    </dgm:pt>
    <dgm:pt modelId="{8AAD685E-575F-44BD-99C7-BF61A131180F}" type="sibTrans" cxnId="{0628C1E7-3DD9-4962-BA36-CEBBF6753F0F}">
      <dgm:prSet/>
      <dgm:spPr/>
      <dgm:t>
        <a:bodyPr/>
        <a:lstStyle/>
        <a:p>
          <a:endParaRPr lang="en-US"/>
        </a:p>
      </dgm:t>
    </dgm:pt>
    <dgm:pt modelId="{929734ED-2348-487A-949A-0F56079C82C1}">
      <dgm:prSet/>
      <dgm:spPr>
        <a:solidFill>
          <a:schemeClr val="accent6">
            <a:lumMod val="20000"/>
            <a:lumOff val="80000"/>
          </a:schemeClr>
        </a:solidFill>
      </dgm:spPr>
      <dgm:t>
        <a:bodyPr/>
        <a:lstStyle/>
        <a:p>
          <a:r>
            <a:rPr lang="en-US" dirty="0" smtClean="0"/>
            <a:t>Tech. Limitations</a:t>
          </a:r>
          <a:endParaRPr lang="en-US" dirty="0"/>
        </a:p>
      </dgm:t>
    </dgm:pt>
    <dgm:pt modelId="{48B8BA3B-1331-45CA-8493-3C9A9737D652}" type="parTrans" cxnId="{C319A84A-7418-4AB8-ABA4-A0AA46CF45D7}">
      <dgm:prSet/>
      <dgm:spPr/>
      <dgm:t>
        <a:bodyPr/>
        <a:lstStyle/>
        <a:p>
          <a:endParaRPr lang="en-US"/>
        </a:p>
      </dgm:t>
    </dgm:pt>
    <dgm:pt modelId="{CEBC7F3C-006B-4B10-9B93-0E2AF59C2B53}" type="sibTrans" cxnId="{C319A84A-7418-4AB8-ABA4-A0AA46CF45D7}">
      <dgm:prSet/>
      <dgm:spPr/>
      <dgm:t>
        <a:bodyPr/>
        <a:lstStyle/>
        <a:p>
          <a:endParaRPr lang="en-US"/>
        </a:p>
      </dgm:t>
    </dgm:pt>
    <dgm:pt modelId="{5FAE34C6-C642-443E-AB55-8DB27C897452}">
      <dgm:prSet/>
      <dgm:spPr>
        <a:solidFill>
          <a:schemeClr val="tx2">
            <a:lumMod val="20000"/>
            <a:lumOff val="80000"/>
          </a:schemeClr>
        </a:solidFill>
      </dgm:spPr>
      <dgm:t>
        <a:bodyPr/>
        <a:lstStyle/>
        <a:p>
          <a:r>
            <a:rPr lang="en-US" dirty="0" smtClean="0"/>
            <a:t>Future Work</a:t>
          </a:r>
          <a:endParaRPr lang="en-US" dirty="0"/>
        </a:p>
      </dgm:t>
    </dgm:pt>
    <dgm:pt modelId="{5FC16576-6BBF-4CE4-9368-2CA0F9CA7496}" type="parTrans" cxnId="{0030CDDC-7882-4D38-B0D4-0ECEE5A710BE}">
      <dgm:prSet/>
      <dgm:spPr/>
      <dgm:t>
        <a:bodyPr/>
        <a:lstStyle/>
        <a:p>
          <a:endParaRPr lang="en-US"/>
        </a:p>
      </dgm:t>
    </dgm:pt>
    <dgm:pt modelId="{5D738C3A-C2B9-4E6E-BDD0-E6786063C119}" type="sibTrans" cxnId="{0030CDDC-7882-4D38-B0D4-0ECEE5A710BE}">
      <dgm:prSet/>
      <dgm:spPr/>
      <dgm:t>
        <a:bodyPr/>
        <a:lstStyle/>
        <a:p>
          <a:endParaRPr lang="en-US"/>
        </a:p>
      </dgm:t>
    </dgm:pt>
    <dgm:pt modelId="{1443765F-5E94-4158-B9B2-7B31D3C23507}" type="pres">
      <dgm:prSet presAssocID="{BE5FF950-2A0D-4F42-91D4-9B993F113AC7}" presName="Name0" presStyleCnt="0">
        <dgm:presLayoutVars>
          <dgm:dir/>
          <dgm:animLvl val="lvl"/>
          <dgm:resizeHandles val="exact"/>
        </dgm:presLayoutVars>
      </dgm:prSet>
      <dgm:spPr/>
    </dgm:pt>
    <dgm:pt modelId="{005E62C2-FDC7-422C-9DCF-48970522C1BA}" type="pres">
      <dgm:prSet presAssocID="{1DBD1DAE-67BF-4B77-A4BB-55C53488C8DC}" presName="parTxOnly" presStyleLbl="node1" presStyleIdx="0" presStyleCnt="6" custLinFactNeighborY="-1116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E6D7877-5E05-4E5C-B9C7-1984B7C8ECEB}" type="pres">
      <dgm:prSet presAssocID="{0DD9B238-0696-479A-94A2-B6D1786E5B9F}" presName="parTxOnlySpace" presStyleCnt="0"/>
      <dgm:spPr/>
    </dgm:pt>
    <dgm:pt modelId="{8119E358-620E-455E-A0A3-C57835FB82DD}" type="pres">
      <dgm:prSet presAssocID="{907D46D8-0AC8-40F3-9AEE-ADF6FBDBE8B7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9C3C6AA-2D99-49FD-B9EC-0DF003C920FE}" type="pres">
      <dgm:prSet presAssocID="{FBF95CD8-F13B-4642-ABC6-BE835C700054}" presName="parTxOnlySpace" presStyleCnt="0"/>
      <dgm:spPr/>
    </dgm:pt>
    <dgm:pt modelId="{DDAF493E-6026-449D-AF9A-D88CC8DEE280}" type="pres">
      <dgm:prSet presAssocID="{035A559D-0505-4FB0-B923-0796A157069B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09948A4-0026-4EAC-8370-8952007C5742}" type="pres">
      <dgm:prSet presAssocID="{2ED04320-4A65-4710-A327-5A68CE0C4FE6}" presName="parTxOnlySpace" presStyleCnt="0"/>
      <dgm:spPr/>
    </dgm:pt>
    <dgm:pt modelId="{188CE91C-CE85-47EE-9AEA-5E2783DD1EEF}" type="pres">
      <dgm:prSet presAssocID="{40CD313F-31F7-48F3-9E4F-B3A7C957EE47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D911C2-B152-488B-B00B-FA4C99E8C008}" type="pres">
      <dgm:prSet presAssocID="{8AAD685E-575F-44BD-99C7-BF61A131180F}" presName="parTxOnlySpace" presStyleCnt="0"/>
      <dgm:spPr/>
    </dgm:pt>
    <dgm:pt modelId="{D54F7E50-DEDA-4284-8A75-BD45409D9D1C}" type="pres">
      <dgm:prSet presAssocID="{929734ED-2348-487A-949A-0F56079C82C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F5E47A2-12B2-42BB-A498-D446C2985056}" type="pres">
      <dgm:prSet presAssocID="{CEBC7F3C-006B-4B10-9B93-0E2AF59C2B53}" presName="parTxOnlySpace" presStyleCnt="0"/>
      <dgm:spPr/>
    </dgm:pt>
    <dgm:pt modelId="{6ECE6DE6-EACE-4310-9AC5-A4713BFACF5F}" type="pres">
      <dgm:prSet presAssocID="{5FAE34C6-C642-443E-AB55-8DB27C897452}" presName="parTxOnly" presStyleLbl="node1" presStyleIdx="5" presStyleCnt="6" custLinFactNeighborY="-11169">
        <dgm:presLayoutVars>
          <dgm:chMax val="0"/>
          <dgm:chPref val="0"/>
          <dgm:bulletEnabled val="1"/>
        </dgm:presLayoutVars>
      </dgm:prSet>
      <dgm:spPr/>
    </dgm:pt>
  </dgm:ptLst>
  <dgm:cxnLst>
    <dgm:cxn modelId="{0628C1E7-3DD9-4962-BA36-CEBBF6753F0F}" srcId="{BE5FF950-2A0D-4F42-91D4-9B993F113AC7}" destId="{40CD313F-31F7-48F3-9E4F-B3A7C957EE47}" srcOrd="3" destOrd="0" parTransId="{995A6824-2EA9-4FD4-9ADF-88960B70E26B}" sibTransId="{8AAD685E-575F-44BD-99C7-BF61A131180F}"/>
    <dgm:cxn modelId="{B41878D1-7DF3-40C1-8F96-F093B1472827}" type="presOf" srcId="{1DBD1DAE-67BF-4B77-A4BB-55C53488C8DC}" destId="{005E62C2-FDC7-422C-9DCF-48970522C1BA}" srcOrd="0" destOrd="0" presId="urn:microsoft.com/office/officeart/2005/8/layout/chevron1"/>
    <dgm:cxn modelId="{0030CDDC-7882-4D38-B0D4-0ECEE5A710BE}" srcId="{BE5FF950-2A0D-4F42-91D4-9B993F113AC7}" destId="{5FAE34C6-C642-443E-AB55-8DB27C897452}" srcOrd="5" destOrd="0" parTransId="{5FC16576-6BBF-4CE4-9368-2CA0F9CA7496}" sibTransId="{5D738C3A-C2B9-4E6E-BDD0-E6786063C119}"/>
    <dgm:cxn modelId="{B288B1A3-A7F8-4C7A-B474-96A4F111221E}" type="presOf" srcId="{5FAE34C6-C642-443E-AB55-8DB27C897452}" destId="{6ECE6DE6-EACE-4310-9AC5-A4713BFACF5F}" srcOrd="0" destOrd="0" presId="urn:microsoft.com/office/officeart/2005/8/layout/chevron1"/>
    <dgm:cxn modelId="{23D73535-B37D-43BB-A2F6-01B3B5107887}" type="presOf" srcId="{907D46D8-0AC8-40F3-9AEE-ADF6FBDBE8B7}" destId="{8119E358-620E-455E-A0A3-C57835FB82DD}" srcOrd="0" destOrd="0" presId="urn:microsoft.com/office/officeart/2005/8/layout/chevron1"/>
    <dgm:cxn modelId="{77295FB0-845D-4AD7-B46B-BA5AEC5B92B9}" type="presOf" srcId="{BE5FF950-2A0D-4F42-91D4-9B993F113AC7}" destId="{1443765F-5E94-4158-B9B2-7B31D3C23507}" srcOrd="0" destOrd="0" presId="urn:microsoft.com/office/officeart/2005/8/layout/chevron1"/>
    <dgm:cxn modelId="{E603134F-5F51-485B-8C0E-F8F12D1E58D3}" type="presOf" srcId="{929734ED-2348-487A-949A-0F56079C82C1}" destId="{D54F7E50-DEDA-4284-8A75-BD45409D9D1C}" srcOrd="0" destOrd="0" presId="urn:microsoft.com/office/officeart/2005/8/layout/chevron1"/>
    <dgm:cxn modelId="{9F23AE52-01A6-44E1-A279-F95BA52723D5}" srcId="{BE5FF950-2A0D-4F42-91D4-9B993F113AC7}" destId="{907D46D8-0AC8-40F3-9AEE-ADF6FBDBE8B7}" srcOrd="1" destOrd="0" parTransId="{5B3CE2EA-5E87-4365-B64A-EA35F44F493B}" sibTransId="{FBF95CD8-F13B-4642-ABC6-BE835C700054}"/>
    <dgm:cxn modelId="{F767CF43-A1CC-40BB-B47F-A58068834474}" type="presOf" srcId="{40CD313F-31F7-48F3-9E4F-B3A7C957EE47}" destId="{188CE91C-CE85-47EE-9AEA-5E2783DD1EEF}" srcOrd="0" destOrd="0" presId="urn:microsoft.com/office/officeart/2005/8/layout/chevron1"/>
    <dgm:cxn modelId="{14F85737-5C87-4069-B374-290DBC46FDBC}" srcId="{BE5FF950-2A0D-4F42-91D4-9B993F113AC7}" destId="{1DBD1DAE-67BF-4B77-A4BB-55C53488C8DC}" srcOrd="0" destOrd="0" parTransId="{74EC9D49-1EC2-4957-84F9-8A022B8B0C28}" sibTransId="{0DD9B238-0696-479A-94A2-B6D1786E5B9F}"/>
    <dgm:cxn modelId="{4AFA92D8-2D4C-486A-8878-2698F6E0433A}" type="presOf" srcId="{035A559D-0505-4FB0-B923-0796A157069B}" destId="{DDAF493E-6026-449D-AF9A-D88CC8DEE280}" srcOrd="0" destOrd="0" presId="urn:microsoft.com/office/officeart/2005/8/layout/chevron1"/>
    <dgm:cxn modelId="{4EF5110F-7EA6-4501-AE3E-1288F7B9D891}" srcId="{BE5FF950-2A0D-4F42-91D4-9B993F113AC7}" destId="{035A559D-0505-4FB0-B923-0796A157069B}" srcOrd="2" destOrd="0" parTransId="{5319D9B5-D035-4C8D-8DB3-D9FDC2A0F4FB}" sibTransId="{2ED04320-4A65-4710-A327-5A68CE0C4FE6}"/>
    <dgm:cxn modelId="{C319A84A-7418-4AB8-ABA4-A0AA46CF45D7}" srcId="{BE5FF950-2A0D-4F42-91D4-9B993F113AC7}" destId="{929734ED-2348-487A-949A-0F56079C82C1}" srcOrd="4" destOrd="0" parTransId="{48B8BA3B-1331-45CA-8493-3C9A9737D652}" sibTransId="{CEBC7F3C-006B-4B10-9B93-0E2AF59C2B53}"/>
    <dgm:cxn modelId="{9C687F61-7FAD-4144-B44E-604043480AEC}" type="presParOf" srcId="{1443765F-5E94-4158-B9B2-7B31D3C23507}" destId="{005E62C2-FDC7-422C-9DCF-48970522C1BA}" srcOrd="0" destOrd="0" presId="urn:microsoft.com/office/officeart/2005/8/layout/chevron1"/>
    <dgm:cxn modelId="{F75BC78E-8C53-4C27-ABBC-56C8D6EFE65D}" type="presParOf" srcId="{1443765F-5E94-4158-B9B2-7B31D3C23507}" destId="{3E6D7877-5E05-4E5C-B9C7-1984B7C8ECEB}" srcOrd="1" destOrd="0" presId="urn:microsoft.com/office/officeart/2005/8/layout/chevron1"/>
    <dgm:cxn modelId="{5EA8761E-9D77-4E43-B682-073181F1F497}" type="presParOf" srcId="{1443765F-5E94-4158-B9B2-7B31D3C23507}" destId="{8119E358-620E-455E-A0A3-C57835FB82DD}" srcOrd="2" destOrd="0" presId="urn:microsoft.com/office/officeart/2005/8/layout/chevron1"/>
    <dgm:cxn modelId="{3943BDC7-A2AB-48D4-9BA3-618A85E41024}" type="presParOf" srcId="{1443765F-5E94-4158-B9B2-7B31D3C23507}" destId="{C9C3C6AA-2D99-49FD-B9EC-0DF003C920FE}" srcOrd="3" destOrd="0" presId="urn:microsoft.com/office/officeart/2005/8/layout/chevron1"/>
    <dgm:cxn modelId="{7DA792BB-3EF4-4D5E-87F7-5F87939E7848}" type="presParOf" srcId="{1443765F-5E94-4158-B9B2-7B31D3C23507}" destId="{DDAF493E-6026-449D-AF9A-D88CC8DEE280}" srcOrd="4" destOrd="0" presId="urn:microsoft.com/office/officeart/2005/8/layout/chevron1"/>
    <dgm:cxn modelId="{4D26CB34-179F-4AC5-BE70-F7A420739B5F}" type="presParOf" srcId="{1443765F-5E94-4158-B9B2-7B31D3C23507}" destId="{B09948A4-0026-4EAC-8370-8952007C5742}" srcOrd="5" destOrd="0" presId="urn:microsoft.com/office/officeart/2005/8/layout/chevron1"/>
    <dgm:cxn modelId="{1091061A-D287-4267-90F1-A9D520D9E8AD}" type="presParOf" srcId="{1443765F-5E94-4158-B9B2-7B31D3C23507}" destId="{188CE91C-CE85-47EE-9AEA-5E2783DD1EEF}" srcOrd="6" destOrd="0" presId="urn:microsoft.com/office/officeart/2005/8/layout/chevron1"/>
    <dgm:cxn modelId="{99020851-D515-429A-B47F-90ECD0923F83}" type="presParOf" srcId="{1443765F-5E94-4158-B9B2-7B31D3C23507}" destId="{1ED911C2-B152-488B-B00B-FA4C99E8C008}" srcOrd="7" destOrd="0" presId="urn:microsoft.com/office/officeart/2005/8/layout/chevron1"/>
    <dgm:cxn modelId="{03DDE1B7-2676-4FBA-A31E-EA6D4534E8EF}" type="presParOf" srcId="{1443765F-5E94-4158-B9B2-7B31D3C23507}" destId="{D54F7E50-DEDA-4284-8A75-BD45409D9D1C}" srcOrd="8" destOrd="0" presId="urn:microsoft.com/office/officeart/2005/8/layout/chevron1"/>
    <dgm:cxn modelId="{AA92ABB9-BAA7-40E8-A026-2501EB47DF17}" type="presParOf" srcId="{1443765F-5E94-4158-B9B2-7B31D3C23507}" destId="{BF5E47A2-12B2-42BB-A498-D446C2985056}" srcOrd="9" destOrd="0" presId="urn:microsoft.com/office/officeart/2005/8/layout/chevron1"/>
    <dgm:cxn modelId="{429C8923-A738-4948-A49D-59F646E38CE6}" type="presParOf" srcId="{1443765F-5E94-4158-B9B2-7B31D3C23507}" destId="{6ECE6DE6-EACE-4310-9AC5-A4713BFACF5F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9.xml><?xml version="1.0" encoding="utf-8"?>
<dgm:dataModel xmlns:dgm="http://schemas.openxmlformats.org/drawingml/2006/diagram" xmlns:a="http://schemas.openxmlformats.org/drawingml/2006/main">
  <dgm:ptLst>
    <dgm:pt modelId="{BE5FF950-2A0D-4F42-91D4-9B993F113AC7}" type="doc">
      <dgm:prSet loTypeId="urn:microsoft.com/office/officeart/2005/8/layout/chevron1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1DBD1DAE-67BF-4B77-A4BB-55C53488C8DC}">
      <dgm:prSet phldrT="[Text]"/>
      <dgm:spPr/>
      <dgm:t>
        <a:bodyPr/>
        <a:lstStyle/>
        <a:p>
          <a:r>
            <a:rPr lang="en-US" dirty="0" smtClean="0"/>
            <a:t>Introduction</a:t>
          </a:r>
          <a:endParaRPr lang="en-US" dirty="0"/>
        </a:p>
      </dgm:t>
    </dgm:pt>
    <dgm:pt modelId="{74EC9D49-1EC2-4957-84F9-8A022B8B0C28}" type="parTrans" cxnId="{14F85737-5C87-4069-B374-290DBC46FDBC}">
      <dgm:prSet/>
      <dgm:spPr/>
      <dgm:t>
        <a:bodyPr/>
        <a:lstStyle/>
        <a:p>
          <a:endParaRPr lang="en-US"/>
        </a:p>
      </dgm:t>
    </dgm:pt>
    <dgm:pt modelId="{0DD9B238-0696-479A-94A2-B6D1786E5B9F}" type="sibTrans" cxnId="{14F85737-5C87-4069-B374-290DBC46FDBC}">
      <dgm:prSet/>
      <dgm:spPr/>
      <dgm:t>
        <a:bodyPr/>
        <a:lstStyle/>
        <a:p>
          <a:endParaRPr lang="en-US"/>
        </a:p>
      </dgm:t>
    </dgm:pt>
    <dgm:pt modelId="{907D46D8-0AC8-40F3-9AEE-ADF6FBDBE8B7}">
      <dgm:prSet phldrT="[Text]"/>
      <dgm:spPr>
        <a:solidFill>
          <a:schemeClr val="accent3"/>
        </a:solidFill>
      </dgm:spPr>
      <dgm:t>
        <a:bodyPr/>
        <a:lstStyle/>
        <a:p>
          <a:r>
            <a:rPr lang="en-US" dirty="0" smtClean="0"/>
            <a:t>Graphene CNN</a:t>
          </a:r>
          <a:endParaRPr lang="en-US" dirty="0"/>
        </a:p>
      </dgm:t>
    </dgm:pt>
    <dgm:pt modelId="{5B3CE2EA-5E87-4365-B64A-EA35F44F493B}" type="parTrans" cxnId="{9F23AE52-01A6-44E1-A279-F95BA52723D5}">
      <dgm:prSet/>
      <dgm:spPr/>
      <dgm:t>
        <a:bodyPr/>
        <a:lstStyle/>
        <a:p>
          <a:endParaRPr lang="en-US"/>
        </a:p>
      </dgm:t>
    </dgm:pt>
    <dgm:pt modelId="{FBF95CD8-F13B-4642-ABC6-BE835C700054}" type="sibTrans" cxnId="{9F23AE52-01A6-44E1-A279-F95BA52723D5}">
      <dgm:prSet/>
      <dgm:spPr/>
      <dgm:t>
        <a:bodyPr/>
        <a:lstStyle/>
        <a:p>
          <a:endParaRPr lang="en-US"/>
        </a:p>
      </dgm:t>
    </dgm:pt>
    <dgm:pt modelId="{035A559D-0505-4FB0-B923-0796A157069B}">
      <dgm:prSet phldrT="[Text]"/>
      <dgm:spPr>
        <a:solidFill>
          <a:schemeClr val="accent4"/>
        </a:solidFill>
      </dgm:spPr>
      <dgm:t>
        <a:bodyPr/>
        <a:lstStyle/>
        <a:p>
          <a:r>
            <a:rPr lang="en-US" dirty="0" smtClean="0"/>
            <a:t>Low-loss Diode</a:t>
          </a:r>
          <a:endParaRPr lang="en-US" dirty="0"/>
        </a:p>
      </dgm:t>
    </dgm:pt>
    <dgm:pt modelId="{5319D9B5-D035-4C8D-8DB3-D9FDC2A0F4FB}" type="parTrans" cxnId="{4EF5110F-7EA6-4501-AE3E-1288F7B9D891}">
      <dgm:prSet/>
      <dgm:spPr/>
      <dgm:t>
        <a:bodyPr/>
        <a:lstStyle/>
        <a:p>
          <a:endParaRPr lang="en-US"/>
        </a:p>
      </dgm:t>
    </dgm:pt>
    <dgm:pt modelId="{2ED04320-4A65-4710-A327-5A68CE0C4FE6}" type="sibTrans" cxnId="{4EF5110F-7EA6-4501-AE3E-1288F7B9D891}">
      <dgm:prSet/>
      <dgm:spPr/>
      <dgm:t>
        <a:bodyPr/>
        <a:lstStyle/>
        <a:p>
          <a:endParaRPr lang="en-US"/>
        </a:p>
      </dgm:t>
    </dgm:pt>
    <dgm:pt modelId="{40CD313F-31F7-48F3-9E4F-B3A7C957EE47}">
      <dgm:prSet phldrT="[Text]"/>
      <dgm:spPr>
        <a:solidFill>
          <a:schemeClr val="accent5"/>
        </a:solidFill>
      </dgm:spPr>
      <dgm:t>
        <a:bodyPr/>
        <a:lstStyle/>
        <a:p>
          <a:r>
            <a:rPr lang="en-US" dirty="0" smtClean="0"/>
            <a:t>Diffusive Coupler</a:t>
          </a:r>
          <a:endParaRPr lang="en-US" dirty="0"/>
        </a:p>
      </dgm:t>
    </dgm:pt>
    <dgm:pt modelId="{995A6824-2EA9-4FD4-9ADF-88960B70E26B}" type="parTrans" cxnId="{0628C1E7-3DD9-4962-BA36-CEBBF6753F0F}">
      <dgm:prSet/>
      <dgm:spPr/>
      <dgm:t>
        <a:bodyPr/>
        <a:lstStyle/>
        <a:p>
          <a:endParaRPr lang="en-US"/>
        </a:p>
      </dgm:t>
    </dgm:pt>
    <dgm:pt modelId="{8AAD685E-575F-44BD-99C7-BF61A131180F}" type="sibTrans" cxnId="{0628C1E7-3DD9-4962-BA36-CEBBF6753F0F}">
      <dgm:prSet/>
      <dgm:spPr/>
      <dgm:t>
        <a:bodyPr/>
        <a:lstStyle/>
        <a:p>
          <a:endParaRPr lang="en-US"/>
        </a:p>
      </dgm:t>
    </dgm:pt>
    <dgm:pt modelId="{929734ED-2348-487A-949A-0F56079C82C1}">
      <dgm:prSet/>
      <dgm:spPr>
        <a:solidFill>
          <a:schemeClr val="accent6">
            <a:lumMod val="20000"/>
            <a:lumOff val="80000"/>
          </a:schemeClr>
        </a:solidFill>
      </dgm:spPr>
      <dgm:t>
        <a:bodyPr/>
        <a:lstStyle/>
        <a:p>
          <a:r>
            <a:rPr lang="en-US" dirty="0" smtClean="0"/>
            <a:t>Tech. Limitations</a:t>
          </a:r>
          <a:endParaRPr lang="en-US" dirty="0"/>
        </a:p>
      </dgm:t>
    </dgm:pt>
    <dgm:pt modelId="{48B8BA3B-1331-45CA-8493-3C9A9737D652}" type="parTrans" cxnId="{C319A84A-7418-4AB8-ABA4-A0AA46CF45D7}">
      <dgm:prSet/>
      <dgm:spPr/>
      <dgm:t>
        <a:bodyPr/>
        <a:lstStyle/>
        <a:p>
          <a:endParaRPr lang="en-US"/>
        </a:p>
      </dgm:t>
    </dgm:pt>
    <dgm:pt modelId="{CEBC7F3C-006B-4B10-9B93-0E2AF59C2B53}" type="sibTrans" cxnId="{C319A84A-7418-4AB8-ABA4-A0AA46CF45D7}">
      <dgm:prSet/>
      <dgm:spPr/>
      <dgm:t>
        <a:bodyPr/>
        <a:lstStyle/>
        <a:p>
          <a:endParaRPr lang="en-US"/>
        </a:p>
      </dgm:t>
    </dgm:pt>
    <dgm:pt modelId="{5FAE34C6-C642-443E-AB55-8DB27C897452}">
      <dgm:prSet/>
      <dgm:spPr>
        <a:solidFill>
          <a:schemeClr val="tx2">
            <a:lumMod val="20000"/>
            <a:lumOff val="80000"/>
          </a:schemeClr>
        </a:solidFill>
      </dgm:spPr>
      <dgm:t>
        <a:bodyPr/>
        <a:lstStyle/>
        <a:p>
          <a:r>
            <a:rPr lang="en-US" dirty="0" smtClean="0"/>
            <a:t>Future Work</a:t>
          </a:r>
          <a:endParaRPr lang="en-US" dirty="0"/>
        </a:p>
      </dgm:t>
    </dgm:pt>
    <dgm:pt modelId="{5FC16576-6BBF-4CE4-9368-2CA0F9CA7496}" type="parTrans" cxnId="{0030CDDC-7882-4D38-B0D4-0ECEE5A710BE}">
      <dgm:prSet/>
      <dgm:spPr/>
      <dgm:t>
        <a:bodyPr/>
        <a:lstStyle/>
        <a:p>
          <a:endParaRPr lang="en-US"/>
        </a:p>
      </dgm:t>
    </dgm:pt>
    <dgm:pt modelId="{5D738C3A-C2B9-4E6E-BDD0-E6786063C119}" type="sibTrans" cxnId="{0030CDDC-7882-4D38-B0D4-0ECEE5A710BE}">
      <dgm:prSet/>
      <dgm:spPr/>
      <dgm:t>
        <a:bodyPr/>
        <a:lstStyle/>
        <a:p>
          <a:endParaRPr lang="en-US"/>
        </a:p>
      </dgm:t>
    </dgm:pt>
    <dgm:pt modelId="{1443765F-5E94-4158-B9B2-7B31D3C23507}" type="pres">
      <dgm:prSet presAssocID="{BE5FF950-2A0D-4F42-91D4-9B993F113AC7}" presName="Name0" presStyleCnt="0">
        <dgm:presLayoutVars>
          <dgm:dir/>
          <dgm:animLvl val="lvl"/>
          <dgm:resizeHandles val="exact"/>
        </dgm:presLayoutVars>
      </dgm:prSet>
      <dgm:spPr/>
    </dgm:pt>
    <dgm:pt modelId="{005E62C2-FDC7-422C-9DCF-48970522C1BA}" type="pres">
      <dgm:prSet presAssocID="{1DBD1DAE-67BF-4B77-A4BB-55C53488C8DC}" presName="parTxOnly" presStyleLbl="node1" presStyleIdx="0" presStyleCnt="6" custLinFactNeighborY="-1116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E6D7877-5E05-4E5C-B9C7-1984B7C8ECEB}" type="pres">
      <dgm:prSet presAssocID="{0DD9B238-0696-479A-94A2-B6D1786E5B9F}" presName="parTxOnlySpace" presStyleCnt="0"/>
      <dgm:spPr/>
    </dgm:pt>
    <dgm:pt modelId="{8119E358-620E-455E-A0A3-C57835FB82DD}" type="pres">
      <dgm:prSet presAssocID="{907D46D8-0AC8-40F3-9AEE-ADF6FBDBE8B7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9C3C6AA-2D99-49FD-B9EC-0DF003C920FE}" type="pres">
      <dgm:prSet presAssocID="{FBF95CD8-F13B-4642-ABC6-BE835C700054}" presName="parTxOnlySpace" presStyleCnt="0"/>
      <dgm:spPr/>
    </dgm:pt>
    <dgm:pt modelId="{DDAF493E-6026-449D-AF9A-D88CC8DEE280}" type="pres">
      <dgm:prSet presAssocID="{035A559D-0505-4FB0-B923-0796A157069B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09948A4-0026-4EAC-8370-8952007C5742}" type="pres">
      <dgm:prSet presAssocID="{2ED04320-4A65-4710-A327-5A68CE0C4FE6}" presName="parTxOnlySpace" presStyleCnt="0"/>
      <dgm:spPr/>
    </dgm:pt>
    <dgm:pt modelId="{188CE91C-CE85-47EE-9AEA-5E2783DD1EEF}" type="pres">
      <dgm:prSet presAssocID="{40CD313F-31F7-48F3-9E4F-B3A7C957EE47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D911C2-B152-488B-B00B-FA4C99E8C008}" type="pres">
      <dgm:prSet presAssocID="{8AAD685E-575F-44BD-99C7-BF61A131180F}" presName="parTxOnlySpace" presStyleCnt="0"/>
      <dgm:spPr/>
    </dgm:pt>
    <dgm:pt modelId="{D54F7E50-DEDA-4284-8A75-BD45409D9D1C}" type="pres">
      <dgm:prSet presAssocID="{929734ED-2348-487A-949A-0F56079C82C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F5E47A2-12B2-42BB-A498-D446C2985056}" type="pres">
      <dgm:prSet presAssocID="{CEBC7F3C-006B-4B10-9B93-0E2AF59C2B53}" presName="parTxOnlySpace" presStyleCnt="0"/>
      <dgm:spPr/>
    </dgm:pt>
    <dgm:pt modelId="{6ECE6DE6-EACE-4310-9AC5-A4713BFACF5F}" type="pres">
      <dgm:prSet presAssocID="{5FAE34C6-C642-443E-AB55-8DB27C897452}" presName="parTxOnly" presStyleLbl="node1" presStyleIdx="5" presStyleCnt="6" custLinFactNeighborY="-11169">
        <dgm:presLayoutVars>
          <dgm:chMax val="0"/>
          <dgm:chPref val="0"/>
          <dgm:bulletEnabled val="1"/>
        </dgm:presLayoutVars>
      </dgm:prSet>
      <dgm:spPr/>
    </dgm:pt>
  </dgm:ptLst>
  <dgm:cxnLst>
    <dgm:cxn modelId="{0628C1E7-3DD9-4962-BA36-CEBBF6753F0F}" srcId="{BE5FF950-2A0D-4F42-91D4-9B993F113AC7}" destId="{40CD313F-31F7-48F3-9E4F-B3A7C957EE47}" srcOrd="3" destOrd="0" parTransId="{995A6824-2EA9-4FD4-9ADF-88960B70E26B}" sibTransId="{8AAD685E-575F-44BD-99C7-BF61A131180F}"/>
    <dgm:cxn modelId="{B41878D1-7DF3-40C1-8F96-F093B1472827}" type="presOf" srcId="{1DBD1DAE-67BF-4B77-A4BB-55C53488C8DC}" destId="{005E62C2-FDC7-422C-9DCF-48970522C1BA}" srcOrd="0" destOrd="0" presId="urn:microsoft.com/office/officeart/2005/8/layout/chevron1"/>
    <dgm:cxn modelId="{0030CDDC-7882-4D38-B0D4-0ECEE5A710BE}" srcId="{BE5FF950-2A0D-4F42-91D4-9B993F113AC7}" destId="{5FAE34C6-C642-443E-AB55-8DB27C897452}" srcOrd="5" destOrd="0" parTransId="{5FC16576-6BBF-4CE4-9368-2CA0F9CA7496}" sibTransId="{5D738C3A-C2B9-4E6E-BDD0-E6786063C119}"/>
    <dgm:cxn modelId="{B288B1A3-A7F8-4C7A-B474-96A4F111221E}" type="presOf" srcId="{5FAE34C6-C642-443E-AB55-8DB27C897452}" destId="{6ECE6DE6-EACE-4310-9AC5-A4713BFACF5F}" srcOrd="0" destOrd="0" presId="urn:microsoft.com/office/officeart/2005/8/layout/chevron1"/>
    <dgm:cxn modelId="{23D73535-B37D-43BB-A2F6-01B3B5107887}" type="presOf" srcId="{907D46D8-0AC8-40F3-9AEE-ADF6FBDBE8B7}" destId="{8119E358-620E-455E-A0A3-C57835FB82DD}" srcOrd="0" destOrd="0" presId="urn:microsoft.com/office/officeart/2005/8/layout/chevron1"/>
    <dgm:cxn modelId="{77295FB0-845D-4AD7-B46B-BA5AEC5B92B9}" type="presOf" srcId="{BE5FF950-2A0D-4F42-91D4-9B993F113AC7}" destId="{1443765F-5E94-4158-B9B2-7B31D3C23507}" srcOrd="0" destOrd="0" presId="urn:microsoft.com/office/officeart/2005/8/layout/chevron1"/>
    <dgm:cxn modelId="{E603134F-5F51-485B-8C0E-F8F12D1E58D3}" type="presOf" srcId="{929734ED-2348-487A-949A-0F56079C82C1}" destId="{D54F7E50-DEDA-4284-8A75-BD45409D9D1C}" srcOrd="0" destOrd="0" presId="urn:microsoft.com/office/officeart/2005/8/layout/chevron1"/>
    <dgm:cxn modelId="{9F23AE52-01A6-44E1-A279-F95BA52723D5}" srcId="{BE5FF950-2A0D-4F42-91D4-9B993F113AC7}" destId="{907D46D8-0AC8-40F3-9AEE-ADF6FBDBE8B7}" srcOrd="1" destOrd="0" parTransId="{5B3CE2EA-5E87-4365-B64A-EA35F44F493B}" sibTransId="{FBF95CD8-F13B-4642-ABC6-BE835C700054}"/>
    <dgm:cxn modelId="{F767CF43-A1CC-40BB-B47F-A58068834474}" type="presOf" srcId="{40CD313F-31F7-48F3-9E4F-B3A7C957EE47}" destId="{188CE91C-CE85-47EE-9AEA-5E2783DD1EEF}" srcOrd="0" destOrd="0" presId="urn:microsoft.com/office/officeart/2005/8/layout/chevron1"/>
    <dgm:cxn modelId="{14F85737-5C87-4069-B374-290DBC46FDBC}" srcId="{BE5FF950-2A0D-4F42-91D4-9B993F113AC7}" destId="{1DBD1DAE-67BF-4B77-A4BB-55C53488C8DC}" srcOrd="0" destOrd="0" parTransId="{74EC9D49-1EC2-4957-84F9-8A022B8B0C28}" sibTransId="{0DD9B238-0696-479A-94A2-B6D1786E5B9F}"/>
    <dgm:cxn modelId="{4AFA92D8-2D4C-486A-8878-2698F6E0433A}" type="presOf" srcId="{035A559D-0505-4FB0-B923-0796A157069B}" destId="{DDAF493E-6026-449D-AF9A-D88CC8DEE280}" srcOrd="0" destOrd="0" presId="urn:microsoft.com/office/officeart/2005/8/layout/chevron1"/>
    <dgm:cxn modelId="{4EF5110F-7EA6-4501-AE3E-1288F7B9D891}" srcId="{BE5FF950-2A0D-4F42-91D4-9B993F113AC7}" destId="{035A559D-0505-4FB0-B923-0796A157069B}" srcOrd="2" destOrd="0" parTransId="{5319D9B5-D035-4C8D-8DB3-D9FDC2A0F4FB}" sibTransId="{2ED04320-4A65-4710-A327-5A68CE0C4FE6}"/>
    <dgm:cxn modelId="{C319A84A-7418-4AB8-ABA4-A0AA46CF45D7}" srcId="{BE5FF950-2A0D-4F42-91D4-9B993F113AC7}" destId="{929734ED-2348-487A-949A-0F56079C82C1}" srcOrd="4" destOrd="0" parTransId="{48B8BA3B-1331-45CA-8493-3C9A9737D652}" sibTransId="{CEBC7F3C-006B-4B10-9B93-0E2AF59C2B53}"/>
    <dgm:cxn modelId="{9C687F61-7FAD-4144-B44E-604043480AEC}" type="presParOf" srcId="{1443765F-5E94-4158-B9B2-7B31D3C23507}" destId="{005E62C2-FDC7-422C-9DCF-48970522C1BA}" srcOrd="0" destOrd="0" presId="urn:microsoft.com/office/officeart/2005/8/layout/chevron1"/>
    <dgm:cxn modelId="{F75BC78E-8C53-4C27-ABBC-56C8D6EFE65D}" type="presParOf" srcId="{1443765F-5E94-4158-B9B2-7B31D3C23507}" destId="{3E6D7877-5E05-4E5C-B9C7-1984B7C8ECEB}" srcOrd="1" destOrd="0" presId="urn:microsoft.com/office/officeart/2005/8/layout/chevron1"/>
    <dgm:cxn modelId="{5EA8761E-9D77-4E43-B682-073181F1F497}" type="presParOf" srcId="{1443765F-5E94-4158-B9B2-7B31D3C23507}" destId="{8119E358-620E-455E-A0A3-C57835FB82DD}" srcOrd="2" destOrd="0" presId="urn:microsoft.com/office/officeart/2005/8/layout/chevron1"/>
    <dgm:cxn modelId="{3943BDC7-A2AB-48D4-9BA3-618A85E41024}" type="presParOf" srcId="{1443765F-5E94-4158-B9B2-7B31D3C23507}" destId="{C9C3C6AA-2D99-49FD-B9EC-0DF003C920FE}" srcOrd="3" destOrd="0" presId="urn:microsoft.com/office/officeart/2005/8/layout/chevron1"/>
    <dgm:cxn modelId="{7DA792BB-3EF4-4D5E-87F7-5F87939E7848}" type="presParOf" srcId="{1443765F-5E94-4158-B9B2-7B31D3C23507}" destId="{DDAF493E-6026-449D-AF9A-D88CC8DEE280}" srcOrd="4" destOrd="0" presId="urn:microsoft.com/office/officeart/2005/8/layout/chevron1"/>
    <dgm:cxn modelId="{4D26CB34-179F-4AC5-BE70-F7A420739B5F}" type="presParOf" srcId="{1443765F-5E94-4158-B9B2-7B31D3C23507}" destId="{B09948A4-0026-4EAC-8370-8952007C5742}" srcOrd="5" destOrd="0" presId="urn:microsoft.com/office/officeart/2005/8/layout/chevron1"/>
    <dgm:cxn modelId="{1091061A-D287-4267-90F1-A9D520D9E8AD}" type="presParOf" srcId="{1443765F-5E94-4158-B9B2-7B31D3C23507}" destId="{188CE91C-CE85-47EE-9AEA-5E2783DD1EEF}" srcOrd="6" destOrd="0" presId="urn:microsoft.com/office/officeart/2005/8/layout/chevron1"/>
    <dgm:cxn modelId="{99020851-D515-429A-B47F-90ECD0923F83}" type="presParOf" srcId="{1443765F-5E94-4158-B9B2-7B31D3C23507}" destId="{1ED911C2-B152-488B-B00B-FA4C99E8C008}" srcOrd="7" destOrd="0" presId="urn:microsoft.com/office/officeart/2005/8/layout/chevron1"/>
    <dgm:cxn modelId="{03DDE1B7-2676-4FBA-A31E-EA6D4534E8EF}" type="presParOf" srcId="{1443765F-5E94-4158-B9B2-7B31D3C23507}" destId="{D54F7E50-DEDA-4284-8A75-BD45409D9D1C}" srcOrd="8" destOrd="0" presId="urn:microsoft.com/office/officeart/2005/8/layout/chevron1"/>
    <dgm:cxn modelId="{AA92ABB9-BAA7-40E8-A026-2501EB47DF17}" type="presParOf" srcId="{1443765F-5E94-4158-B9B2-7B31D3C23507}" destId="{BF5E47A2-12B2-42BB-A498-D446C2985056}" srcOrd="9" destOrd="0" presId="urn:microsoft.com/office/officeart/2005/8/layout/chevron1"/>
    <dgm:cxn modelId="{429C8923-A738-4948-A49D-59F646E38CE6}" type="presParOf" srcId="{1443765F-5E94-4158-B9B2-7B31D3C23507}" destId="{6ECE6DE6-EACE-4310-9AC5-A4713BFACF5F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D225E786-697A-4418-9F4D-24524888345F}" type="doc">
      <dgm:prSet loTypeId="urn:microsoft.com/office/officeart/2005/8/layout/venn2" loCatId="relationship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426D4889-B895-41E9-93DC-66ADD7F55317}">
      <dgm:prSet phldrT="[Text]"/>
      <dgm:spPr/>
      <dgm:t>
        <a:bodyPr/>
        <a:lstStyle/>
        <a:p>
          <a:r>
            <a:rPr lang="en-US" b="1" dirty="0"/>
            <a:t>System Architecture</a:t>
          </a:r>
        </a:p>
      </dgm:t>
    </dgm:pt>
    <dgm:pt modelId="{D7954D3C-EEAF-4307-97E4-D706611510E3}" type="parTrans" cxnId="{1DB4E338-E877-4724-8D36-979579926F6A}">
      <dgm:prSet/>
      <dgm:spPr/>
      <dgm:t>
        <a:bodyPr/>
        <a:lstStyle/>
        <a:p>
          <a:endParaRPr lang="en-US"/>
        </a:p>
      </dgm:t>
    </dgm:pt>
    <dgm:pt modelId="{39A3D25A-4D04-407D-83AD-991DEBCB9414}" type="sibTrans" cxnId="{1DB4E338-E877-4724-8D36-979579926F6A}">
      <dgm:prSet/>
      <dgm:spPr/>
      <dgm:t>
        <a:bodyPr/>
        <a:lstStyle/>
        <a:p>
          <a:endParaRPr lang="en-US"/>
        </a:p>
      </dgm:t>
    </dgm:pt>
    <dgm:pt modelId="{5BAF3555-7051-4155-8A2C-947E44CD3BF4}">
      <dgm:prSet phldrT="[Text]"/>
      <dgm:spPr/>
      <dgm:t>
        <a:bodyPr/>
        <a:lstStyle/>
        <a:p>
          <a:r>
            <a:rPr lang="en-US" b="1" dirty="0"/>
            <a:t>Module</a:t>
          </a:r>
        </a:p>
      </dgm:t>
    </dgm:pt>
    <dgm:pt modelId="{D54444DE-12B5-4532-B450-E3A1DDAB3223}" type="parTrans" cxnId="{41EF2D76-6933-4865-ABA7-9F9CA5A82A24}">
      <dgm:prSet/>
      <dgm:spPr/>
      <dgm:t>
        <a:bodyPr/>
        <a:lstStyle/>
        <a:p>
          <a:endParaRPr lang="en-US"/>
        </a:p>
      </dgm:t>
    </dgm:pt>
    <dgm:pt modelId="{E9CAFECC-F6C1-47A7-8CF5-585EDDEA1A25}" type="sibTrans" cxnId="{41EF2D76-6933-4865-ABA7-9F9CA5A82A24}">
      <dgm:prSet/>
      <dgm:spPr/>
      <dgm:t>
        <a:bodyPr/>
        <a:lstStyle/>
        <a:p>
          <a:endParaRPr lang="en-US"/>
        </a:p>
      </dgm:t>
    </dgm:pt>
    <dgm:pt modelId="{BA231FB9-AF34-4DAA-AB3B-897A2410913D}">
      <dgm:prSet phldrT="[Text]"/>
      <dgm:spPr>
        <a:solidFill>
          <a:srgbClr val="92D050"/>
        </a:solidFill>
      </dgm:spPr>
      <dgm:t>
        <a:bodyPr/>
        <a:lstStyle/>
        <a:p>
          <a:r>
            <a:rPr lang="en-US" b="1" dirty="0"/>
            <a:t>Gate/Circuit</a:t>
          </a:r>
        </a:p>
      </dgm:t>
    </dgm:pt>
    <dgm:pt modelId="{19F937DA-5700-448E-8350-09FFE8C81228}" type="parTrans" cxnId="{6EFF5EFC-3016-4307-8519-11AAB8EA85F2}">
      <dgm:prSet/>
      <dgm:spPr/>
      <dgm:t>
        <a:bodyPr/>
        <a:lstStyle/>
        <a:p>
          <a:endParaRPr lang="en-US"/>
        </a:p>
      </dgm:t>
    </dgm:pt>
    <dgm:pt modelId="{ABCF35A5-FBBC-482B-9289-37C62F2462C0}" type="sibTrans" cxnId="{6EFF5EFC-3016-4307-8519-11AAB8EA85F2}">
      <dgm:prSet/>
      <dgm:spPr/>
      <dgm:t>
        <a:bodyPr/>
        <a:lstStyle/>
        <a:p>
          <a:endParaRPr lang="en-US"/>
        </a:p>
      </dgm:t>
    </dgm:pt>
    <dgm:pt modelId="{5BC7710C-02AD-46D6-8918-046509C033E3}">
      <dgm:prSet phldrT="[Text]"/>
      <dgm:spPr/>
      <dgm:t>
        <a:bodyPr/>
        <a:lstStyle/>
        <a:p>
          <a:r>
            <a:rPr lang="en-US" b="1" dirty="0"/>
            <a:t>Device</a:t>
          </a:r>
        </a:p>
      </dgm:t>
    </dgm:pt>
    <dgm:pt modelId="{DCA0900C-36C0-45EC-8310-D0B5611E335C}" type="parTrans" cxnId="{F66B4424-2C74-4EA9-A9C8-4C0F42079136}">
      <dgm:prSet/>
      <dgm:spPr/>
      <dgm:t>
        <a:bodyPr/>
        <a:lstStyle/>
        <a:p>
          <a:endParaRPr lang="en-US"/>
        </a:p>
      </dgm:t>
    </dgm:pt>
    <dgm:pt modelId="{790C8281-3247-4C74-B73B-EABE68730BE8}" type="sibTrans" cxnId="{F66B4424-2C74-4EA9-A9C8-4C0F42079136}">
      <dgm:prSet/>
      <dgm:spPr/>
      <dgm:t>
        <a:bodyPr/>
        <a:lstStyle/>
        <a:p>
          <a:endParaRPr lang="en-US"/>
        </a:p>
      </dgm:t>
    </dgm:pt>
    <dgm:pt modelId="{4A7717E4-B366-4DD4-88C9-5BAA332ED078}" type="pres">
      <dgm:prSet presAssocID="{D225E786-697A-4418-9F4D-24524888345F}" presName="Name0" presStyleCnt="0">
        <dgm:presLayoutVars>
          <dgm:chMax val="7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F0930FB-0410-4F63-A613-3F6DA6F31E1B}" type="pres">
      <dgm:prSet presAssocID="{D225E786-697A-4418-9F4D-24524888345F}" presName="comp1" presStyleCnt="0"/>
      <dgm:spPr/>
    </dgm:pt>
    <dgm:pt modelId="{0377EFD8-E111-4557-8A4A-9951D5A97D09}" type="pres">
      <dgm:prSet presAssocID="{D225E786-697A-4418-9F4D-24524888345F}" presName="circle1" presStyleLbl="node1" presStyleIdx="0" presStyleCnt="4"/>
      <dgm:spPr/>
      <dgm:t>
        <a:bodyPr/>
        <a:lstStyle/>
        <a:p>
          <a:endParaRPr lang="en-US"/>
        </a:p>
      </dgm:t>
    </dgm:pt>
    <dgm:pt modelId="{FE437CB3-1ADB-4756-B05A-65998335C4BF}" type="pres">
      <dgm:prSet presAssocID="{D225E786-697A-4418-9F4D-24524888345F}" presName="c1text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1E1F122-151E-45FD-9B67-ED98F769194C}" type="pres">
      <dgm:prSet presAssocID="{D225E786-697A-4418-9F4D-24524888345F}" presName="comp2" presStyleCnt="0"/>
      <dgm:spPr/>
    </dgm:pt>
    <dgm:pt modelId="{DC17DF53-40A1-4F3E-9DD1-AC0C773DBC3D}" type="pres">
      <dgm:prSet presAssocID="{D225E786-697A-4418-9F4D-24524888345F}" presName="circle2" presStyleLbl="node1" presStyleIdx="1" presStyleCnt="4"/>
      <dgm:spPr/>
      <dgm:t>
        <a:bodyPr/>
        <a:lstStyle/>
        <a:p>
          <a:endParaRPr lang="en-US"/>
        </a:p>
      </dgm:t>
    </dgm:pt>
    <dgm:pt modelId="{24843A94-593E-42B8-B600-DD4BF0F0236F}" type="pres">
      <dgm:prSet presAssocID="{D225E786-697A-4418-9F4D-24524888345F}" presName="c2text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B16015E-43B9-457D-9548-39698E92254F}" type="pres">
      <dgm:prSet presAssocID="{D225E786-697A-4418-9F4D-24524888345F}" presName="comp3" presStyleCnt="0"/>
      <dgm:spPr/>
    </dgm:pt>
    <dgm:pt modelId="{831258B2-7187-479E-AB20-F85A6BFD8BCB}" type="pres">
      <dgm:prSet presAssocID="{D225E786-697A-4418-9F4D-24524888345F}" presName="circle3" presStyleLbl="node1" presStyleIdx="2" presStyleCnt="4"/>
      <dgm:spPr/>
      <dgm:t>
        <a:bodyPr/>
        <a:lstStyle/>
        <a:p>
          <a:endParaRPr lang="en-US"/>
        </a:p>
      </dgm:t>
    </dgm:pt>
    <dgm:pt modelId="{7D31EF49-E3C2-4E36-BE32-59AC60FF0D3B}" type="pres">
      <dgm:prSet presAssocID="{D225E786-697A-4418-9F4D-24524888345F}" presName="c3text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A39CB61-5112-4D64-906D-4D51BA68F1C1}" type="pres">
      <dgm:prSet presAssocID="{D225E786-697A-4418-9F4D-24524888345F}" presName="comp4" presStyleCnt="0"/>
      <dgm:spPr/>
    </dgm:pt>
    <dgm:pt modelId="{A4C2D0C9-8BE4-444B-B4CD-289D06100A64}" type="pres">
      <dgm:prSet presAssocID="{D225E786-697A-4418-9F4D-24524888345F}" presName="circle4" presStyleLbl="node1" presStyleIdx="3" presStyleCnt="4"/>
      <dgm:spPr/>
      <dgm:t>
        <a:bodyPr/>
        <a:lstStyle/>
        <a:p>
          <a:endParaRPr lang="en-US"/>
        </a:p>
      </dgm:t>
    </dgm:pt>
    <dgm:pt modelId="{4E90AFEC-9C03-4CB7-872E-D3F37955B303}" type="pres">
      <dgm:prSet presAssocID="{D225E786-697A-4418-9F4D-24524888345F}" presName="c4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DB4E338-E877-4724-8D36-979579926F6A}" srcId="{D225E786-697A-4418-9F4D-24524888345F}" destId="{426D4889-B895-41E9-93DC-66ADD7F55317}" srcOrd="0" destOrd="0" parTransId="{D7954D3C-EEAF-4307-97E4-D706611510E3}" sibTransId="{39A3D25A-4D04-407D-83AD-991DEBCB9414}"/>
    <dgm:cxn modelId="{D1CC7D81-B2ED-4FD4-B82D-424A48C9A94F}" type="presOf" srcId="{5BAF3555-7051-4155-8A2C-947E44CD3BF4}" destId="{DC17DF53-40A1-4F3E-9DD1-AC0C773DBC3D}" srcOrd="0" destOrd="0" presId="urn:microsoft.com/office/officeart/2005/8/layout/venn2"/>
    <dgm:cxn modelId="{A9B85396-1B60-4B13-BBAE-4FA168F02099}" type="presOf" srcId="{426D4889-B895-41E9-93DC-66ADD7F55317}" destId="{0377EFD8-E111-4557-8A4A-9951D5A97D09}" srcOrd="0" destOrd="0" presId="urn:microsoft.com/office/officeart/2005/8/layout/venn2"/>
    <dgm:cxn modelId="{42C9BF77-6C36-4496-9663-22BE21C754B4}" type="presOf" srcId="{BA231FB9-AF34-4DAA-AB3B-897A2410913D}" destId="{831258B2-7187-479E-AB20-F85A6BFD8BCB}" srcOrd="0" destOrd="0" presId="urn:microsoft.com/office/officeart/2005/8/layout/venn2"/>
    <dgm:cxn modelId="{C6FEE635-0E8F-4551-8468-09CECB9FEE4B}" type="presOf" srcId="{BA231FB9-AF34-4DAA-AB3B-897A2410913D}" destId="{7D31EF49-E3C2-4E36-BE32-59AC60FF0D3B}" srcOrd="1" destOrd="0" presId="urn:microsoft.com/office/officeart/2005/8/layout/venn2"/>
    <dgm:cxn modelId="{2A99CCBF-7879-4D1E-AAC6-99E562FF1682}" type="presOf" srcId="{426D4889-B895-41E9-93DC-66ADD7F55317}" destId="{FE437CB3-1ADB-4756-B05A-65998335C4BF}" srcOrd="1" destOrd="0" presId="urn:microsoft.com/office/officeart/2005/8/layout/venn2"/>
    <dgm:cxn modelId="{6C57293A-D01E-40EA-9668-1001D9ADF72B}" type="presOf" srcId="{5BC7710C-02AD-46D6-8918-046509C033E3}" destId="{4E90AFEC-9C03-4CB7-872E-D3F37955B303}" srcOrd="1" destOrd="0" presId="urn:microsoft.com/office/officeart/2005/8/layout/venn2"/>
    <dgm:cxn modelId="{D7FC2C87-63D1-4175-BC17-A16E261C90BC}" type="presOf" srcId="{5BC7710C-02AD-46D6-8918-046509C033E3}" destId="{A4C2D0C9-8BE4-444B-B4CD-289D06100A64}" srcOrd="0" destOrd="0" presId="urn:microsoft.com/office/officeart/2005/8/layout/venn2"/>
    <dgm:cxn modelId="{6EFF5EFC-3016-4307-8519-11AAB8EA85F2}" srcId="{D225E786-697A-4418-9F4D-24524888345F}" destId="{BA231FB9-AF34-4DAA-AB3B-897A2410913D}" srcOrd="2" destOrd="0" parTransId="{19F937DA-5700-448E-8350-09FFE8C81228}" sibTransId="{ABCF35A5-FBBC-482B-9289-37C62F2462C0}"/>
    <dgm:cxn modelId="{41EF2D76-6933-4865-ABA7-9F9CA5A82A24}" srcId="{D225E786-697A-4418-9F4D-24524888345F}" destId="{5BAF3555-7051-4155-8A2C-947E44CD3BF4}" srcOrd="1" destOrd="0" parTransId="{D54444DE-12B5-4532-B450-E3A1DDAB3223}" sibTransId="{E9CAFECC-F6C1-47A7-8CF5-585EDDEA1A25}"/>
    <dgm:cxn modelId="{5DBCE664-F145-4804-8DB6-E3EEEE7AB2DB}" type="presOf" srcId="{5BAF3555-7051-4155-8A2C-947E44CD3BF4}" destId="{24843A94-593E-42B8-B600-DD4BF0F0236F}" srcOrd="1" destOrd="0" presId="urn:microsoft.com/office/officeart/2005/8/layout/venn2"/>
    <dgm:cxn modelId="{F66B4424-2C74-4EA9-A9C8-4C0F42079136}" srcId="{D225E786-697A-4418-9F4D-24524888345F}" destId="{5BC7710C-02AD-46D6-8918-046509C033E3}" srcOrd="3" destOrd="0" parTransId="{DCA0900C-36C0-45EC-8310-D0B5611E335C}" sibTransId="{790C8281-3247-4C74-B73B-EABE68730BE8}"/>
    <dgm:cxn modelId="{616C8E9A-FBD9-4CAF-8A12-AAAF83775615}" type="presOf" srcId="{D225E786-697A-4418-9F4D-24524888345F}" destId="{4A7717E4-B366-4DD4-88C9-5BAA332ED078}" srcOrd="0" destOrd="0" presId="urn:microsoft.com/office/officeart/2005/8/layout/venn2"/>
    <dgm:cxn modelId="{170E756F-AB86-44AE-B6EB-B9D20DF8E6F2}" type="presParOf" srcId="{4A7717E4-B366-4DD4-88C9-5BAA332ED078}" destId="{BF0930FB-0410-4F63-A613-3F6DA6F31E1B}" srcOrd="0" destOrd="0" presId="urn:microsoft.com/office/officeart/2005/8/layout/venn2"/>
    <dgm:cxn modelId="{12038ABB-758F-46D8-B9E1-AB9FE6A3B9C2}" type="presParOf" srcId="{BF0930FB-0410-4F63-A613-3F6DA6F31E1B}" destId="{0377EFD8-E111-4557-8A4A-9951D5A97D09}" srcOrd="0" destOrd="0" presId="urn:microsoft.com/office/officeart/2005/8/layout/venn2"/>
    <dgm:cxn modelId="{86881B93-E4D4-45A0-9531-4D80168630C2}" type="presParOf" srcId="{BF0930FB-0410-4F63-A613-3F6DA6F31E1B}" destId="{FE437CB3-1ADB-4756-B05A-65998335C4BF}" srcOrd="1" destOrd="0" presId="urn:microsoft.com/office/officeart/2005/8/layout/venn2"/>
    <dgm:cxn modelId="{88D812CE-8D68-40F8-97CF-61D91D6D6218}" type="presParOf" srcId="{4A7717E4-B366-4DD4-88C9-5BAA332ED078}" destId="{A1E1F122-151E-45FD-9B67-ED98F769194C}" srcOrd="1" destOrd="0" presId="urn:microsoft.com/office/officeart/2005/8/layout/venn2"/>
    <dgm:cxn modelId="{243070C3-E3DF-450B-87F3-4EC3E0221074}" type="presParOf" srcId="{A1E1F122-151E-45FD-9B67-ED98F769194C}" destId="{DC17DF53-40A1-4F3E-9DD1-AC0C773DBC3D}" srcOrd="0" destOrd="0" presId="urn:microsoft.com/office/officeart/2005/8/layout/venn2"/>
    <dgm:cxn modelId="{69592F08-1397-4247-9821-3821005AB0BB}" type="presParOf" srcId="{A1E1F122-151E-45FD-9B67-ED98F769194C}" destId="{24843A94-593E-42B8-B600-DD4BF0F0236F}" srcOrd="1" destOrd="0" presId="urn:microsoft.com/office/officeart/2005/8/layout/venn2"/>
    <dgm:cxn modelId="{0FA81414-5905-4381-B656-D9350997C7F2}" type="presParOf" srcId="{4A7717E4-B366-4DD4-88C9-5BAA332ED078}" destId="{EB16015E-43B9-457D-9548-39698E92254F}" srcOrd="2" destOrd="0" presId="urn:microsoft.com/office/officeart/2005/8/layout/venn2"/>
    <dgm:cxn modelId="{C2CDAD39-51AF-42AD-872B-E5EF94BFDD17}" type="presParOf" srcId="{EB16015E-43B9-457D-9548-39698E92254F}" destId="{831258B2-7187-479E-AB20-F85A6BFD8BCB}" srcOrd="0" destOrd="0" presId="urn:microsoft.com/office/officeart/2005/8/layout/venn2"/>
    <dgm:cxn modelId="{A42D8971-227A-424A-9F03-AE07A83B214B}" type="presParOf" srcId="{EB16015E-43B9-457D-9548-39698E92254F}" destId="{7D31EF49-E3C2-4E36-BE32-59AC60FF0D3B}" srcOrd="1" destOrd="0" presId="urn:microsoft.com/office/officeart/2005/8/layout/venn2"/>
    <dgm:cxn modelId="{41BE73BE-6D30-4303-988E-DE2EDE385145}" type="presParOf" srcId="{4A7717E4-B366-4DD4-88C9-5BAA332ED078}" destId="{BA39CB61-5112-4D64-906D-4D51BA68F1C1}" srcOrd="3" destOrd="0" presId="urn:microsoft.com/office/officeart/2005/8/layout/venn2"/>
    <dgm:cxn modelId="{95A1BCDF-3360-4BF3-9871-8AABDFCC57A1}" type="presParOf" srcId="{BA39CB61-5112-4D64-906D-4D51BA68F1C1}" destId="{A4C2D0C9-8BE4-444B-B4CD-289D06100A64}" srcOrd="0" destOrd="0" presId="urn:microsoft.com/office/officeart/2005/8/layout/venn2"/>
    <dgm:cxn modelId="{4CCD2137-1367-4A93-9C92-D087BCAAFC66}" type="presParOf" srcId="{BA39CB61-5112-4D64-906D-4D51BA68F1C1}" destId="{4E90AFEC-9C03-4CB7-872E-D3F37955B303}" srcOrd="1" destOrd="0" presId="urn:microsoft.com/office/officeart/2005/8/layout/ven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0.xml><?xml version="1.0" encoding="utf-8"?>
<dgm:dataModel xmlns:dgm="http://schemas.openxmlformats.org/drawingml/2006/diagram" xmlns:a="http://schemas.openxmlformats.org/drawingml/2006/main">
  <dgm:ptLst>
    <dgm:pt modelId="{BE5FF950-2A0D-4F42-91D4-9B993F113AC7}" type="doc">
      <dgm:prSet loTypeId="urn:microsoft.com/office/officeart/2005/8/layout/chevron1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1DBD1DAE-67BF-4B77-A4BB-55C53488C8DC}">
      <dgm:prSet phldrT="[Text]"/>
      <dgm:spPr/>
      <dgm:t>
        <a:bodyPr/>
        <a:lstStyle/>
        <a:p>
          <a:r>
            <a:rPr lang="en-US" dirty="0" smtClean="0"/>
            <a:t>Introduction</a:t>
          </a:r>
          <a:endParaRPr lang="en-US" dirty="0"/>
        </a:p>
      </dgm:t>
    </dgm:pt>
    <dgm:pt modelId="{74EC9D49-1EC2-4957-84F9-8A022B8B0C28}" type="parTrans" cxnId="{14F85737-5C87-4069-B374-290DBC46FDBC}">
      <dgm:prSet/>
      <dgm:spPr/>
      <dgm:t>
        <a:bodyPr/>
        <a:lstStyle/>
        <a:p>
          <a:endParaRPr lang="en-US"/>
        </a:p>
      </dgm:t>
    </dgm:pt>
    <dgm:pt modelId="{0DD9B238-0696-479A-94A2-B6D1786E5B9F}" type="sibTrans" cxnId="{14F85737-5C87-4069-B374-290DBC46FDBC}">
      <dgm:prSet/>
      <dgm:spPr/>
      <dgm:t>
        <a:bodyPr/>
        <a:lstStyle/>
        <a:p>
          <a:endParaRPr lang="en-US"/>
        </a:p>
      </dgm:t>
    </dgm:pt>
    <dgm:pt modelId="{907D46D8-0AC8-40F3-9AEE-ADF6FBDBE8B7}">
      <dgm:prSet phldrT="[Text]"/>
      <dgm:spPr>
        <a:solidFill>
          <a:schemeClr val="accent3"/>
        </a:solidFill>
      </dgm:spPr>
      <dgm:t>
        <a:bodyPr/>
        <a:lstStyle/>
        <a:p>
          <a:r>
            <a:rPr lang="en-US" dirty="0" smtClean="0"/>
            <a:t>Graphene CNN</a:t>
          </a:r>
          <a:endParaRPr lang="en-US" dirty="0"/>
        </a:p>
      </dgm:t>
    </dgm:pt>
    <dgm:pt modelId="{5B3CE2EA-5E87-4365-B64A-EA35F44F493B}" type="parTrans" cxnId="{9F23AE52-01A6-44E1-A279-F95BA52723D5}">
      <dgm:prSet/>
      <dgm:spPr/>
      <dgm:t>
        <a:bodyPr/>
        <a:lstStyle/>
        <a:p>
          <a:endParaRPr lang="en-US"/>
        </a:p>
      </dgm:t>
    </dgm:pt>
    <dgm:pt modelId="{FBF95CD8-F13B-4642-ABC6-BE835C700054}" type="sibTrans" cxnId="{9F23AE52-01A6-44E1-A279-F95BA52723D5}">
      <dgm:prSet/>
      <dgm:spPr/>
      <dgm:t>
        <a:bodyPr/>
        <a:lstStyle/>
        <a:p>
          <a:endParaRPr lang="en-US"/>
        </a:p>
      </dgm:t>
    </dgm:pt>
    <dgm:pt modelId="{035A559D-0505-4FB0-B923-0796A157069B}">
      <dgm:prSet phldrT="[Text]"/>
      <dgm:spPr>
        <a:solidFill>
          <a:schemeClr val="accent4"/>
        </a:solidFill>
      </dgm:spPr>
      <dgm:t>
        <a:bodyPr/>
        <a:lstStyle/>
        <a:p>
          <a:r>
            <a:rPr lang="en-US" dirty="0" smtClean="0"/>
            <a:t>Low-loss Diode</a:t>
          </a:r>
          <a:endParaRPr lang="en-US" dirty="0"/>
        </a:p>
      </dgm:t>
    </dgm:pt>
    <dgm:pt modelId="{5319D9B5-D035-4C8D-8DB3-D9FDC2A0F4FB}" type="parTrans" cxnId="{4EF5110F-7EA6-4501-AE3E-1288F7B9D891}">
      <dgm:prSet/>
      <dgm:spPr/>
      <dgm:t>
        <a:bodyPr/>
        <a:lstStyle/>
        <a:p>
          <a:endParaRPr lang="en-US"/>
        </a:p>
      </dgm:t>
    </dgm:pt>
    <dgm:pt modelId="{2ED04320-4A65-4710-A327-5A68CE0C4FE6}" type="sibTrans" cxnId="{4EF5110F-7EA6-4501-AE3E-1288F7B9D891}">
      <dgm:prSet/>
      <dgm:spPr/>
      <dgm:t>
        <a:bodyPr/>
        <a:lstStyle/>
        <a:p>
          <a:endParaRPr lang="en-US"/>
        </a:p>
      </dgm:t>
    </dgm:pt>
    <dgm:pt modelId="{40CD313F-31F7-48F3-9E4F-B3A7C957EE47}">
      <dgm:prSet phldrT="[Text]"/>
      <dgm:spPr>
        <a:solidFill>
          <a:schemeClr val="accent5"/>
        </a:solidFill>
      </dgm:spPr>
      <dgm:t>
        <a:bodyPr/>
        <a:lstStyle/>
        <a:p>
          <a:r>
            <a:rPr lang="en-US" dirty="0" smtClean="0"/>
            <a:t>Diffusive Coupler</a:t>
          </a:r>
          <a:endParaRPr lang="en-US" dirty="0"/>
        </a:p>
      </dgm:t>
    </dgm:pt>
    <dgm:pt modelId="{995A6824-2EA9-4FD4-9ADF-88960B70E26B}" type="parTrans" cxnId="{0628C1E7-3DD9-4962-BA36-CEBBF6753F0F}">
      <dgm:prSet/>
      <dgm:spPr/>
      <dgm:t>
        <a:bodyPr/>
        <a:lstStyle/>
        <a:p>
          <a:endParaRPr lang="en-US"/>
        </a:p>
      </dgm:t>
    </dgm:pt>
    <dgm:pt modelId="{8AAD685E-575F-44BD-99C7-BF61A131180F}" type="sibTrans" cxnId="{0628C1E7-3DD9-4962-BA36-CEBBF6753F0F}">
      <dgm:prSet/>
      <dgm:spPr/>
      <dgm:t>
        <a:bodyPr/>
        <a:lstStyle/>
        <a:p>
          <a:endParaRPr lang="en-US"/>
        </a:p>
      </dgm:t>
    </dgm:pt>
    <dgm:pt modelId="{929734ED-2348-487A-949A-0F56079C82C1}">
      <dgm:prSet/>
      <dgm:spPr>
        <a:solidFill>
          <a:schemeClr val="accent6">
            <a:lumMod val="20000"/>
            <a:lumOff val="80000"/>
          </a:schemeClr>
        </a:solidFill>
      </dgm:spPr>
      <dgm:t>
        <a:bodyPr/>
        <a:lstStyle/>
        <a:p>
          <a:r>
            <a:rPr lang="en-US" dirty="0" smtClean="0"/>
            <a:t>Tech. Limitations</a:t>
          </a:r>
          <a:endParaRPr lang="en-US" dirty="0"/>
        </a:p>
      </dgm:t>
    </dgm:pt>
    <dgm:pt modelId="{48B8BA3B-1331-45CA-8493-3C9A9737D652}" type="parTrans" cxnId="{C319A84A-7418-4AB8-ABA4-A0AA46CF45D7}">
      <dgm:prSet/>
      <dgm:spPr/>
      <dgm:t>
        <a:bodyPr/>
        <a:lstStyle/>
        <a:p>
          <a:endParaRPr lang="en-US"/>
        </a:p>
      </dgm:t>
    </dgm:pt>
    <dgm:pt modelId="{CEBC7F3C-006B-4B10-9B93-0E2AF59C2B53}" type="sibTrans" cxnId="{C319A84A-7418-4AB8-ABA4-A0AA46CF45D7}">
      <dgm:prSet/>
      <dgm:spPr/>
      <dgm:t>
        <a:bodyPr/>
        <a:lstStyle/>
        <a:p>
          <a:endParaRPr lang="en-US"/>
        </a:p>
      </dgm:t>
    </dgm:pt>
    <dgm:pt modelId="{5FAE34C6-C642-443E-AB55-8DB27C897452}">
      <dgm:prSet/>
      <dgm:spPr>
        <a:solidFill>
          <a:schemeClr val="tx2">
            <a:lumMod val="20000"/>
            <a:lumOff val="80000"/>
          </a:schemeClr>
        </a:solidFill>
      </dgm:spPr>
      <dgm:t>
        <a:bodyPr/>
        <a:lstStyle/>
        <a:p>
          <a:r>
            <a:rPr lang="en-US" dirty="0" smtClean="0"/>
            <a:t>Future Work</a:t>
          </a:r>
          <a:endParaRPr lang="en-US" dirty="0"/>
        </a:p>
      </dgm:t>
    </dgm:pt>
    <dgm:pt modelId="{5FC16576-6BBF-4CE4-9368-2CA0F9CA7496}" type="parTrans" cxnId="{0030CDDC-7882-4D38-B0D4-0ECEE5A710BE}">
      <dgm:prSet/>
      <dgm:spPr/>
      <dgm:t>
        <a:bodyPr/>
        <a:lstStyle/>
        <a:p>
          <a:endParaRPr lang="en-US"/>
        </a:p>
      </dgm:t>
    </dgm:pt>
    <dgm:pt modelId="{5D738C3A-C2B9-4E6E-BDD0-E6786063C119}" type="sibTrans" cxnId="{0030CDDC-7882-4D38-B0D4-0ECEE5A710BE}">
      <dgm:prSet/>
      <dgm:spPr/>
      <dgm:t>
        <a:bodyPr/>
        <a:lstStyle/>
        <a:p>
          <a:endParaRPr lang="en-US"/>
        </a:p>
      </dgm:t>
    </dgm:pt>
    <dgm:pt modelId="{1443765F-5E94-4158-B9B2-7B31D3C23507}" type="pres">
      <dgm:prSet presAssocID="{BE5FF950-2A0D-4F42-91D4-9B993F113AC7}" presName="Name0" presStyleCnt="0">
        <dgm:presLayoutVars>
          <dgm:dir/>
          <dgm:animLvl val="lvl"/>
          <dgm:resizeHandles val="exact"/>
        </dgm:presLayoutVars>
      </dgm:prSet>
      <dgm:spPr/>
    </dgm:pt>
    <dgm:pt modelId="{005E62C2-FDC7-422C-9DCF-48970522C1BA}" type="pres">
      <dgm:prSet presAssocID="{1DBD1DAE-67BF-4B77-A4BB-55C53488C8DC}" presName="parTxOnly" presStyleLbl="node1" presStyleIdx="0" presStyleCnt="6" custLinFactNeighborY="-1116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E6D7877-5E05-4E5C-B9C7-1984B7C8ECEB}" type="pres">
      <dgm:prSet presAssocID="{0DD9B238-0696-479A-94A2-B6D1786E5B9F}" presName="parTxOnlySpace" presStyleCnt="0"/>
      <dgm:spPr/>
    </dgm:pt>
    <dgm:pt modelId="{8119E358-620E-455E-A0A3-C57835FB82DD}" type="pres">
      <dgm:prSet presAssocID="{907D46D8-0AC8-40F3-9AEE-ADF6FBDBE8B7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9C3C6AA-2D99-49FD-B9EC-0DF003C920FE}" type="pres">
      <dgm:prSet presAssocID="{FBF95CD8-F13B-4642-ABC6-BE835C700054}" presName="parTxOnlySpace" presStyleCnt="0"/>
      <dgm:spPr/>
    </dgm:pt>
    <dgm:pt modelId="{DDAF493E-6026-449D-AF9A-D88CC8DEE280}" type="pres">
      <dgm:prSet presAssocID="{035A559D-0505-4FB0-B923-0796A157069B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09948A4-0026-4EAC-8370-8952007C5742}" type="pres">
      <dgm:prSet presAssocID="{2ED04320-4A65-4710-A327-5A68CE0C4FE6}" presName="parTxOnlySpace" presStyleCnt="0"/>
      <dgm:spPr/>
    </dgm:pt>
    <dgm:pt modelId="{188CE91C-CE85-47EE-9AEA-5E2783DD1EEF}" type="pres">
      <dgm:prSet presAssocID="{40CD313F-31F7-48F3-9E4F-B3A7C957EE47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D911C2-B152-488B-B00B-FA4C99E8C008}" type="pres">
      <dgm:prSet presAssocID="{8AAD685E-575F-44BD-99C7-BF61A131180F}" presName="parTxOnlySpace" presStyleCnt="0"/>
      <dgm:spPr/>
    </dgm:pt>
    <dgm:pt modelId="{D54F7E50-DEDA-4284-8A75-BD45409D9D1C}" type="pres">
      <dgm:prSet presAssocID="{929734ED-2348-487A-949A-0F56079C82C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F5E47A2-12B2-42BB-A498-D446C2985056}" type="pres">
      <dgm:prSet presAssocID="{CEBC7F3C-006B-4B10-9B93-0E2AF59C2B53}" presName="parTxOnlySpace" presStyleCnt="0"/>
      <dgm:spPr/>
    </dgm:pt>
    <dgm:pt modelId="{6ECE6DE6-EACE-4310-9AC5-A4713BFACF5F}" type="pres">
      <dgm:prSet presAssocID="{5FAE34C6-C642-443E-AB55-8DB27C897452}" presName="parTxOnly" presStyleLbl="node1" presStyleIdx="5" presStyleCnt="6" custLinFactNeighborY="-11169">
        <dgm:presLayoutVars>
          <dgm:chMax val="0"/>
          <dgm:chPref val="0"/>
          <dgm:bulletEnabled val="1"/>
        </dgm:presLayoutVars>
      </dgm:prSet>
      <dgm:spPr/>
    </dgm:pt>
  </dgm:ptLst>
  <dgm:cxnLst>
    <dgm:cxn modelId="{0628C1E7-3DD9-4962-BA36-CEBBF6753F0F}" srcId="{BE5FF950-2A0D-4F42-91D4-9B993F113AC7}" destId="{40CD313F-31F7-48F3-9E4F-B3A7C957EE47}" srcOrd="3" destOrd="0" parTransId="{995A6824-2EA9-4FD4-9ADF-88960B70E26B}" sibTransId="{8AAD685E-575F-44BD-99C7-BF61A131180F}"/>
    <dgm:cxn modelId="{B41878D1-7DF3-40C1-8F96-F093B1472827}" type="presOf" srcId="{1DBD1DAE-67BF-4B77-A4BB-55C53488C8DC}" destId="{005E62C2-FDC7-422C-9DCF-48970522C1BA}" srcOrd="0" destOrd="0" presId="urn:microsoft.com/office/officeart/2005/8/layout/chevron1"/>
    <dgm:cxn modelId="{0030CDDC-7882-4D38-B0D4-0ECEE5A710BE}" srcId="{BE5FF950-2A0D-4F42-91D4-9B993F113AC7}" destId="{5FAE34C6-C642-443E-AB55-8DB27C897452}" srcOrd="5" destOrd="0" parTransId="{5FC16576-6BBF-4CE4-9368-2CA0F9CA7496}" sibTransId="{5D738C3A-C2B9-4E6E-BDD0-E6786063C119}"/>
    <dgm:cxn modelId="{B288B1A3-A7F8-4C7A-B474-96A4F111221E}" type="presOf" srcId="{5FAE34C6-C642-443E-AB55-8DB27C897452}" destId="{6ECE6DE6-EACE-4310-9AC5-A4713BFACF5F}" srcOrd="0" destOrd="0" presId="urn:microsoft.com/office/officeart/2005/8/layout/chevron1"/>
    <dgm:cxn modelId="{23D73535-B37D-43BB-A2F6-01B3B5107887}" type="presOf" srcId="{907D46D8-0AC8-40F3-9AEE-ADF6FBDBE8B7}" destId="{8119E358-620E-455E-A0A3-C57835FB82DD}" srcOrd="0" destOrd="0" presId="urn:microsoft.com/office/officeart/2005/8/layout/chevron1"/>
    <dgm:cxn modelId="{77295FB0-845D-4AD7-B46B-BA5AEC5B92B9}" type="presOf" srcId="{BE5FF950-2A0D-4F42-91D4-9B993F113AC7}" destId="{1443765F-5E94-4158-B9B2-7B31D3C23507}" srcOrd="0" destOrd="0" presId="urn:microsoft.com/office/officeart/2005/8/layout/chevron1"/>
    <dgm:cxn modelId="{E603134F-5F51-485B-8C0E-F8F12D1E58D3}" type="presOf" srcId="{929734ED-2348-487A-949A-0F56079C82C1}" destId="{D54F7E50-DEDA-4284-8A75-BD45409D9D1C}" srcOrd="0" destOrd="0" presId="urn:microsoft.com/office/officeart/2005/8/layout/chevron1"/>
    <dgm:cxn modelId="{9F23AE52-01A6-44E1-A279-F95BA52723D5}" srcId="{BE5FF950-2A0D-4F42-91D4-9B993F113AC7}" destId="{907D46D8-0AC8-40F3-9AEE-ADF6FBDBE8B7}" srcOrd="1" destOrd="0" parTransId="{5B3CE2EA-5E87-4365-B64A-EA35F44F493B}" sibTransId="{FBF95CD8-F13B-4642-ABC6-BE835C700054}"/>
    <dgm:cxn modelId="{F767CF43-A1CC-40BB-B47F-A58068834474}" type="presOf" srcId="{40CD313F-31F7-48F3-9E4F-B3A7C957EE47}" destId="{188CE91C-CE85-47EE-9AEA-5E2783DD1EEF}" srcOrd="0" destOrd="0" presId="urn:microsoft.com/office/officeart/2005/8/layout/chevron1"/>
    <dgm:cxn modelId="{14F85737-5C87-4069-B374-290DBC46FDBC}" srcId="{BE5FF950-2A0D-4F42-91D4-9B993F113AC7}" destId="{1DBD1DAE-67BF-4B77-A4BB-55C53488C8DC}" srcOrd="0" destOrd="0" parTransId="{74EC9D49-1EC2-4957-84F9-8A022B8B0C28}" sibTransId="{0DD9B238-0696-479A-94A2-B6D1786E5B9F}"/>
    <dgm:cxn modelId="{4AFA92D8-2D4C-486A-8878-2698F6E0433A}" type="presOf" srcId="{035A559D-0505-4FB0-B923-0796A157069B}" destId="{DDAF493E-6026-449D-AF9A-D88CC8DEE280}" srcOrd="0" destOrd="0" presId="urn:microsoft.com/office/officeart/2005/8/layout/chevron1"/>
    <dgm:cxn modelId="{4EF5110F-7EA6-4501-AE3E-1288F7B9D891}" srcId="{BE5FF950-2A0D-4F42-91D4-9B993F113AC7}" destId="{035A559D-0505-4FB0-B923-0796A157069B}" srcOrd="2" destOrd="0" parTransId="{5319D9B5-D035-4C8D-8DB3-D9FDC2A0F4FB}" sibTransId="{2ED04320-4A65-4710-A327-5A68CE0C4FE6}"/>
    <dgm:cxn modelId="{C319A84A-7418-4AB8-ABA4-A0AA46CF45D7}" srcId="{BE5FF950-2A0D-4F42-91D4-9B993F113AC7}" destId="{929734ED-2348-487A-949A-0F56079C82C1}" srcOrd="4" destOrd="0" parTransId="{48B8BA3B-1331-45CA-8493-3C9A9737D652}" sibTransId="{CEBC7F3C-006B-4B10-9B93-0E2AF59C2B53}"/>
    <dgm:cxn modelId="{9C687F61-7FAD-4144-B44E-604043480AEC}" type="presParOf" srcId="{1443765F-5E94-4158-B9B2-7B31D3C23507}" destId="{005E62C2-FDC7-422C-9DCF-48970522C1BA}" srcOrd="0" destOrd="0" presId="urn:microsoft.com/office/officeart/2005/8/layout/chevron1"/>
    <dgm:cxn modelId="{F75BC78E-8C53-4C27-ABBC-56C8D6EFE65D}" type="presParOf" srcId="{1443765F-5E94-4158-B9B2-7B31D3C23507}" destId="{3E6D7877-5E05-4E5C-B9C7-1984B7C8ECEB}" srcOrd="1" destOrd="0" presId="urn:microsoft.com/office/officeart/2005/8/layout/chevron1"/>
    <dgm:cxn modelId="{5EA8761E-9D77-4E43-B682-073181F1F497}" type="presParOf" srcId="{1443765F-5E94-4158-B9B2-7B31D3C23507}" destId="{8119E358-620E-455E-A0A3-C57835FB82DD}" srcOrd="2" destOrd="0" presId="urn:microsoft.com/office/officeart/2005/8/layout/chevron1"/>
    <dgm:cxn modelId="{3943BDC7-A2AB-48D4-9BA3-618A85E41024}" type="presParOf" srcId="{1443765F-5E94-4158-B9B2-7B31D3C23507}" destId="{C9C3C6AA-2D99-49FD-B9EC-0DF003C920FE}" srcOrd="3" destOrd="0" presId="urn:microsoft.com/office/officeart/2005/8/layout/chevron1"/>
    <dgm:cxn modelId="{7DA792BB-3EF4-4D5E-87F7-5F87939E7848}" type="presParOf" srcId="{1443765F-5E94-4158-B9B2-7B31D3C23507}" destId="{DDAF493E-6026-449D-AF9A-D88CC8DEE280}" srcOrd="4" destOrd="0" presId="urn:microsoft.com/office/officeart/2005/8/layout/chevron1"/>
    <dgm:cxn modelId="{4D26CB34-179F-4AC5-BE70-F7A420739B5F}" type="presParOf" srcId="{1443765F-5E94-4158-B9B2-7B31D3C23507}" destId="{B09948A4-0026-4EAC-8370-8952007C5742}" srcOrd="5" destOrd="0" presId="urn:microsoft.com/office/officeart/2005/8/layout/chevron1"/>
    <dgm:cxn modelId="{1091061A-D287-4267-90F1-A9D520D9E8AD}" type="presParOf" srcId="{1443765F-5E94-4158-B9B2-7B31D3C23507}" destId="{188CE91C-CE85-47EE-9AEA-5E2783DD1EEF}" srcOrd="6" destOrd="0" presId="urn:microsoft.com/office/officeart/2005/8/layout/chevron1"/>
    <dgm:cxn modelId="{99020851-D515-429A-B47F-90ECD0923F83}" type="presParOf" srcId="{1443765F-5E94-4158-B9B2-7B31D3C23507}" destId="{1ED911C2-B152-488B-B00B-FA4C99E8C008}" srcOrd="7" destOrd="0" presId="urn:microsoft.com/office/officeart/2005/8/layout/chevron1"/>
    <dgm:cxn modelId="{03DDE1B7-2676-4FBA-A31E-EA6D4534E8EF}" type="presParOf" srcId="{1443765F-5E94-4158-B9B2-7B31D3C23507}" destId="{D54F7E50-DEDA-4284-8A75-BD45409D9D1C}" srcOrd="8" destOrd="0" presId="urn:microsoft.com/office/officeart/2005/8/layout/chevron1"/>
    <dgm:cxn modelId="{AA92ABB9-BAA7-40E8-A026-2501EB47DF17}" type="presParOf" srcId="{1443765F-5E94-4158-B9B2-7B31D3C23507}" destId="{BF5E47A2-12B2-42BB-A498-D446C2985056}" srcOrd="9" destOrd="0" presId="urn:microsoft.com/office/officeart/2005/8/layout/chevron1"/>
    <dgm:cxn modelId="{429C8923-A738-4948-A49D-59F646E38CE6}" type="presParOf" srcId="{1443765F-5E94-4158-B9B2-7B31D3C23507}" destId="{6ECE6DE6-EACE-4310-9AC5-A4713BFACF5F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1.xml><?xml version="1.0" encoding="utf-8"?>
<dgm:dataModel xmlns:dgm="http://schemas.openxmlformats.org/drawingml/2006/diagram" xmlns:a="http://schemas.openxmlformats.org/drawingml/2006/main">
  <dgm:ptLst>
    <dgm:pt modelId="{BE5FF950-2A0D-4F42-91D4-9B993F113AC7}" type="doc">
      <dgm:prSet loTypeId="urn:microsoft.com/office/officeart/2005/8/layout/chevron1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1DBD1DAE-67BF-4B77-A4BB-55C53488C8DC}">
      <dgm:prSet phldrT="[Text]"/>
      <dgm:spPr/>
      <dgm:t>
        <a:bodyPr/>
        <a:lstStyle/>
        <a:p>
          <a:r>
            <a:rPr lang="en-US" dirty="0" smtClean="0"/>
            <a:t>Introduction</a:t>
          </a:r>
          <a:endParaRPr lang="en-US" dirty="0"/>
        </a:p>
      </dgm:t>
    </dgm:pt>
    <dgm:pt modelId="{74EC9D49-1EC2-4957-84F9-8A022B8B0C28}" type="parTrans" cxnId="{14F85737-5C87-4069-B374-290DBC46FDBC}">
      <dgm:prSet/>
      <dgm:spPr/>
      <dgm:t>
        <a:bodyPr/>
        <a:lstStyle/>
        <a:p>
          <a:endParaRPr lang="en-US"/>
        </a:p>
      </dgm:t>
    </dgm:pt>
    <dgm:pt modelId="{0DD9B238-0696-479A-94A2-B6D1786E5B9F}" type="sibTrans" cxnId="{14F85737-5C87-4069-B374-290DBC46FDBC}">
      <dgm:prSet/>
      <dgm:spPr/>
      <dgm:t>
        <a:bodyPr/>
        <a:lstStyle/>
        <a:p>
          <a:endParaRPr lang="en-US"/>
        </a:p>
      </dgm:t>
    </dgm:pt>
    <dgm:pt modelId="{907D46D8-0AC8-40F3-9AEE-ADF6FBDBE8B7}">
      <dgm:prSet phldrT="[Text]"/>
      <dgm:spPr>
        <a:solidFill>
          <a:schemeClr val="accent3"/>
        </a:solidFill>
      </dgm:spPr>
      <dgm:t>
        <a:bodyPr/>
        <a:lstStyle/>
        <a:p>
          <a:r>
            <a:rPr lang="en-US" dirty="0" smtClean="0"/>
            <a:t>Graphene CNN</a:t>
          </a:r>
          <a:endParaRPr lang="en-US" dirty="0"/>
        </a:p>
      </dgm:t>
    </dgm:pt>
    <dgm:pt modelId="{5B3CE2EA-5E87-4365-B64A-EA35F44F493B}" type="parTrans" cxnId="{9F23AE52-01A6-44E1-A279-F95BA52723D5}">
      <dgm:prSet/>
      <dgm:spPr/>
      <dgm:t>
        <a:bodyPr/>
        <a:lstStyle/>
        <a:p>
          <a:endParaRPr lang="en-US"/>
        </a:p>
      </dgm:t>
    </dgm:pt>
    <dgm:pt modelId="{FBF95CD8-F13B-4642-ABC6-BE835C700054}" type="sibTrans" cxnId="{9F23AE52-01A6-44E1-A279-F95BA52723D5}">
      <dgm:prSet/>
      <dgm:spPr/>
      <dgm:t>
        <a:bodyPr/>
        <a:lstStyle/>
        <a:p>
          <a:endParaRPr lang="en-US"/>
        </a:p>
      </dgm:t>
    </dgm:pt>
    <dgm:pt modelId="{035A559D-0505-4FB0-B923-0796A157069B}">
      <dgm:prSet phldrT="[Text]"/>
      <dgm:spPr>
        <a:solidFill>
          <a:schemeClr val="accent4"/>
        </a:solidFill>
      </dgm:spPr>
      <dgm:t>
        <a:bodyPr/>
        <a:lstStyle/>
        <a:p>
          <a:r>
            <a:rPr lang="en-US" dirty="0" smtClean="0"/>
            <a:t>Low-loss Diode</a:t>
          </a:r>
          <a:endParaRPr lang="en-US" dirty="0"/>
        </a:p>
      </dgm:t>
    </dgm:pt>
    <dgm:pt modelId="{5319D9B5-D035-4C8D-8DB3-D9FDC2A0F4FB}" type="parTrans" cxnId="{4EF5110F-7EA6-4501-AE3E-1288F7B9D891}">
      <dgm:prSet/>
      <dgm:spPr/>
      <dgm:t>
        <a:bodyPr/>
        <a:lstStyle/>
        <a:p>
          <a:endParaRPr lang="en-US"/>
        </a:p>
      </dgm:t>
    </dgm:pt>
    <dgm:pt modelId="{2ED04320-4A65-4710-A327-5A68CE0C4FE6}" type="sibTrans" cxnId="{4EF5110F-7EA6-4501-AE3E-1288F7B9D891}">
      <dgm:prSet/>
      <dgm:spPr/>
      <dgm:t>
        <a:bodyPr/>
        <a:lstStyle/>
        <a:p>
          <a:endParaRPr lang="en-US"/>
        </a:p>
      </dgm:t>
    </dgm:pt>
    <dgm:pt modelId="{40CD313F-31F7-48F3-9E4F-B3A7C957EE47}">
      <dgm:prSet phldrT="[Text]"/>
      <dgm:spPr>
        <a:solidFill>
          <a:schemeClr val="accent5"/>
        </a:solidFill>
      </dgm:spPr>
      <dgm:t>
        <a:bodyPr/>
        <a:lstStyle/>
        <a:p>
          <a:r>
            <a:rPr lang="en-US" dirty="0" smtClean="0"/>
            <a:t>Diffusive Coupler</a:t>
          </a:r>
          <a:endParaRPr lang="en-US" dirty="0"/>
        </a:p>
      </dgm:t>
    </dgm:pt>
    <dgm:pt modelId="{995A6824-2EA9-4FD4-9ADF-88960B70E26B}" type="parTrans" cxnId="{0628C1E7-3DD9-4962-BA36-CEBBF6753F0F}">
      <dgm:prSet/>
      <dgm:spPr/>
      <dgm:t>
        <a:bodyPr/>
        <a:lstStyle/>
        <a:p>
          <a:endParaRPr lang="en-US"/>
        </a:p>
      </dgm:t>
    </dgm:pt>
    <dgm:pt modelId="{8AAD685E-575F-44BD-99C7-BF61A131180F}" type="sibTrans" cxnId="{0628C1E7-3DD9-4962-BA36-CEBBF6753F0F}">
      <dgm:prSet/>
      <dgm:spPr/>
      <dgm:t>
        <a:bodyPr/>
        <a:lstStyle/>
        <a:p>
          <a:endParaRPr lang="en-US"/>
        </a:p>
      </dgm:t>
    </dgm:pt>
    <dgm:pt modelId="{929734ED-2348-487A-949A-0F56079C82C1}">
      <dgm:prSet/>
      <dgm:spPr>
        <a:solidFill>
          <a:schemeClr val="accent6">
            <a:lumMod val="20000"/>
            <a:lumOff val="80000"/>
          </a:schemeClr>
        </a:solidFill>
      </dgm:spPr>
      <dgm:t>
        <a:bodyPr/>
        <a:lstStyle/>
        <a:p>
          <a:r>
            <a:rPr lang="en-US" dirty="0" smtClean="0"/>
            <a:t>Tech. Limitations</a:t>
          </a:r>
          <a:endParaRPr lang="en-US" dirty="0"/>
        </a:p>
      </dgm:t>
    </dgm:pt>
    <dgm:pt modelId="{48B8BA3B-1331-45CA-8493-3C9A9737D652}" type="parTrans" cxnId="{C319A84A-7418-4AB8-ABA4-A0AA46CF45D7}">
      <dgm:prSet/>
      <dgm:spPr/>
      <dgm:t>
        <a:bodyPr/>
        <a:lstStyle/>
        <a:p>
          <a:endParaRPr lang="en-US"/>
        </a:p>
      </dgm:t>
    </dgm:pt>
    <dgm:pt modelId="{CEBC7F3C-006B-4B10-9B93-0E2AF59C2B53}" type="sibTrans" cxnId="{C319A84A-7418-4AB8-ABA4-A0AA46CF45D7}">
      <dgm:prSet/>
      <dgm:spPr/>
      <dgm:t>
        <a:bodyPr/>
        <a:lstStyle/>
        <a:p>
          <a:endParaRPr lang="en-US"/>
        </a:p>
      </dgm:t>
    </dgm:pt>
    <dgm:pt modelId="{5FAE34C6-C642-443E-AB55-8DB27C897452}">
      <dgm:prSet/>
      <dgm:spPr>
        <a:solidFill>
          <a:schemeClr val="tx2">
            <a:lumMod val="20000"/>
            <a:lumOff val="80000"/>
          </a:schemeClr>
        </a:solidFill>
      </dgm:spPr>
      <dgm:t>
        <a:bodyPr/>
        <a:lstStyle/>
        <a:p>
          <a:r>
            <a:rPr lang="en-US" dirty="0" smtClean="0"/>
            <a:t>Future Work</a:t>
          </a:r>
          <a:endParaRPr lang="en-US" dirty="0"/>
        </a:p>
      </dgm:t>
    </dgm:pt>
    <dgm:pt modelId="{5FC16576-6BBF-4CE4-9368-2CA0F9CA7496}" type="parTrans" cxnId="{0030CDDC-7882-4D38-B0D4-0ECEE5A710BE}">
      <dgm:prSet/>
      <dgm:spPr/>
      <dgm:t>
        <a:bodyPr/>
        <a:lstStyle/>
        <a:p>
          <a:endParaRPr lang="en-US"/>
        </a:p>
      </dgm:t>
    </dgm:pt>
    <dgm:pt modelId="{5D738C3A-C2B9-4E6E-BDD0-E6786063C119}" type="sibTrans" cxnId="{0030CDDC-7882-4D38-B0D4-0ECEE5A710BE}">
      <dgm:prSet/>
      <dgm:spPr/>
      <dgm:t>
        <a:bodyPr/>
        <a:lstStyle/>
        <a:p>
          <a:endParaRPr lang="en-US"/>
        </a:p>
      </dgm:t>
    </dgm:pt>
    <dgm:pt modelId="{1443765F-5E94-4158-B9B2-7B31D3C23507}" type="pres">
      <dgm:prSet presAssocID="{BE5FF950-2A0D-4F42-91D4-9B993F113AC7}" presName="Name0" presStyleCnt="0">
        <dgm:presLayoutVars>
          <dgm:dir/>
          <dgm:animLvl val="lvl"/>
          <dgm:resizeHandles val="exact"/>
        </dgm:presLayoutVars>
      </dgm:prSet>
      <dgm:spPr/>
    </dgm:pt>
    <dgm:pt modelId="{005E62C2-FDC7-422C-9DCF-48970522C1BA}" type="pres">
      <dgm:prSet presAssocID="{1DBD1DAE-67BF-4B77-A4BB-55C53488C8DC}" presName="parTxOnly" presStyleLbl="node1" presStyleIdx="0" presStyleCnt="6" custLinFactNeighborY="-1116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E6D7877-5E05-4E5C-B9C7-1984B7C8ECEB}" type="pres">
      <dgm:prSet presAssocID="{0DD9B238-0696-479A-94A2-B6D1786E5B9F}" presName="parTxOnlySpace" presStyleCnt="0"/>
      <dgm:spPr/>
    </dgm:pt>
    <dgm:pt modelId="{8119E358-620E-455E-A0A3-C57835FB82DD}" type="pres">
      <dgm:prSet presAssocID="{907D46D8-0AC8-40F3-9AEE-ADF6FBDBE8B7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9C3C6AA-2D99-49FD-B9EC-0DF003C920FE}" type="pres">
      <dgm:prSet presAssocID="{FBF95CD8-F13B-4642-ABC6-BE835C700054}" presName="parTxOnlySpace" presStyleCnt="0"/>
      <dgm:spPr/>
    </dgm:pt>
    <dgm:pt modelId="{DDAF493E-6026-449D-AF9A-D88CC8DEE280}" type="pres">
      <dgm:prSet presAssocID="{035A559D-0505-4FB0-B923-0796A157069B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09948A4-0026-4EAC-8370-8952007C5742}" type="pres">
      <dgm:prSet presAssocID="{2ED04320-4A65-4710-A327-5A68CE0C4FE6}" presName="parTxOnlySpace" presStyleCnt="0"/>
      <dgm:spPr/>
    </dgm:pt>
    <dgm:pt modelId="{188CE91C-CE85-47EE-9AEA-5E2783DD1EEF}" type="pres">
      <dgm:prSet presAssocID="{40CD313F-31F7-48F3-9E4F-B3A7C957EE47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D911C2-B152-488B-B00B-FA4C99E8C008}" type="pres">
      <dgm:prSet presAssocID="{8AAD685E-575F-44BD-99C7-BF61A131180F}" presName="parTxOnlySpace" presStyleCnt="0"/>
      <dgm:spPr/>
    </dgm:pt>
    <dgm:pt modelId="{D54F7E50-DEDA-4284-8A75-BD45409D9D1C}" type="pres">
      <dgm:prSet presAssocID="{929734ED-2348-487A-949A-0F56079C82C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F5E47A2-12B2-42BB-A498-D446C2985056}" type="pres">
      <dgm:prSet presAssocID="{CEBC7F3C-006B-4B10-9B93-0E2AF59C2B53}" presName="parTxOnlySpace" presStyleCnt="0"/>
      <dgm:spPr/>
    </dgm:pt>
    <dgm:pt modelId="{6ECE6DE6-EACE-4310-9AC5-A4713BFACF5F}" type="pres">
      <dgm:prSet presAssocID="{5FAE34C6-C642-443E-AB55-8DB27C897452}" presName="parTxOnly" presStyleLbl="node1" presStyleIdx="5" presStyleCnt="6" custLinFactNeighborY="-11169">
        <dgm:presLayoutVars>
          <dgm:chMax val="0"/>
          <dgm:chPref val="0"/>
          <dgm:bulletEnabled val="1"/>
        </dgm:presLayoutVars>
      </dgm:prSet>
      <dgm:spPr/>
    </dgm:pt>
  </dgm:ptLst>
  <dgm:cxnLst>
    <dgm:cxn modelId="{0628C1E7-3DD9-4962-BA36-CEBBF6753F0F}" srcId="{BE5FF950-2A0D-4F42-91D4-9B993F113AC7}" destId="{40CD313F-31F7-48F3-9E4F-B3A7C957EE47}" srcOrd="3" destOrd="0" parTransId="{995A6824-2EA9-4FD4-9ADF-88960B70E26B}" sibTransId="{8AAD685E-575F-44BD-99C7-BF61A131180F}"/>
    <dgm:cxn modelId="{B41878D1-7DF3-40C1-8F96-F093B1472827}" type="presOf" srcId="{1DBD1DAE-67BF-4B77-A4BB-55C53488C8DC}" destId="{005E62C2-FDC7-422C-9DCF-48970522C1BA}" srcOrd="0" destOrd="0" presId="urn:microsoft.com/office/officeart/2005/8/layout/chevron1"/>
    <dgm:cxn modelId="{0030CDDC-7882-4D38-B0D4-0ECEE5A710BE}" srcId="{BE5FF950-2A0D-4F42-91D4-9B993F113AC7}" destId="{5FAE34C6-C642-443E-AB55-8DB27C897452}" srcOrd="5" destOrd="0" parTransId="{5FC16576-6BBF-4CE4-9368-2CA0F9CA7496}" sibTransId="{5D738C3A-C2B9-4E6E-BDD0-E6786063C119}"/>
    <dgm:cxn modelId="{B288B1A3-A7F8-4C7A-B474-96A4F111221E}" type="presOf" srcId="{5FAE34C6-C642-443E-AB55-8DB27C897452}" destId="{6ECE6DE6-EACE-4310-9AC5-A4713BFACF5F}" srcOrd="0" destOrd="0" presId="urn:microsoft.com/office/officeart/2005/8/layout/chevron1"/>
    <dgm:cxn modelId="{23D73535-B37D-43BB-A2F6-01B3B5107887}" type="presOf" srcId="{907D46D8-0AC8-40F3-9AEE-ADF6FBDBE8B7}" destId="{8119E358-620E-455E-A0A3-C57835FB82DD}" srcOrd="0" destOrd="0" presId="urn:microsoft.com/office/officeart/2005/8/layout/chevron1"/>
    <dgm:cxn modelId="{77295FB0-845D-4AD7-B46B-BA5AEC5B92B9}" type="presOf" srcId="{BE5FF950-2A0D-4F42-91D4-9B993F113AC7}" destId="{1443765F-5E94-4158-B9B2-7B31D3C23507}" srcOrd="0" destOrd="0" presId="urn:microsoft.com/office/officeart/2005/8/layout/chevron1"/>
    <dgm:cxn modelId="{E603134F-5F51-485B-8C0E-F8F12D1E58D3}" type="presOf" srcId="{929734ED-2348-487A-949A-0F56079C82C1}" destId="{D54F7E50-DEDA-4284-8A75-BD45409D9D1C}" srcOrd="0" destOrd="0" presId="urn:microsoft.com/office/officeart/2005/8/layout/chevron1"/>
    <dgm:cxn modelId="{9F23AE52-01A6-44E1-A279-F95BA52723D5}" srcId="{BE5FF950-2A0D-4F42-91D4-9B993F113AC7}" destId="{907D46D8-0AC8-40F3-9AEE-ADF6FBDBE8B7}" srcOrd="1" destOrd="0" parTransId="{5B3CE2EA-5E87-4365-B64A-EA35F44F493B}" sibTransId="{FBF95CD8-F13B-4642-ABC6-BE835C700054}"/>
    <dgm:cxn modelId="{F767CF43-A1CC-40BB-B47F-A58068834474}" type="presOf" srcId="{40CD313F-31F7-48F3-9E4F-B3A7C957EE47}" destId="{188CE91C-CE85-47EE-9AEA-5E2783DD1EEF}" srcOrd="0" destOrd="0" presId="urn:microsoft.com/office/officeart/2005/8/layout/chevron1"/>
    <dgm:cxn modelId="{14F85737-5C87-4069-B374-290DBC46FDBC}" srcId="{BE5FF950-2A0D-4F42-91D4-9B993F113AC7}" destId="{1DBD1DAE-67BF-4B77-A4BB-55C53488C8DC}" srcOrd="0" destOrd="0" parTransId="{74EC9D49-1EC2-4957-84F9-8A022B8B0C28}" sibTransId="{0DD9B238-0696-479A-94A2-B6D1786E5B9F}"/>
    <dgm:cxn modelId="{4AFA92D8-2D4C-486A-8878-2698F6E0433A}" type="presOf" srcId="{035A559D-0505-4FB0-B923-0796A157069B}" destId="{DDAF493E-6026-449D-AF9A-D88CC8DEE280}" srcOrd="0" destOrd="0" presId="urn:microsoft.com/office/officeart/2005/8/layout/chevron1"/>
    <dgm:cxn modelId="{4EF5110F-7EA6-4501-AE3E-1288F7B9D891}" srcId="{BE5FF950-2A0D-4F42-91D4-9B993F113AC7}" destId="{035A559D-0505-4FB0-B923-0796A157069B}" srcOrd="2" destOrd="0" parTransId="{5319D9B5-D035-4C8D-8DB3-D9FDC2A0F4FB}" sibTransId="{2ED04320-4A65-4710-A327-5A68CE0C4FE6}"/>
    <dgm:cxn modelId="{C319A84A-7418-4AB8-ABA4-A0AA46CF45D7}" srcId="{BE5FF950-2A0D-4F42-91D4-9B993F113AC7}" destId="{929734ED-2348-487A-949A-0F56079C82C1}" srcOrd="4" destOrd="0" parTransId="{48B8BA3B-1331-45CA-8493-3C9A9737D652}" sibTransId="{CEBC7F3C-006B-4B10-9B93-0E2AF59C2B53}"/>
    <dgm:cxn modelId="{9C687F61-7FAD-4144-B44E-604043480AEC}" type="presParOf" srcId="{1443765F-5E94-4158-B9B2-7B31D3C23507}" destId="{005E62C2-FDC7-422C-9DCF-48970522C1BA}" srcOrd="0" destOrd="0" presId="urn:microsoft.com/office/officeart/2005/8/layout/chevron1"/>
    <dgm:cxn modelId="{F75BC78E-8C53-4C27-ABBC-56C8D6EFE65D}" type="presParOf" srcId="{1443765F-5E94-4158-B9B2-7B31D3C23507}" destId="{3E6D7877-5E05-4E5C-B9C7-1984B7C8ECEB}" srcOrd="1" destOrd="0" presId="urn:microsoft.com/office/officeart/2005/8/layout/chevron1"/>
    <dgm:cxn modelId="{5EA8761E-9D77-4E43-B682-073181F1F497}" type="presParOf" srcId="{1443765F-5E94-4158-B9B2-7B31D3C23507}" destId="{8119E358-620E-455E-A0A3-C57835FB82DD}" srcOrd="2" destOrd="0" presId="urn:microsoft.com/office/officeart/2005/8/layout/chevron1"/>
    <dgm:cxn modelId="{3943BDC7-A2AB-48D4-9BA3-618A85E41024}" type="presParOf" srcId="{1443765F-5E94-4158-B9B2-7B31D3C23507}" destId="{C9C3C6AA-2D99-49FD-B9EC-0DF003C920FE}" srcOrd="3" destOrd="0" presId="urn:microsoft.com/office/officeart/2005/8/layout/chevron1"/>
    <dgm:cxn modelId="{7DA792BB-3EF4-4D5E-87F7-5F87939E7848}" type="presParOf" srcId="{1443765F-5E94-4158-B9B2-7B31D3C23507}" destId="{DDAF493E-6026-449D-AF9A-D88CC8DEE280}" srcOrd="4" destOrd="0" presId="urn:microsoft.com/office/officeart/2005/8/layout/chevron1"/>
    <dgm:cxn modelId="{4D26CB34-179F-4AC5-BE70-F7A420739B5F}" type="presParOf" srcId="{1443765F-5E94-4158-B9B2-7B31D3C23507}" destId="{B09948A4-0026-4EAC-8370-8952007C5742}" srcOrd="5" destOrd="0" presId="urn:microsoft.com/office/officeart/2005/8/layout/chevron1"/>
    <dgm:cxn modelId="{1091061A-D287-4267-90F1-A9D520D9E8AD}" type="presParOf" srcId="{1443765F-5E94-4158-B9B2-7B31D3C23507}" destId="{188CE91C-CE85-47EE-9AEA-5E2783DD1EEF}" srcOrd="6" destOrd="0" presId="urn:microsoft.com/office/officeart/2005/8/layout/chevron1"/>
    <dgm:cxn modelId="{99020851-D515-429A-B47F-90ECD0923F83}" type="presParOf" srcId="{1443765F-5E94-4158-B9B2-7B31D3C23507}" destId="{1ED911C2-B152-488B-B00B-FA4C99E8C008}" srcOrd="7" destOrd="0" presId="urn:microsoft.com/office/officeart/2005/8/layout/chevron1"/>
    <dgm:cxn modelId="{03DDE1B7-2676-4FBA-A31E-EA6D4534E8EF}" type="presParOf" srcId="{1443765F-5E94-4158-B9B2-7B31D3C23507}" destId="{D54F7E50-DEDA-4284-8A75-BD45409D9D1C}" srcOrd="8" destOrd="0" presId="urn:microsoft.com/office/officeart/2005/8/layout/chevron1"/>
    <dgm:cxn modelId="{AA92ABB9-BAA7-40E8-A026-2501EB47DF17}" type="presParOf" srcId="{1443765F-5E94-4158-B9B2-7B31D3C23507}" destId="{BF5E47A2-12B2-42BB-A498-D446C2985056}" srcOrd="9" destOrd="0" presId="urn:microsoft.com/office/officeart/2005/8/layout/chevron1"/>
    <dgm:cxn modelId="{429C8923-A738-4948-A49D-59F646E38CE6}" type="presParOf" srcId="{1443765F-5E94-4158-B9B2-7B31D3C23507}" destId="{6ECE6DE6-EACE-4310-9AC5-A4713BFACF5F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62.xml><?xml version="1.0" encoding="utf-8"?>
<dgm:dataModel xmlns:dgm="http://schemas.openxmlformats.org/drawingml/2006/diagram" xmlns:a="http://schemas.openxmlformats.org/drawingml/2006/main">
  <dgm:ptLst>
    <dgm:pt modelId="{BE5FF950-2A0D-4F42-91D4-9B993F113AC7}" type="doc">
      <dgm:prSet loTypeId="urn:microsoft.com/office/officeart/2005/8/layout/chevron1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1DBD1DAE-67BF-4B77-A4BB-55C53488C8DC}">
      <dgm:prSet phldrT="[Text]"/>
      <dgm:spPr/>
      <dgm:t>
        <a:bodyPr/>
        <a:lstStyle/>
        <a:p>
          <a:r>
            <a:rPr lang="en-US" dirty="0" smtClean="0"/>
            <a:t>Introduction</a:t>
          </a:r>
          <a:endParaRPr lang="en-US" dirty="0"/>
        </a:p>
      </dgm:t>
    </dgm:pt>
    <dgm:pt modelId="{74EC9D49-1EC2-4957-84F9-8A022B8B0C28}" type="parTrans" cxnId="{14F85737-5C87-4069-B374-290DBC46FDBC}">
      <dgm:prSet/>
      <dgm:spPr/>
      <dgm:t>
        <a:bodyPr/>
        <a:lstStyle/>
        <a:p>
          <a:endParaRPr lang="en-US"/>
        </a:p>
      </dgm:t>
    </dgm:pt>
    <dgm:pt modelId="{0DD9B238-0696-479A-94A2-B6D1786E5B9F}" type="sibTrans" cxnId="{14F85737-5C87-4069-B374-290DBC46FDBC}">
      <dgm:prSet/>
      <dgm:spPr/>
      <dgm:t>
        <a:bodyPr/>
        <a:lstStyle/>
        <a:p>
          <a:endParaRPr lang="en-US"/>
        </a:p>
      </dgm:t>
    </dgm:pt>
    <dgm:pt modelId="{907D46D8-0AC8-40F3-9AEE-ADF6FBDBE8B7}">
      <dgm:prSet phldrT="[Text]"/>
      <dgm:spPr>
        <a:solidFill>
          <a:schemeClr val="accent3"/>
        </a:solidFill>
      </dgm:spPr>
      <dgm:t>
        <a:bodyPr/>
        <a:lstStyle/>
        <a:p>
          <a:r>
            <a:rPr lang="en-US" dirty="0" smtClean="0"/>
            <a:t>Graphene CNN</a:t>
          </a:r>
          <a:endParaRPr lang="en-US" dirty="0"/>
        </a:p>
      </dgm:t>
    </dgm:pt>
    <dgm:pt modelId="{5B3CE2EA-5E87-4365-B64A-EA35F44F493B}" type="parTrans" cxnId="{9F23AE52-01A6-44E1-A279-F95BA52723D5}">
      <dgm:prSet/>
      <dgm:spPr/>
      <dgm:t>
        <a:bodyPr/>
        <a:lstStyle/>
        <a:p>
          <a:endParaRPr lang="en-US"/>
        </a:p>
      </dgm:t>
    </dgm:pt>
    <dgm:pt modelId="{FBF95CD8-F13B-4642-ABC6-BE835C700054}" type="sibTrans" cxnId="{9F23AE52-01A6-44E1-A279-F95BA52723D5}">
      <dgm:prSet/>
      <dgm:spPr/>
      <dgm:t>
        <a:bodyPr/>
        <a:lstStyle/>
        <a:p>
          <a:endParaRPr lang="en-US"/>
        </a:p>
      </dgm:t>
    </dgm:pt>
    <dgm:pt modelId="{035A559D-0505-4FB0-B923-0796A157069B}">
      <dgm:prSet phldrT="[Text]"/>
      <dgm:spPr>
        <a:solidFill>
          <a:schemeClr val="accent4"/>
        </a:solidFill>
      </dgm:spPr>
      <dgm:t>
        <a:bodyPr/>
        <a:lstStyle/>
        <a:p>
          <a:r>
            <a:rPr lang="en-US" dirty="0" smtClean="0"/>
            <a:t>Low-loss Diode</a:t>
          </a:r>
          <a:endParaRPr lang="en-US" dirty="0"/>
        </a:p>
      </dgm:t>
    </dgm:pt>
    <dgm:pt modelId="{5319D9B5-D035-4C8D-8DB3-D9FDC2A0F4FB}" type="parTrans" cxnId="{4EF5110F-7EA6-4501-AE3E-1288F7B9D891}">
      <dgm:prSet/>
      <dgm:spPr/>
      <dgm:t>
        <a:bodyPr/>
        <a:lstStyle/>
        <a:p>
          <a:endParaRPr lang="en-US"/>
        </a:p>
      </dgm:t>
    </dgm:pt>
    <dgm:pt modelId="{2ED04320-4A65-4710-A327-5A68CE0C4FE6}" type="sibTrans" cxnId="{4EF5110F-7EA6-4501-AE3E-1288F7B9D891}">
      <dgm:prSet/>
      <dgm:spPr/>
      <dgm:t>
        <a:bodyPr/>
        <a:lstStyle/>
        <a:p>
          <a:endParaRPr lang="en-US"/>
        </a:p>
      </dgm:t>
    </dgm:pt>
    <dgm:pt modelId="{40CD313F-31F7-48F3-9E4F-B3A7C957EE47}">
      <dgm:prSet phldrT="[Text]"/>
      <dgm:spPr>
        <a:solidFill>
          <a:schemeClr val="accent5"/>
        </a:solidFill>
      </dgm:spPr>
      <dgm:t>
        <a:bodyPr/>
        <a:lstStyle/>
        <a:p>
          <a:r>
            <a:rPr lang="en-US" dirty="0" smtClean="0"/>
            <a:t>Diffusive Coupler</a:t>
          </a:r>
          <a:endParaRPr lang="en-US" dirty="0"/>
        </a:p>
      </dgm:t>
    </dgm:pt>
    <dgm:pt modelId="{995A6824-2EA9-4FD4-9ADF-88960B70E26B}" type="parTrans" cxnId="{0628C1E7-3DD9-4962-BA36-CEBBF6753F0F}">
      <dgm:prSet/>
      <dgm:spPr/>
      <dgm:t>
        <a:bodyPr/>
        <a:lstStyle/>
        <a:p>
          <a:endParaRPr lang="en-US"/>
        </a:p>
      </dgm:t>
    </dgm:pt>
    <dgm:pt modelId="{8AAD685E-575F-44BD-99C7-BF61A131180F}" type="sibTrans" cxnId="{0628C1E7-3DD9-4962-BA36-CEBBF6753F0F}">
      <dgm:prSet/>
      <dgm:spPr/>
      <dgm:t>
        <a:bodyPr/>
        <a:lstStyle/>
        <a:p>
          <a:endParaRPr lang="en-US"/>
        </a:p>
      </dgm:t>
    </dgm:pt>
    <dgm:pt modelId="{929734ED-2348-487A-949A-0F56079C82C1}">
      <dgm:prSet/>
      <dgm:spPr>
        <a:solidFill>
          <a:schemeClr val="accent6">
            <a:lumMod val="20000"/>
            <a:lumOff val="80000"/>
          </a:schemeClr>
        </a:solidFill>
      </dgm:spPr>
      <dgm:t>
        <a:bodyPr/>
        <a:lstStyle/>
        <a:p>
          <a:r>
            <a:rPr lang="en-US" dirty="0" smtClean="0"/>
            <a:t>Tech. Limitations</a:t>
          </a:r>
          <a:endParaRPr lang="en-US" dirty="0"/>
        </a:p>
      </dgm:t>
    </dgm:pt>
    <dgm:pt modelId="{48B8BA3B-1331-45CA-8493-3C9A9737D652}" type="parTrans" cxnId="{C319A84A-7418-4AB8-ABA4-A0AA46CF45D7}">
      <dgm:prSet/>
      <dgm:spPr/>
      <dgm:t>
        <a:bodyPr/>
        <a:lstStyle/>
        <a:p>
          <a:endParaRPr lang="en-US"/>
        </a:p>
      </dgm:t>
    </dgm:pt>
    <dgm:pt modelId="{CEBC7F3C-006B-4B10-9B93-0E2AF59C2B53}" type="sibTrans" cxnId="{C319A84A-7418-4AB8-ABA4-A0AA46CF45D7}">
      <dgm:prSet/>
      <dgm:spPr/>
      <dgm:t>
        <a:bodyPr/>
        <a:lstStyle/>
        <a:p>
          <a:endParaRPr lang="en-US"/>
        </a:p>
      </dgm:t>
    </dgm:pt>
    <dgm:pt modelId="{5FAE34C6-C642-443E-AB55-8DB27C897452}">
      <dgm:prSet/>
      <dgm:spPr>
        <a:solidFill>
          <a:schemeClr val="tx2">
            <a:lumMod val="20000"/>
            <a:lumOff val="80000"/>
          </a:schemeClr>
        </a:solidFill>
      </dgm:spPr>
      <dgm:t>
        <a:bodyPr/>
        <a:lstStyle/>
        <a:p>
          <a:r>
            <a:rPr lang="en-US" dirty="0" smtClean="0"/>
            <a:t>Future Work</a:t>
          </a:r>
          <a:endParaRPr lang="en-US" dirty="0"/>
        </a:p>
      </dgm:t>
    </dgm:pt>
    <dgm:pt modelId="{5FC16576-6BBF-4CE4-9368-2CA0F9CA7496}" type="parTrans" cxnId="{0030CDDC-7882-4D38-B0D4-0ECEE5A710BE}">
      <dgm:prSet/>
      <dgm:spPr/>
      <dgm:t>
        <a:bodyPr/>
        <a:lstStyle/>
        <a:p>
          <a:endParaRPr lang="en-US"/>
        </a:p>
      </dgm:t>
    </dgm:pt>
    <dgm:pt modelId="{5D738C3A-C2B9-4E6E-BDD0-E6786063C119}" type="sibTrans" cxnId="{0030CDDC-7882-4D38-B0D4-0ECEE5A710BE}">
      <dgm:prSet/>
      <dgm:spPr/>
      <dgm:t>
        <a:bodyPr/>
        <a:lstStyle/>
        <a:p>
          <a:endParaRPr lang="en-US"/>
        </a:p>
      </dgm:t>
    </dgm:pt>
    <dgm:pt modelId="{1443765F-5E94-4158-B9B2-7B31D3C23507}" type="pres">
      <dgm:prSet presAssocID="{BE5FF950-2A0D-4F42-91D4-9B993F113AC7}" presName="Name0" presStyleCnt="0">
        <dgm:presLayoutVars>
          <dgm:dir/>
          <dgm:animLvl val="lvl"/>
          <dgm:resizeHandles val="exact"/>
        </dgm:presLayoutVars>
      </dgm:prSet>
      <dgm:spPr/>
    </dgm:pt>
    <dgm:pt modelId="{005E62C2-FDC7-422C-9DCF-48970522C1BA}" type="pres">
      <dgm:prSet presAssocID="{1DBD1DAE-67BF-4B77-A4BB-55C53488C8DC}" presName="parTxOnly" presStyleLbl="node1" presStyleIdx="0" presStyleCnt="6" custLinFactNeighborY="-1116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E6D7877-5E05-4E5C-B9C7-1984B7C8ECEB}" type="pres">
      <dgm:prSet presAssocID="{0DD9B238-0696-479A-94A2-B6D1786E5B9F}" presName="parTxOnlySpace" presStyleCnt="0"/>
      <dgm:spPr/>
    </dgm:pt>
    <dgm:pt modelId="{8119E358-620E-455E-A0A3-C57835FB82DD}" type="pres">
      <dgm:prSet presAssocID="{907D46D8-0AC8-40F3-9AEE-ADF6FBDBE8B7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9C3C6AA-2D99-49FD-B9EC-0DF003C920FE}" type="pres">
      <dgm:prSet presAssocID="{FBF95CD8-F13B-4642-ABC6-BE835C700054}" presName="parTxOnlySpace" presStyleCnt="0"/>
      <dgm:spPr/>
    </dgm:pt>
    <dgm:pt modelId="{DDAF493E-6026-449D-AF9A-D88CC8DEE280}" type="pres">
      <dgm:prSet presAssocID="{035A559D-0505-4FB0-B923-0796A157069B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09948A4-0026-4EAC-8370-8952007C5742}" type="pres">
      <dgm:prSet presAssocID="{2ED04320-4A65-4710-A327-5A68CE0C4FE6}" presName="parTxOnlySpace" presStyleCnt="0"/>
      <dgm:spPr/>
    </dgm:pt>
    <dgm:pt modelId="{188CE91C-CE85-47EE-9AEA-5E2783DD1EEF}" type="pres">
      <dgm:prSet presAssocID="{40CD313F-31F7-48F3-9E4F-B3A7C957EE47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D911C2-B152-488B-B00B-FA4C99E8C008}" type="pres">
      <dgm:prSet presAssocID="{8AAD685E-575F-44BD-99C7-BF61A131180F}" presName="parTxOnlySpace" presStyleCnt="0"/>
      <dgm:spPr/>
    </dgm:pt>
    <dgm:pt modelId="{D54F7E50-DEDA-4284-8A75-BD45409D9D1C}" type="pres">
      <dgm:prSet presAssocID="{929734ED-2348-487A-949A-0F56079C82C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F5E47A2-12B2-42BB-A498-D446C2985056}" type="pres">
      <dgm:prSet presAssocID="{CEBC7F3C-006B-4B10-9B93-0E2AF59C2B53}" presName="parTxOnlySpace" presStyleCnt="0"/>
      <dgm:spPr/>
    </dgm:pt>
    <dgm:pt modelId="{6ECE6DE6-EACE-4310-9AC5-A4713BFACF5F}" type="pres">
      <dgm:prSet presAssocID="{5FAE34C6-C642-443E-AB55-8DB27C897452}" presName="parTxOnly" presStyleLbl="node1" presStyleIdx="5" presStyleCnt="6" custLinFactNeighborY="-11169">
        <dgm:presLayoutVars>
          <dgm:chMax val="0"/>
          <dgm:chPref val="0"/>
          <dgm:bulletEnabled val="1"/>
        </dgm:presLayoutVars>
      </dgm:prSet>
      <dgm:spPr/>
    </dgm:pt>
  </dgm:ptLst>
  <dgm:cxnLst>
    <dgm:cxn modelId="{0628C1E7-3DD9-4962-BA36-CEBBF6753F0F}" srcId="{BE5FF950-2A0D-4F42-91D4-9B993F113AC7}" destId="{40CD313F-31F7-48F3-9E4F-B3A7C957EE47}" srcOrd="3" destOrd="0" parTransId="{995A6824-2EA9-4FD4-9ADF-88960B70E26B}" sibTransId="{8AAD685E-575F-44BD-99C7-BF61A131180F}"/>
    <dgm:cxn modelId="{B41878D1-7DF3-40C1-8F96-F093B1472827}" type="presOf" srcId="{1DBD1DAE-67BF-4B77-A4BB-55C53488C8DC}" destId="{005E62C2-FDC7-422C-9DCF-48970522C1BA}" srcOrd="0" destOrd="0" presId="urn:microsoft.com/office/officeart/2005/8/layout/chevron1"/>
    <dgm:cxn modelId="{0030CDDC-7882-4D38-B0D4-0ECEE5A710BE}" srcId="{BE5FF950-2A0D-4F42-91D4-9B993F113AC7}" destId="{5FAE34C6-C642-443E-AB55-8DB27C897452}" srcOrd="5" destOrd="0" parTransId="{5FC16576-6BBF-4CE4-9368-2CA0F9CA7496}" sibTransId="{5D738C3A-C2B9-4E6E-BDD0-E6786063C119}"/>
    <dgm:cxn modelId="{B288B1A3-A7F8-4C7A-B474-96A4F111221E}" type="presOf" srcId="{5FAE34C6-C642-443E-AB55-8DB27C897452}" destId="{6ECE6DE6-EACE-4310-9AC5-A4713BFACF5F}" srcOrd="0" destOrd="0" presId="urn:microsoft.com/office/officeart/2005/8/layout/chevron1"/>
    <dgm:cxn modelId="{23D73535-B37D-43BB-A2F6-01B3B5107887}" type="presOf" srcId="{907D46D8-0AC8-40F3-9AEE-ADF6FBDBE8B7}" destId="{8119E358-620E-455E-A0A3-C57835FB82DD}" srcOrd="0" destOrd="0" presId="urn:microsoft.com/office/officeart/2005/8/layout/chevron1"/>
    <dgm:cxn modelId="{77295FB0-845D-4AD7-B46B-BA5AEC5B92B9}" type="presOf" srcId="{BE5FF950-2A0D-4F42-91D4-9B993F113AC7}" destId="{1443765F-5E94-4158-B9B2-7B31D3C23507}" srcOrd="0" destOrd="0" presId="urn:microsoft.com/office/officeart/2005/8/layout/chevron1"/>
    <dgm:cxn modelId="{E603134F-5F51-485B-8C0E-F8F12D1E58D3}" type="presOf" srcId="{929734ED-2348-487A-949A-0F56079C82C1}" destId="{D54F7E50-DEDA-4284-8A75-BD45409D9D1C}" srcOrd="0" destOrd="0" presId="urn:microsoft.com/office/officeart/2005/8/layout/chevron1"/>
    <dgm:cxn modelId="{9F23AE52-01A6-44E1-A279-F95BA52723D5}" srcId="{BE5FF950-2A0D-4F42-91D4-9B993F113AC7}" destId="{907D46D8-0AC8-40F3-9AEE-ADF6FBDBE8B7}" srcOrd="1" destOrd="0" parTransId="{5B3CE2EA-5E87-4365-B64A-EA35F44F493B}" sibTransId="{FBF95CD8-F13B-4642-ABC6-BE835C700054}"/>
    <dgm:cxn modelId="{F767CF43-A1CC-40BB-B47F-A58068834474}" type="presOf" srcId="{40CD313F-31F7-48F3-9E4F-B3A7C957EE47}" destId="{188CE91C-CE85-47EE-9AEA-5E2783DD1EEF}" srcOrd="0" destOrd="0" presId="urn:microsoft.com/office/officeart/2005/8/layout/chevron1"/>
    <dgm:cxn modelId="{14F85737-5C87-4069-B374-290DBC46FDBC}" srcId="{BE5FF950-2A0D-4F42-91D4-9B993F113AC7}" destId="{1DBD1DAE-67BF-4B77-A4BB-55C53488C8DC}" srcOrd="0" destOrd="0" parTransId="{74EC9D49-1EC2-4957-84F9-8A022B8B0C28}" sibTransId="{0DD9B238-0696-479A-94A2-B6D1786E5B9F}"/>
    <dgm:cxn modelId="{4AFA92D8-2D4C-486A-8878-2698F6E0433A}" type="presOf" srcId="{035A559D-0505-4FB0-B923-0796A157069B}" destId="{DDAF493E-6026-449D-AF9A-D88CC8DEE280}" srcOrd="0" destOrd="0" presId="urn:microsoft.com/office/officeart/2005/8/layout/chevron1"/>
    <dgm:cxn modelId="{4EF5110F-7EA6-4501-AE3E-1288F7B9D891}" srcId="{BE5FF950-2A0D-4F42-91D4-9B993F113AC7}" destId="{035A559D-0505-4FB0-B923-0796A157069B}" srcOrd="2" destOrd="0" parTransId="{5319D9B5-D035-4C8D-8DB3-D9FDC2A0F4FB}" sibTransId="{2ED04320-4A65-4710-A327-5A68CE0C4FE6}"/>
    <dgm:cxn modelId="{C319A84A-7418-4AB8-ABA4-A0AA46CF45D7}" srcId="{BE5FF950-2A0D-4F42-91D4-9B993F113AC7}" destId="{929734ED-2348-487A-949A-0F56079C82C1}" srcOrd="4" destOrd="0" parTransId="{48B8BA3B-1331-45CA-8493-3C9A9737D652}" sibTransId="{CEBC7F3C-006B-4B10-9B93-0E2AF59C2B53}"/>
    <dgm:cxn modelId="{9C687F61-7FAD-4144-B44E-604043480AEC}" type="presParOf" srcId="{1443765F-5E94-4158-B9B2-7B31D3C23507}" destId="{005E62C2-FDC7-422C-9DCF-48970522C1BA}" srcOrd="0" destOrd="0" presId="urn:microsoft.com/office/officeart/2005/8/layout/chevron1"/>
    <dgm:cxn modelId="{F75BC78E-8C53-4C27-ABBC-56C8D6EFE65D}" type="presParOf" srcId="{1443765F-5E94-4158-B9B2-7B31D3C23507}" destId="{3E6D7877-5E05-4E5C-B9C7-1984B7C8ECEB}" srcOrd="1" destOrd="0" presId="urn:microsoft.com/office/officeart/2005/8/layout/chevron1"/>
    <dgm:cxn modelId="{5EA8761E-9D77-4E43-B682-073181F1F497}" type="presParOf" srcId="{1443765F-5E94-4158-B9B2-7B31D3C23507}" destId="{8119E358-620E-455E-A0A3-C57835FB82DD}" srcOrd="2" destOrd="0" presId="urn:microsoft.com/office/officeart/2005/8/layout/chevron1"/>
    <dgm:cxn modelId="{3943BDC7-A2AB-48D4-9BA3-618A85E41024}" type="presParOf" srcId="{1443765F-5E94-4158-B9B2-7B31D3C23507}" destId="{C9C3C6AA-2D99-49FD-B9EC-0DF003C920FE}" srcOrd="3" destOrd="0" presId="urn:microsoft.com/office/officeart/2005/8/layout/chevron1"/>
    <dgm:cxn modelId="{7DA792BB-3EF4-4D5E-87F7-5F87939E7848}" type="presParOf" srcId="{1443765F-5E94-4158-B9B2-7B31D3C23507}" destId="{DDAF493E-6026-449D-AF9A-D88CC8DEE280}" srcOrd="4" destOrd="0" presId="urn:microsoft.com/office/officeart/2005/8/layout/chevron1"/>
    <dgm:cxn modelId="{4D26CB34-179F-4AC5-BE70-F7A420739B5F}" type="presParOf" srcId="{1443765F-5E94-4158-B9B2-7B31D3C23507}" destId="{B09948A4-0026-4EAC-8370-8952007C5742}" srcOrd="5" destOrd="0" presId="urn:microsoft.com/office/officeart/2005/8/layout/chevron1"/>
    <dgm:cxn modelId="{1091061A-D287-4267-90F1-A9D520D9E8AD}" type="presParOf" srcId="{1443765F-5E94-4158-B9B2-7B31D3C23507}" destId="{188CE91C-CE85-47EE-9AEA-5E2783DD1EEF}" srcOrd="6" destOrd="0" presId="urn:microsoft.com/office/officeart/2005/8/layout/chevron1"/>
    <dgm:cxn modelId="{99020851-D515-429A-B47F-90ECD0923F83}" type="presParOf" srcId="{1443765F-5E94-4158-B9B2-7B31D3C23507}" destId="{1ED911C2-B152-488B-B00B-FA4C99E8C008}" srcOrd="7" destOrd="0" presId="urn:microsoft.com/office/officeart/2005/8/layout/chevron1"/>
    <dgm:cxn modelId="{03DDE1B7-2676-4FBA-A31E-EA6D4534E8EF}" type="presParOf" srcId="{1443765F-5E94-4158-B9B2-7B31D3C23507}" destId="{D54F7E50-DEDA-4284-8A75-BD45409D9D1C}" srcOrd="8" destOrd="0" presId="urn:microsoft.com/office/officeart/2005/8/layout/chevron1"/>
    <dgm:cxn modelId="{AA92ABB9-BAA7-40E8-A026-2501EB47DF17}" type="presParOf" srcId="{1443765F-5E94-4158-B9B2-7B31D3C23507}" destId="{BF5E47A2-12B2-42BB-A498-D446C2985056}" srcOrd="9" destOrd="0" presId="urn:microsoft.com/office/officeart/2005/8/layout/chevron1"/>
    <dgm:cxn modelId="{429C8923-A738-4948-A49D-59F646E38CE6}" type="presParOf" srcId="{1443765F-5E94-4158-B9B2-7B31D3C23507}" destId="{6ECE6DE6-EACE-4310-9AC5-A4713BFACF5F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3.xml><?xml version="1.0" encoding="utf-8"?>
<dgm:dataModel xmlns:dgm="http://schemas.openxmlformats.org/drawingml/2006/diagram" xmlns:a="http://schemas.openxmlformats.org/drawingml/2006/main">
  <dgm:ptLst>
    <dgm:pt modelId="{21B0820B-0A08-41D3-BB49-AFB25CFEC876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CCE2E5C-1E52-4AB2-B442-557E2126D1A3}">
      <dgm:prSet phldrT="[Text]"/>
      <dgm:spPr/>
      <dgm:t>
        <a:bodyPr/>
        <a:lstStyle/>
        <a:p>
          <a:r>
            <a:rPr lang="en-US" dirty="0" smtClean="0"/>
            <a:t>All-Graphene Neuromorphic Computing</a:t>
          </a:r>
          <a:endParaRPr lang="en-US" dirty="0"/>
        </a:p>
      </dgm:t>
    </dgm:pt>
    <dgm:pt modelId="{64C83317-C2B8-4386-9FE6-8490AD2A27C7}" type="parTrans" cxnId="{C1507EEE-0262-498E-AAFF-99A2089231F0}">
      <dgm:prSet/>
      <dgm:spPr/>
      <dgm:t>
        <a:bodyPr/>
        <a:lstStyle/>
        <a:p>
          <a:endParaRPr lang="en-US"/>
        </a:p>
      </dgm:t>
    </dgm:pt>
    <dgm:pt modelId="{4105BA76-DCBD-4070-9AE1-69FB531EE0E5}" type="sibTrans" cxnId="{C1507EEE-0262-498E-AAFF-99A2089231F0}">
      <dgm:prSet/>
      <dgm:spPr/>
      <dgm:t>
        <a:bodyPr/>
        <a:lstStyle/>
        <a:p>
          <a:endParaRPr lang="en-US"/>
        </a:p>
      </dgm:t>
    </dgm:pt>
    <dgm:pt modelId="{7A940349-B323-4222-BC3C-74DAD099C1F7}">
      <dgm:prSet phldrT="[Text]"/>
      <dgm:spPr/>
      <dgm:t>
        <a:bodyPr/>
        <a:lstStyle/>
        <a:p>
          <a:r>
            <a:rPr lang="en-US" dirty="0" smtClean="0"/>
            <a:t>Low-loss Graphene Diodes</a:t>
          </a:r>
          <a:endParaRPr lang="en-US" dirty="0"/>
        </a:p>
      </dgm:t>
    </dgm:pt>
    <dgm:pt modelId="{12445D88-B092-4734-95B1-6908DE58EE96}" type="parTrans" cxnId="{935F1E85-DE25-4330-B7DB-72261441AE25}">
      <dgm:prSet/>
      <dgm:spPr/>
      <dgm:t>
        <a:bodyPr/>
        <a:lstStyle/>
        <a:p>
          <a:endParaRPr lang="en-US"/>
        </a:p>
      </dgm:t>
    </dgm:pt>
    <dgm:pt modelId="{1B7B4472-178C-40DD-A7BB-EFB095272787}" type="sibTrans" cxnId="{935F1E85-DE25-4330-B7DB-72261441AE25}">
      <dgm:prSet/>
      <dgm:spPr/>
      <dgm:t>
        <a:bodyPr/>
        <a:lstStyle/>
        <a:p>
          <a:endParaRPr lang="en-US"/>
        </a:p>
      </dgm:t>
    </dgm:pt>
    <dgm:pt modelId="{829C9109-2A62-4981-A47A-627832F0484D}">
      <dgm:prSet phldrT="[Text]"/>
      <dgm:spPr/>
      <dgm:t>
        <a:bodyPr/>
        <a:lstStyle/>
        <a:p>
          <a:r>
            <a:rPr lang="en-US" dirty="0" smtClean="0"/>
            <a:t>Current Coupling in Diffusive-Transport Graphene</a:t>
          </a:r>
          <a:endParaRPr lang="en-US" dirty="0"/>
        </a:p>
      </dgm:t>
    </dgm:pt>
    <dgm:pt modelId="{A3BB9E54-050D-4FD8-A7BA-F90D729A91A3}" type="parTrans" cxnId="{4314A859-BFA7-47BD-829F-32D789A9C363}">
      <dgm:prSet/>
      <dgm:spPr/>
      <dgm:t>
        <a:bodyPr/>
        <a:lstStyle/>
        <a:p>
          <a:endParaRPr lang="en-US"/>
        </a:p>
      </dgm:t>
    </dgm:pt>
    <dgm:pt modelId="{D77B992B-4488-4641-96D1-D507D5FB7652}" type="sibTrans" cxnId="{4314A859-BFA7-47BD-829F-32D789A9C363}">
      <dgm:prSet/>
      <dgm:spPr/>
      <dgm:t>
        <a:bodyPr/>
        <a:lstStyle/>
        <a:p>
          <a:endParaRPr lang="en-US"/>
        </a:p>
      </dgm:t>
    </dgm:pt>
    <dgm:pt modelId="{E7169AF4-42C0-4E22-84F8-21E719651CFF}">
      <dgm:prSet/>
      <dgm:spPr/>
      <dgm:t>
        <a:bodyPr/>
        <a:lstStyle/>
        <a:p>
          <a:pPr rtl="0"/>
          <a:r>
            <a:rPr lang="en-US" dirty="0" smtClean="0"/>
            <a:t>Current Technological Limitations </a:t>
          </a:r>
          <a:endParaRPr lang="en-US" dirty="0"/>
        </a:p>
      </dgm:t>
    </dgm:pt>
    <dgm:pt modelId="{7F2AFE0A-A6FF-465A-B094-EE378C4E2AED}" type="parTrans" cxnId="{0EBC882A-A915-467C-8A14-75BB6F095A41}">
      <dgm:prSet/>
      <dgm:spPr/>
      <dgm:t>
        <a:bodyPr/>
        <a:lstStyle/>
        <a:p>
          <a:endParaRPr lang="en-US"/>
        </a:p>
      </dgm:t>
    </dgm:pt>
    <dgm:pt modelId="{C7D321AB-3521-4907-84D5-5B934CF2F4DB}" type="sibTrans" cxnId="{0EBC882A-A915-467C-8A14-75BB6F095A41}">
      <dgm:prSet/>
      <dgm:spPr/>
      <dgm:t>
        <a:bodyPr/>
        <a:lstStyle/>
        <a:p>
          <a:endParaRPr lang="en-US"/>
        </a:p>
      </dgm:t>
    </dgm:pt>
    <dgm:pt modelId="{4491DDC7-C129-4561-A0F1-389698A98450}" type="pres">
      <dgm:prSet presAssocID="{21B0820B-0A08-41D3-BB49-AFB25CFEC876}" presName="linearFlow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C9FBEB6-AF61-45F9-B130-69F3550BEA01}" type="pres">
      <dgm:prSet presAssocID="{ECCE2E5C-1E52-4AB2-B442-557E2126D1A3}" presName="composite" presStyleCnt="0"/>
      <dgm:spPr/>
    </dgm:pt>
    <dgm:pt modelId="{6B271500-D430-4F38-ACC8-D474427E6615}" type="pres">
      <dgm:prSet presAssocID="{ECCE2E5C-1E52-4AB2-B442-557E2126D1A3}" presName="imgShp" presStyleLbl="fgImgPlace1" presStyleIdx="0" presStyleCnt="4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000" r="-4000"/>
          </a:stretch>
        </a:blipFill>
      </dgm:spPr>
    </dgm:pt>
    <dgm:pt modelId="{ED76D0EF-D463-4A7A-9330-4493B6DD47CD}" type="pres">
      <dgm:prSet presAssocID="{ECCE2E5C-1E52-4AB2-B442-557E2126D1A3}" presName="txShp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A1B36FF-C7C7-4532-949B-BE3813606513}" type="pres">
      <dgm:prSet presAssocID="{4105BA76-DCBD-4070-9AE1-69FB531EE0E5}" presName="spacing" presStyleCnt="0"/>
      <dgm:spPr/>
    </dgm:pt>
    <dgm:pt modelId="{52642060-7FB5-46A8-B21A-EBDB1D49437A}" type="pres">
      <dgm:prSet presAssocID="{7A940349-B323-4222-BC3C-74DAD099C1F7}" presName="composite" presStyleCnt="0"/>
      <dgm:spPr/>
    </dgm:pt>
    <dgm:pt modelId="{84B65CD5-7C3B-42C8-916B-B38DD4AEF922}" type="pres">
      <dgm:prSet presAssocID="{7A940349-B323-4222-BC3C-74DAD099C1F7}" presName="imgShp" presStyleLbl="fgImgPlace1" presStyleIdx="1" presStyleCnt="4"/>
      <dgm:spPr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2000" r="-32000"/>
          </a:stretch>
        </a:blipFill>
      </dgm:spPr>
    </dgm:pt>
    <dgm:pt modelId="{322AA7E8-0B44-4842-93BD-5817F3934EAE}" type="pres">
      <dgm:prSet presAssocID="{7A940349-B323-4222-BC3C-74DAD099C1F7}" presName="txShp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4936C94-EAFD-4BAC-B703-C15A9F65499E}" type="pres">
      <dgm:prSet presAssocID="{1B7B4472-178C-40DD-A7BB-EFB095272787}" presName="spacing" presStyleCnt="0"/>
      <dgm:spPr/>
    </dgm:pt>
    <dgm:pt modelId="{CD272E4F-5EED-478B-BAA6-EBF3974EDEA6}" type="pres">
      <dgm:prSet presAssocID="{829C9109-2A62-4981-A47A-627832F0484D}" presName="composite" presStyleCnt="0"/>
      <dgm:spPr/>
    </dgm:pt>
    <dgm:pt modelId="{93AB449C-BFCD-4792-903C-C51DA6CA1E01}" type="pres">
      <dgm:prSet presAssocID="{829C9109-2A62-4981-A47A-627832F0484D}" presName="imgShp" presStyleLbl="fgImgPlace1" presStyleIdx="2" presStyleCnt="4"/>
      <dgm:spPr>
        <a:blipFill dpi="0" rotWithShape="1"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4237" t="-17302" r="-76123" b="-5212"/>
          </a:stretch>
        </a:blipFill>
      </dgm:spPr>
    </dgm:pt>
    <dgm:pt modelId="{6D0952A7-08D8-4B1B-B388-8183659432D2}" type="pres">
      <dgm:prSet presAssocID="{829C9109-2A62-4981-A47A-627832F0484D}" presName="txShp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6600B85-FB96-47BD-AA95-EB12490E6977}" type="pres">
      <dgm:prSet presAssocID="{D77B992B-4488-4641-96D1-D507D5FB7652}" presName="spacing" presStyleCnt="0"/>
      <dgm:spPr/>
    </dgm:pt>
    <dgm:pt modelId="{2CCEB272-A8B8-4952-9A88-33DC5BDA8DD8}" type="pres">
      <dgm:prSet presAssocID="{E7169AF4-42C0-4E22-84F8-21E719651CFF}" presName="composite" presStyleCnt="0"/>
      <dgm:spPr/>
    </dgm:pt>
    <dgm:pt modelId="{F3865E5B-7786-4307-9045-B69939F8FDC0}" type="pres">
      <dgm:prSet presAssocID="{E7169AF4-42C0-4E22-84F8-21E719651CFF}" presName="imgShp" presStyleLbl="fgImgPlace1" presStyleIdx="3" presStyleCnt="4"/>
      <dgm:spPr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1000" r="-21000"/>
          </a:stretch>
        </a:blipFill>
      </dgm:spPr>
    </dgm:pt>
    <dgm:pt modelId="{B913F7A8-4E41-4DC5-8ED1-5928FABBB18D}" type="pres">
      <dgm:prSet presAssocID="{E7169AF4-42C0-4E22-84F8-21E719651CFF}" presName="txShp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582C549-CDEF-4F50-AD87-6EF60BADD8CF}" type="presOf" srcId="{E7169AF4-42C0-4E22-84F8-21E719651CFF}" destId="{B913F7A8-4E41-4DC5-8ED1-5928FABBB18D}" srcOrd="0" destOrd="0" presId="urn:microsoft.com/office/officeart/2005/8/layout/vList3"/>
    <dgm:cxn modelId="{E66FD846-BB1B-4DA3-9FF3-E6D002CCE017}" type="presOf" srcId="{ECCE2E5C-1E52-4AB2-B442-557E2126D1A3}" destId="{ED76D0EF-D463-4A7A-9330-4493B6DD47CD}" srcOrd="0" destOrd="0" presId="urn:microsoft.com/office/officeart/2005/8/layout/vList3"/>
    <dgm:cxn modelId="{935F1E85-DE25-4330-B7DB-72261441AE25}" srcId="{21B0820B-0A08-41D3-BB49-AFB25CFEC876}" destId="{7A940349-B323-4222-BC3C-74DAD099C1F7}" srcOrd="1" destOrd="0" parTransId="{12445D88-B092-4734-95B1-6908DE58EE96}" sibTransId="{1B7B4472-178C-40DD-A7BB-EFB095272787}"/>
    <dgm:cxn modelId="{C1507EEE-0262-498E-AAFF-99A2089231F0}" srcId="{21B0820B-0A08-41D3-BB49-AFB25CFEC876}" destId="{ECCE2E5C-1E52-4AB2-B442-557E2126D1A3}" srcOrd="0" destOrd="0" parTransId="{64C83317-C2B8-4386-9FE6-8490AD2A27C7}" sibTransId="{4105BA76-DCBD-4070-9AE1-69FB531EE0E5}"/>
    <dgm:cxn modelId="{72C48CF8-39BE-40D0-B899-47B1EA750CF2}" type="presOf" srcId="{7A940349-B323-4222-BC3C-74DAD099C1F7}" destId="{322AA7E8-0B44-4842-93BD-5817F3934EAE}" srcOrd="0" destOrd="0" presId="urn:microsoft.com/office/officeart/2005/8/layout/vList3"/>
    <dgm:cxn modelId="{0EBC882A-A915-467C-8A14-75BB6F095A41}" srcId="{21B0820B-0A08-41D3-BB49-AFB25CFEC876}" destId="{E7169AF4-42C0-4E22-84F8-21E719651CFF}" srcOrd="3" destOrd="0" parTransId="{7F2AFE0A-A6FF-465A-B094-EE378C4E2AED}" sibTransId="{C7D321AB-3521-4907-84D5-5B934CF2F4DB}"/>
    <dgm:cxn modelId="{35784BCD-765B-4E70-9B29-F5B241461D16}" type="presOf" srcId="{21B0820B-0A08-41D3-BB49-AFB25CFEC876}" destId="{4491DDC7-C129-4561-A0F1-389698A98450}" srcOrd="0" destOrd="0" presId="urn:microsoft.com/office/officeart/2005/8/layout/vList3"/>
    <dgm:cxn modelId="{4314A859-BFA7-47BD-829F-32D789A9C363}" srcId="{21B0820B-0A08-41D3-BB49-AFB25CFEC876}" destId="{829C9109-2A62-4981-A47A-627832F0484D}" srcOrd="2" destOrd="0" parTransId="{A3BB9E54-050D-4FD8-A7BA-F90D729A91A3}" sibTransId="{D77B992B-4488-4641-96D1-D507D5FB7652}"/>
    <dgm:cxn modelId="{2E9683C9-B033-4145-A74B-C60FD6A59D8C}" type="presOf" srcId="{829C9109-2A62-4981-A47A-627832F0484D}" destId="{6D0952A7-08D8-4B1B-B388-8183659432D2}" srcOrd="0" destOrd="0" presId="urn:microsoft.com/office/officeart/2005/8/layout/vList3"/>
    <dgm:cxn modelId="{2A7C36CB-4FC3-46DF-BAA9-21816E651849}" type="presParOf" srcId="{4491DDC7-C129-4561-A0F1-389698A98450}" destId="{9C9FBEB6-AF61-45F9-B130-69F3550BEA01}" srcOrd="0" destOrd="0" presId="urn:microsoft.com/office/officeart/2005/8/layout/vList3"/>
    <dgm:cxn modelId="{4D97E84C-C0D9-45FF-8D0F-B6DE456425A0}" type="presParOf" srcId="{9C9FBEB6-AF61-45F9-B130-69F3550BEA01}" destId="{6B271500-D430-4F38-ACC8-D474427E6615}" srcOrd="0" destOrd="0" presId="urn:microsoft.com/office/officeart/2005/8/layout/vList3"/>
    <dgm:cxn modelId="{0CCA2B26-4CA0-4DBB-8324-219CB585AE18}" type="presParOf" srcId="{9C9FBEB6-AF61-45F9-B130-69F3550BEA01}" destId="{ED76D0EF-D463-4A7A-9330-4493B6DD47CD}" srcOrd="1" destOrd="0" presId="urn:microsoft.com/office/officeart/2005/8/layout/vList3"/>
    <dgm:cxn modelId="{AAAF447A-DDFB-4505-9B2C-1CFB202F574E}" type="presParOf" srcId="{4491DDC7-C129-4561-A0F1-389698A98450}" destId="{CA1B36FF-C7C7-4532-949B-BE3813606513}" srcOrd="1" destOrd="0" presId="urn:microsoft.com/office/officeart/2005/8/layout/vList3"/>
    <dgm:cxn modelId="{8ED22950-EB11-4229-83A6-63EEB6C23467}" type="presParOf" srcId="{4491DDC7-C129-4561-A0F1-389698A98450}" destId="{52642060-7FB5-46A8-B21A-EBDB1D49437A}" srcOrd="2" destOrd="0" presId="urn:microsoft.com/office/officeart/2005/8/layout/vList3"/>
    <dgm:cxn modelId="{4259D1B8-110E-4728-AB45-732C38EF6DD4}" type="presParOf" srcId="{52642060-7FB5-46A8-B21A-EBDB1D49437A}" destId="{84B65CD5-7C3B-42C8-916B-B38DD4AEF922}" srcOrd="0" destOrd="0" presId="urn:microsoft.com/office/officeart/2005/8/layout/vList3"/>
    <dgm:cxn modelId="{3CEF9DF3-48B8-4740-BD70-D63898301E70}" type="presParOf" srcId="{52642060-7FB5-46A8-B21A-EBDB1D49437A}" destId="{322AA7E8-0B44-4842-93BD-5817F3934EAE}" srcOrd="1" destOrd="0" presId="urn:microsoft.com/office/officeart/2005/8/layout/vList3"/>
    <dgm:cxn modelId="{2AF0E8D9-6B89-4EC4-A658-CA6C0BD26026}" type="presParOf" srcId="{4491DDC7-C129-4561-A0F1-389698A98450}" destId="{94936C94-EAFD-4BAC-B703-C15A9F65499E}" srcOrd="3" destOrd="0" presId="urn:microsoft.com/office/officeart/2005/8/layout/vList3"/>
    <dgm:cxn modelId="{2C8048AB-89B8-41F8-AF59-DF51D284F137}" type="presParOf" srcId="{4491DDC7-C129-4561-A0F1-389698A98450}" destId="{CD272E4F-5EED-478B-BAA6-EBF3974EDEA6}" srcOrd="4" destOrd="0" presId="urn:microsoft.com/office/officeart/2005/8/layout/vList3"/>
    <dgm:cxn modelId="{B0F7893F-B36B-4F23-9BF9-1928CF8511C3}" type="presParOf" srcId="{CD272E4F-5EED-478B-BAA6-EBF3974EDEA6}" destId="{93AB449C-BFCD-4792-903C-C51DA6CA1E01}" srcOrd="0" destOrd="0" presId="urn:microsoft.com/office/officeart/2005/8/layout/vList3"/>
    <dgm:cxn modelId="{30BAF275-2B51-411F-B4B4-4A648DCC4361}" type="presParOf" srcId="{CD272E4F-5EED-478B-BAA6-EBF3974EDEA6}" destId="{6D0952A7-08D8-4B1B-B388-8183659432D2}" srcOrd="1" destOrd="0" presId="urn:microsoft.com/office/officeart/2005/8/layout/vList3"/>
    <dgm:cxn modelId="{C9C3926A-AD2B-4302-8DEE-2E4061EBD6C4}" type="presParOf" srcId="{4491DDC7-C129-4561-A0F1-389698A98450}" destId="{16600B85-FB96-47BD-AA95-EB12490E6977}" srcOrd="5" destOrd="0" presId="urn:microsoft.com/office/officeart/2005/8/layout/vList3"/>
    <dgm:cxn modelId="{E55C42F9-DACF-4748-8053-9804E0C5461D}" type="presParOf" srcId="{4491DDC7-C129-4561-A0F1-389698A98450}" destId="{2CCEB272-A8B8-4952-9A88-33DC5BDA8DD8}" srcOrd="6" destOrd="0" presId="urn:microsoft.com/office/officeart/2005/8/layout/vList3"/>
    <dgm:cxn modelId="{B08D3320-8F46-4E8A-A024-32BF5A7573CF}" type="presParOf" srcId="{2CCEB272-A8B8-4952-9A88-33DC5BDA8DD8}" destId="{F3865E5B-7786-4307-9045-B69939F8FDC0}" srcOrd="0" destOrd="0" presId="urn:microsoft.com/office/officeart/2005/8/layout/vList3"/>
    <dgm:cxn modelId="{F535A5F4-A08E-45B3-9A61-0DDD963E9C6A}" type="presParOf" srcId="{2CCEB272-A8B8-4952-9A88-33DC5BDA8DD8}" destId="{B913F7A8-4E41-4DC5-8ED1-5928FABBB18D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4.xml><?xml version="1.0" encoding="utf-8"?>
<dgm:dataModel xmlns:dgm="http://schemas.openxmlformats.org/drawingml/2006/diagram" xmlns:a="http://schemas.openxmlformats.org/drawingml/2006/main">
  <dgm:ptLst>
    <dgm:pt modelId="{BE5FF950-2A0D-4F42-91D4-9B993F113AC7}" type="doc">
      <dgm:prSet loTypeId="urn:microsoft.com/office/officeart/2005/8/layout/chevron1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1DBD1DAE-67BF-4B77-A4BB-55C53488C8DC}">
      <dgm:prSet phldrT="[Text]"/>
      <dgm:spPr/>
      <dgm:t>
        <a:bodyPr/>
        <a:lstStyle/>
        <a:p>
          <a:r>
            <a:rPr lang="en-US" dirty="0" smtClean="0"/>
            <a:t>Introduction</a:t>
          </a:r>
          <a:endParaRPr lang="en-US" dirty="0"/>
        </a:p>
      </dgm:t>
    </dgm:pt>
    <dgm:pt modelId="{74EC9D49-1EC2-4957-84F9-8A022B8B0C28}" type="parTrans" cxnId="{14F85737-5C87-4069-B374-290DBC46FDBC}">
      <dgm:prSet/>
      <dgm:spPr/>
      <dgm:t>
        <a:bodyPr/>
        <a:lstStyle/>
        <a:p>
          <a:endParaRPr lang="en-US"/>
        </a:p>
      </dgm:t>
    </dgm:pt>
    <dgm:pt modelId="{0DD9B238-0696-479A-94A2-B6D1786E5B9F}" type="sibTrans" cxnId="{14F85737-5C87-4069-B374-290DBC46FDBC}">
      <dgm:prSet/>
      <dgm:spPr/>
      <dgm:t>
        <a:bodyPr/>
        <a:lstStyle/>
        <a:p>
          <a:endParaRPr lang="en-US"/>
        </a:p>
      </dgm:t>
    </dgm:pt>
    <dgm:pt modelId="{907D46D8-0AC8-40F3-9AEE-ADF6FBDBE8B7}">
      <dgm:prSet phldrT="[Text]"/>
      <dgm:spPr>
        <a:solidFill>
          <a:schemeClr val="accent3"/>
        </a:solidFill>
      </dgm:spPr>
      <dgm:t>
        <a:bodyPr/>
        <a:lstStyle/>
        <a:p>
          <a:r>
            <a:rPr lang="en-US" dirty="0" smtClean="0"/>
            <a:t>Graphene CNN</a:t>
          </a:r>
          <a:endParaRPr lang="en-US" dirty="0"/>
        </a:p>
      </dgm:t>
    </dgm:pt>
    <dgm:pt modelId="{5B3CE2EA-5E87-4365-B64A-EA35F44F493B}" type="parTrans" cxnId="{9F23AE52-01A6-44E1-A279-F95BA52723D5}">
      <dgm:prSet/>
      <dgm:spPr/>
      <dgm:t>
        <a:bodyPr/>
        <a:lstStyle/>
        <a:p>
          <a:endParaRPr lang="en-US"/>
        </a:p>
      </dgm:t>
    </dgm:pt>
    <dgm:pt modelId="{FBF95CD8-F13B-4642-ABC6-BE835C700054}" type="sibTrans" cxnId="{9F23AE52-01A6-44E1-A279-F95BA52723D5}">
      <dgm:prSet/>
      <dgm:spPr/>
      <dgm:t>
        <a:bodyPr/>
        <a:lstStyle/>
        <a:p>
          <a:endParaRPr lang="en-US"/>
        </a:p>
      </dgm:t>
    </dgm:pt>
    <dgm:pt modelId="{035A559D-0505-4FB0-B923-0796A157069B}">
      <dgm:prSet phldrT="[Text]"/>
      <dgm:spPr>
        <a:solidFill>
          <a:schemeClr val="accent4"/>
        </a:solidFill>
      </dgm:spPr>
      <dgm:t>
        <a:bodyPr/>
        <a:lstStyle/>
        <a:p>
          <a:r>
            <a:rPr lang="en-US" dirty="0" smtClean="0"/>
            <a:t>Low-loss Diode</a:t>
          </a:r>
          <a:endParaRPr lang="en-US" dirty="0"/>
        </a:p>
      </dgm:t>
    </dgm:pt>
    <dgm:pt modelId="{5319D9B5-D035-4C8D-8DB3-D9FDC2A0F4FB}" type="parTrans" cxnId="{4EF5110F-7EA6-4501-AE3E-1288F7B9D891}">
      <dgm:prSet/>
      <dgm:spPr/>
      <dgm:t>
        <a:bodyPr/>
        <a:lstStyle/>
        <a:p>
          <a:endParaRPr lang="en-US"/>
        </a:p>
      </dgm:t>
    </dgm:pt>
    <dgm:pt modelId="{2ED04320-4A65-4710-A327-5A68CE0C4FE6}" type="sibTrans" cxnId="{4EF5110F-7EA6-4501-AE3E-1288F7B9D891}">
      <dgm:prSet/>
      <dgm:spPr/>
      <dgm:t>
        <a:bodyPr/>
        <a:lstStyle/>
        <a:p>
          <a:endParaRPr lang="en-US"/>
        </a:p>
      </dgm:t>
    </dgm:pt>
    <dgm:pt modelId="{40CD313F-31F7-48F3-9E4F-B3A7C957EE47}">
      <dgm:prSet phldrT="[Text]"/>
      <dgm:spPr>
        <a:solidFill>
          <a:schemeClr val="accent5"/>
        </a:solidFill>
      </dgm:spPr>
      <dgm:t>
        <a:bodyPr/>
        <a:lstStyle/>
        <a:p>
          <a:r>
            <a:rPr lang="en-US" dirty="0" smtClean="0"/>
            <a:t>Diffusive Coupler</a:t>
          </a:r>
          <a:endParaRPr lang="en-US" dirty="0"/>
        </a:p>
      </dgm:t>
    </dgm:pt>
    <dgm:pt modelId="{995A6824-2EA9-4FD4-9ADF-88960B70E26B}" type="parTrans" cxnId="{0628C1E7-3DD9-4962-BA36-CEBBF6753F0F}">
      <dgm:prSet/>
      <dgm:spPr/>
      <dgm:t>
        <a:bodyPr/>
        <a:lstStyle/>
        <a:p>
          <a:endParaRPr lang="en-US"/>
        </a:p>
      </dgm:t>
    </dgm:pt>
    <dgm:pt modelId="{8AAD685E-575F-44BD-99C7-BF61A131180F}" type="sibTrans" cxnId="{0628C1E7-3DD9-4962-BA36-CEBBF6753F0F}">
      <dgm:prSet/>
      <dgm:spPr/>
      <dgm:t>
        <a:bodyPr/>
        <a:lstStyle/>
        <a:p>
          <a:endParaRPr lang="en-US"/>
        </a:p>
      </dgm:t>
    </dgm:pt>
    <dgm:pt modelId="{929734ED-2348-487A-949A-0F56079C82C1}">
      <dgm:prSet/>
      <dgm:spPr>
        <a:solidFill>
          <a:schemeClr val="accent6"/>
        </a:solidFill>
      </dgm:spPr>
      <dgm:t>
        <a:bodyPr/>
        <a:lstStyle/>
        <a:p>
          <a:r>
            <a:rPr lang="en-US" dirty="0" smtClean="0"/>
            <a:t>Tech. Limitations</a:t>
          </a:r>
          <a:endParaRPr lang="en-US" dirty="0"/>
        </a:p>
      </dgm:t>
    </dgm:pt>
    <dgm:pt modelId="{48B8BA3B-1331-45CA-8493-3C9A9737D652}" type="parTrans" cxnId="{C319A84A-7418-4AB8-ABA4-A0AA46CF45D7}">
      <dgm:prSet/>
      <dgm:spPr/>
      <dgm:t>
        <a:bodyPr/>
        <a:lstStyle/>
        <a:p>
          <a:endParaRPr lang="en-US"/>
        </a:p>
      </dgm:t>
    </dgm:pt>
    <dgm:pt modelId="{CEBC7F3C-006B-4B10-9B93-0E2AF59C2B53}" type="sibTrans" cxnId="{C319A84A-7418-4AB8-ABA4-A0AA46CF45D7}">
      <dgm:prSet/>
      <dgm:spPr/>
      <dgm:t>
        <a:bodyPr/>
        <a:lstStyle/>
        <a:p>
          <a:endParaRPr lang="en-US"/>
        </a:p>
      </dgm:t>
    </dgm:pt>
    <dgm:pt modelId="{5FAE34C6-C642-443E-AB55-8DB27C897452}">
      <dgm:prSet/>
      <dgm:spPr>
        <a:solidFill>
          <a:schemeClr val="tx2">
            <a:lumMod val="20000"/>
            <a:lumOff val="80000"/>
          </a:schemeClr>
        </a:solidFill>
      </dgm:spPr>
      <dgm:t>
        <a:bodyPr/>
        <a:lstStyle/>
        <a:p>
          <a:r>
            <a:rPr lang="en-US" dirty="0" smtClean="0"/>
            <a:t>Future Work</a:t>
          </a:r>
          <a:endParaRPr lang="en-US" dirty="0"/>
        </a:p>
      </dgm:t>
    </dgm:pt>
    <dgm:pt modelId="{5FC16576-6BBF-4CE4-9368-2CA0F9CA7496}" type="parTrans" cxnId="{0030CDDC-7882-4D38-B0D4-0ECEE5A710BE}">
      <dgm:prSet/>
      <dgm:spPr/>
      <dgm:t>
        <a:bodyPr/>
        <a:lstStyle/>
        <a:p>
          <a:endParaRPr lang="en-US"/>
        </a:p>
      </dgm:t>
    </dgm:pt>
    <dgm:pt modelId="{5D738C3A-C2B9-4E6E-BDD0-E6786063C119}" type="sibTrans" cxnId="{0030CDDC-7882-4D38-B0D4-0ECEE5A710BE}">
      <dgm:prSet/>
      <dgm:spPr/>
      <dgm:t>
        <a:bodyPr/>
        <a:lstStyle/>
        <a:p>
          <a:endParaRPr lang="en-US"/>
        </a:p>
      </dgm:t>
    </dgm:pt>
    <dgm:pt modelId="{1443765F-5E94-4158-B9B2-7B31D3C23507}" type="pres">
      <dgm:prSet presAssocID="{BE5FF950-2A0D-4F42-91D4-9B993F113AC7}" presName="Name0" presStyleCnt="0">
        <dgm:presLayoutVars>
          <dgm:dir/>
          <dgm:animLvl val="lvl"/>
          <dgm:resizeHandles val="exact"/>
        </dgm:presLayoutVars>
      </dgm:prSet>
      <dgm:spPr/>
    </dgm:pt>
    <dgm:pt modelId="{005E62C2-FDC7-422C-9DCF-48970522C1BA}" type="pres">
      <dgm:prSet presAssocID="{1DBD1DAE-67BF-4B77-A4BB-55C53488C8DC}" presName="parTxOnly" presStyleLbl="node1" presStyleIdx="0" presStyleCnt="6" custLinFactNeighborY="-1116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E6D7877-5E05-4E5C-B9C7-1984B7C8ECEB}" type="pres">
      <dgm:prSet presAssocID="{0DD9B238-0696-479A-94A2-B6D1786E5B9F}" presName="parTxOnlySpace" presStyleCnt="0"/>
      <dgm:spPr/>
    </dgm:pt>
    <dgm:pt modelId="{8119E358-620E-455E-A0A3-C57835FB82DD}" type="pres">
      <dgm:prSet presAssocID="{907D46D8-0AC8-40F3-9AEE-ADF6FBDBE8B7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9C3C6AA-2D99-49FD-B9EC-0DF003C920FE}" type="pres">
      <dgm:prSet presAssocID="{FBF95CD8-F13B-4642-ABC6-BE835C700054}" presName="parTxOnlySpace" presStyleCnt="0"/>
      <dgm:spPr/>
    </dgm:pt>
    <dgm:pt modelId="{DDAF493E-6026-449D-AF9A-D88CC8DEE280}" type="pres">
      <dgm:prSet presAssocID="{035A559D-0505-4FB0-B923-0796A157069B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09948A4-0026-4EAC-8370-8952007C5742}" type="pres">
      <dgm:prSet presAssocID="{2ED04320-4A65-4710-A327-5A68CE0C4FE6}" presName="parTxOnlySpace" presStyleCnt="0"/>
      <dgm:spPr/>
    </dgm:pt>
    <dgm:pt modelId="{188CE91C-CE85-47EE-9AEA-5E2783DD1EEF}" type="pres">
      <dgm:prSet presAssocID="{40CD313F-31F7-48F3-9E4F-B3A7C957EE47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D911C2-B152-488B-B00B-FA4C99E8C008}" type="pres">
      <dgm:prSet presAssocID="{8AAD685E-575F-44BD-99C7-BF61A131180F}" presName="parTxOnlySpace" presStyleCnt="0"/>
      <dgm:spPr/>
    </dgm:pt>
    <dgm:pt modelId="{D54F7E50-DEDA-4284-8A75-BD45409D9D1C}" type="pres">
      <dgm:prSet presAssocID="{929734ED-2348-487A-949A-0F56079C82C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F5E47A2-12B2-42BB-A498-D446C2985056}" type="pres">
      <dgm:prSet presAssocID="{CEBC7F3C-006B-4B10-9B93-0E2AF59C2B53}" presName="parTxOnlySpace" presStyleCnt="0"/>
      <dgm:spPr/>
    </dgm:pt>
    <dgm:pt modelId="{6ECE6DE6-EACE-4310-9AC5-A4713BFACF5F}" type="pres">
      <dgm:prSet presAssocID="{5FAE34C6-C642-443E-AB55-8DB27C897452}" presName="parTxOnly" presStyleLbl="node1" presStyleIdx="5" presStyleCnt="6" custLinFactNeighborY="-11169">
        <dgm:presLayoutVars>
          <dgm:chMax val="0"/>
          <dgm:chPref val="0"/>
          <dgm:bulletEnabled val="1"/>
        </dgm:presLayoutVars>
      </dgm:prSet>
      <dgm:spPr/>
    </dgm:pt>
  </dgm:ptLst>
  <dgm:cxnLst>
    <dgm:cxn modelId="{0628C1E7-3DD9-4962-BA36-CEBBF6753F0F}" srcId="{BE5FF950-2A0D-4F42-91D4-9B993F113AC7}" destId="{40CD313F-31F7-48F3-9E4F-B3A7C957EE47}" srcOrd="3" destOrd="0" parTransId="{995A6824-2EA9-4FD4-9ADF-88960B70E26B}" sibTransId="{8AAD685E-575F-44BD-99C7-BF61A131180F}"/>
    <dgm:cxn modelId="{B41878D1-7DF3-40C1-8F96-F093B1472827}" type="presOf" srcId="{1DBD1DAE-67BF-4B77-A4BB-55C53488C8DC}" destId="{005E62C2-FDC7-422C-9DCF-48970522C1BA}" srcOrd="0" destOrd="0" presId="urn:microsoft.com/office/officeart/2005/8/layout/chevron1"/>
    <dgm:cxn modelId="{0030CDDC-7882-4D38-B0D4-0ECEE5A710BE}" srcId="{BE5FF950-2A0D-4F42-91D4-9B993F113AC7}" destId="{5FAE34C6-C642-443E-AB55-8DB27C897452}" srcOrd="5" destOrd="0" parTransId="{5FC16576-6BBF-4CE4-9368-2CA0F9CA7496}" sibTransId="{5D738C3A-C2B9-4E6E-BDD0-E6786063C119}"/>
    <dgm:cxn modelId="{B288B1A3-A7F8-4C7A-B474-96A4F111221E}" type="presOf" srcId="{5FAE34C6-C642-443E-AB55-8DB27C897452}" destId="{6ECE6DE6-EACE-4310-9AC5-A4713BFACF5F}" srcOrd="0" destOrd="0" presId="urn:microsoft.com/office/officeart/2005/8/layout/chevron1"/>
    <dgm:cxn modelId="{23D73535-B37D-43BB-A2F6-01B3B5107887}" type="presOf" srcId="{907D46D8-0AC8-40F3-9AEE-ADF6FBDBE8B7}" destId="{8119E358-620E-455E-A0A3-C57835FB82DD}" srcOrd="0" destOrd="0" presId="urn:microsoft.com/office/officeart/2005/8/layout/chevron1"/>
    <dgm:cxn modelId="{77295FB0-845D-4AD7-B46B-BA5AEC5B92B9}" type="presOf" srcId="{BE5FF950-2A0D-4F42-91D4-9B993F113AC7}" destId="{1443765F-5E94-4158-B9B2-7B31D3C23507}" srcOrd="0" destOrd="0" presId="urn:microsoft.com/office/officeart/2005/8/layout/chevron1"/>
    <dgm:cxn modelId="{E603134F-5F51-485B-8C0E-F8F12D1E58D3}" type="presOf" srcId="{929734ED-2348-487A-949A-0F56079C82C1}" destId="{D54F7E50-DEDA-4284-8A75-BD45409D9D1C}" srcOrd="0" destOrd="0" presId="urn:microsoft.com/office/officeart/2005/8/layout/chevron1"/>
    <dgm:cxn modelId="{9F23AE52-01A6-44E1-A279-F95BA52723D5}" srcId="{BE5FF950-2A0D-4F42-91D4-9B993F113AC7}" destId="{907D46D8-0AC8-40F3-9AEE-ADF6FBDBE8B7}" srcOrd="1" destOrd="0" parTransId="{5B3CE2EA-5E87-4365-B64A-EA35F44F493B}" sibTransId="{FBF95CD8-F13B-4642-ABC6-BE835C700054}"/>
    <dgm:cxn modelId="{F767CF43-A1CC-40BB-B47F-A58068834474}" type="presOf" srcId="{40CD313F-31F7-48F3-9E4F-B3A7C957EE47}" destId="{188CE91C-CE85-47EE-9AEA-5E2783DD1EEF}" srcOrd="0" destOrd="0" presId="urn:microsoft.com/office/officeart/2005/8/layout/chevron1"/>
    <dgm:cxn modelId="{14F85737-5C87-4069-B374-290DBC46FDBC}" srcId="{BE5FF950-2A0D-4F42-91D4-9B993F113AC7}" destId="{1DBD1DAE-67BF-4B77-A4BB-55C53488C8DC}" srcOrd="0" destOrd="0" parTransId="{74EC9D49-1EC2-4957-84F9-8A022B8B0C28}" sibTransId="{0DD9B238-0696-479A-94A2-B6D1786E5B9F}"/>
    <dgm:cxn modelId="{4AFA92D8-2D4C-486A-8878-2698F6E0433A}" type="presOf" srcId="{035A559D-0505-4FB0-B923-0796A157069B}" destId="{DDAF493E-6026-449D-AF9A-D88CC8DEE280}" srcOrd="0" destOrd="0" presId="urn:microsoft.com/office/officeart/2005/8/layout/chevron1"/>
    <dgm:cxn modelId="{4EF5110F-7EA6-4501-AE3E-1288F7B9D891}" srcId="{BE5FF950-2A0D-4F42-91D4-9B993F113AC7}" destId="{035A559D-0505-4FB0-B923-0796A157069B}" srcOrd="2" destOrd="0" parTransId="{5319D9B5-D035-4C8D-8DB3-D9FDC2A0F4FB}" sibTransId="{2ED04320-4A65-4710-A327-5A68CE0C4FE6}"/>
    <dgm:cxn modelId="{C319A84A-7418-4AB8-ABA4-A0AA46CF45D7}" srcId="{BE5FF950-2A0D-4F42-91D4-9B993F113AC7}" destId="{929734ED-2348-487A-949A-0F56079C82C1}" srcOrd="4" destOrd="0" parTransId="{48B8BA3B-1331-45CA-8493-3C9A9737D652}" sibTransId="{CEBC7F3C-006B-4B10-9B93-0E2AF59C2B53}"/>
    <dgm:cxn modelId="{9C687F61-7FAD-4144-B44E-604043480AEC}" type="presParOf" srcId="{1443765F-5E94-4158-B9B2-7B31D3C23507}" destId="{005E62C2-FDC7-422C-9DCF-48970522C1BA}" srcOrd="0" destOrd="0" presId="urn:microsoft.com/office/officeart/2005/8/layout/chevron1"/>
    <dgm:cxn modelId="{F75BC78E-8C53-4C27-ABBC-56C8D6EFE65D}" type="presParOf" srcId="{1443765F-5E94-4158-B9B2-7B31D3C23507}" destId="{3E6D7877-5E05-4E5C-B9C7-1984B7C8ECEB}" srcOrd="1" destOrd="0" presId="urn:microsoft.com/office/officeart/2005/8/layout/chevron1"/>
    <dgm:cxn modelId="{5EA8761E-9D77-4E43-B682-073181F1F497}" type="presParOf" srcId="{1443765F-5E94-4158-B9B2-7B31D3C23507}" destId="{8119E358-620E-455E-A0A3-C57835FB82DD}" srcOrd="2" destOrd="0" presId="urn:microsoft.com/office/officeart/2005/8/layout/chevron1"/>
    <dgm:cxn modelId="{3943BDC7-A2AB-48D4-9BA3-618A85E41024}" type="presParOf" srcId="{1443765F-5E94-4158-B9B2-7B31D3C23507}" destId="{C9C3C6AA-2D99-49FD-B9EC-0DF003C920FE}" srcOrd="3" destOrd="0" presId="urn:microsoft.com/office/officeart/2005/8/layout/chevron1"/>
    <dgm:cxn modelId="{7DA792BB-3EF4-4D5E-87F7-5F87939E7848}" type="presParOf" srcId="{1443765F-5E94-4158-B9B2-7B31D3C23507}" destId="{DDAF493E-6026-449D-AF9A-D88CC8DEE280}" srcOrd="4" destOrd="0" presId="urn:microsoft.com/office/officeart/2005/8/layout/chevron1"/>
    <dgm:cxn modelId="{4D26CB34-179F-4AC5-BE70-F7A420739B5F}" type="presParOf" srcId="{1443765F-5E94-4158-B9B2-7B31D3C23507}" destId="{B09948A4-0026-4EAC-8370-8952007C5742}" srcOrd="5" destOrd="0" presId="urn:microsoft.com/office/officeart/2005/8/layout/chevron1"/>
    <dgm:cxn modelId="{1091061A-D287-4267-90F1-A9D520D9E8AD}" type="presParOf" srcId="{1443765F-5E94-4158-B9B2-7B31D3C23507}" destId="{188CE91C-CE85-47EE-9AEA-5E2783DD1EEF}" srcOrd="6" destOrd="0" presId="urn:microsoft.com/office/officeart/2005/8/layout/chevron1"/>
    <dgm:cxn modelId="{99020851-D515-429A-B47F-90ECD0923F83}" type="presParOf" srcId="{1443765F-5E94-4158-B9B2-7B31D3C23507}" destId="{1ED911C2-B152-488B-B00B-FA4C99E8C008}" srcOrd="7" destOrd="0" presId="urn:microsoft.com/office/officeart/2005/8/layout/chevron1"/>
    <dgm:cxn modelId="{03DDE1B7-2676-4FBA-A31E-EA6D4534E8EF}" type="presParOf" srcId="{1443765F-5E94-4158-B9B2-7B31D3C23507}" destId="{D54F7E50-DEDA-4284-8A75-BD45409D9D1C}" srcOrd="8" destOrd="0" presId="urn:microsoft.com/office/officeart/2005/8/layout/chevron1"/>
    <dgm:cxn modelId="{AA92ABB9-BAA7-40E8-A026-2501EB47DF17}" type="presParOf" srcId="{1443765F-5E94-4158-B9B2-7B31D3C23507}" destId="{BF5E47A2-12B2-42BB-A498-D446C2985056}" srcOrd="9" destOrd="0" presId="urn:microsoft.com/office/officeart/2005/8/layout/chevron1"/>
    <dgm:cxn modelId="{429C8923-A738-4948-A49D-59F646E38CE6}" type="presParOf" srcId="{1443765F-5E94-4158-B9B2-7B31D3C23507}" destId="{6ECE6DE6-EACE-4310-9AC5-A4713BFACF5F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65.xml><?xml version="1.0" encoding="utf-8"?>
<dgm:dataModel xmlns:dgm="http://schemas.openxmlformats.org/drawingml/2006/diagram" xmlns:a="http://schemas.openxmlformats.org/drawingml/2006/main">
  <dgm:ptLst>
    <dgm:pt modelId="{BE5FF950-2A0D-4F42-91D4-9B993F113AC7}" type="doc">
      <dgm:prSet loTypeId="urn:microsoft.com/office/officeart/2005/8/layout/chevron1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1DBD1DAE-67BF-4B77-A4BB-55C53488C8DC}">
      <dgm:prSet phldrT="[Text]"/>
      <dgm:spPr/>
      <dgm:t>
        <a:bodyPr/>
        <a:lstStyle/>
        <a:p>
          <a:r>
            <a:rPr lang="en-US" dirty="0" smtClean="0"/>
            <a:t>Introduction</a:t>
          </a:r>
          <a:endParaRPr lang="en-US" dirty="0"/>
        </a:p>
      </dgm:t>
    </dgm:pt>
    <dgm:pt modelId="{74EC9D49-1EC2-4957-84F9-8A022B8B0C28}" type="parTrans" cxnId="{14F85737-5C87-4069-B374-290DBC46FDBC}">
      <dgm:prSet/>
      <dgm:spPr/>
      <dgm:t>
        <a:bodyPr/>
        <a:lstStyle/>
        <a:p>
          <a:endParaRPr lang="en-US"/>
        </a:p>
      </dgm:t>
    </dgm:pt>
    <dgm:pt modelId="{0DD9B238-0696-479A-94A2-B6D1786E5B9F}" type="sibTrans" cxnId="{14F85737-5C87-4069-B374-290DBC46FDBC}">
      <dgm:prSet/>
      <dgm:spPr/>
      <dgm:t>
        <a:bodyPr/>
        <a:lstStyle/>
        <a:p>
          <a:endParaRPr lang="en-US"/>
        </a:p>
      </dgm:t>
    </dgm:pt>
    <dgm:pt modelId="{907D46D8-0AC8-40F3-9AEE-ADF6FBDBE8B7}">
      <dgm:prSet phldrT="[Text]"/>
      <dgm:spPr>
        <a:solidFill>
          <a:schemeClr val="accent3"/>
        </a:solidFill>
      </dgm:spPr>
      <dgm:t>
        <a:bodyPr/>
        <a:lstStyle/>
        <a:p>
          <a:r>
            <a:rPr lang="en-US" dirty="0" smtClean="0"/>
            <a:t>Graphene CNN</a:t>
          </a:r>
          <a:endParaRPr lang="en-US" dirty="0"/>
        </a:p>
      </dgm:t>
    </dgm:pt>
    <dgm:pt modelId="{5B3CE2EA-5E87-4365-B64A-EA35F44F493B}" type="parTrans" cxnId="{9F23AE52-01A6-44E1-A279-F95BA52723D5}">
      <dgm:prSet/>
      <dgm:spPr/>
      <dgm:t>
        <a:bodyPr/>
        <a:lstStyle/>
        <a:p>
          <a:endParaRPr lang="en-US"/>
        </a:p>
      </dgm:t>
    </dgm:pt>
    <dgm:pt modelId="{FBF95CD8-F13B-4642-ABC6-BE835C700054}" type="sibTrans" cxnId="{9F23AE52-01A6-44E1-A279-F95BA52723D5}">
      <dgm:prSet/>
      <dgm:spPr/>
      <dgm:t>
        <a:bodyPr/>
        <a:lstStyle/>
        <a:p>
          <a:endParaRPr lang="en-US"/>
        </a:p>
      </dgm:t>
    </dgm:pt>
    <dgm:pt modelId="{035A559D-0505-4FB0-B923-0796A157069B}">
      <dgm:prSet phldrT="[Text]"/>
      <dgm:spPr>
        <a:solidFill>
          <a:schemeClr val="accent4"/>
        </a:solidFill>
      </dgm:spPr>
      <dgm:t>
        <a:bodyPr/>
        <a:lstStyle/>
        <a:p>
          <a:r>
            <a:rPr lang="en-US" dirty="0" smtClean="0"/>
            <a:t>Low-loss Diode</a:t>
          </a:r>
          <a:endParaRPr lang="en-US" dirty="0"/>
        </a:p>
      </dgm:t>
    </dgm:pt>
    <dgm:pt modelId="{5319D9B5-D035-4C8D-8DB3-D9FDC2A0F4FB}" type="parTrans" cxnId="{4EF5110F-7EA6-4501-AE3E-1288F7B9D891}">
      <dgm:prSet/>
      <dgm:spPr/>
      <dgm:t>
        <a:bodyPr/>
        <a:lstStyle/>
        <a:p>
          <a:endParaRPr lang="en-US"/>
        </a:p>
      </dgm:t>
    </dgm:pt>
    <dgm:pt modelId="{2ED04320-4A65-4710-A327-5A68CE0C4FE6}" type="sibTrans" cxnId="{4EF5110F-7EA6-4501-AE3E-1288F7B9D891}">
      <dgm:prSet/>
      <dgm:spPr/>
      <dgm:t>
        <a:bodyPr/>
        <a:lstStyle/>
        <a:p>
          <a:endParaRPr lang="en-US"/>
        </a:p>
      </dgm:t>
    </dgm:pt>
    <dgm:pt modelId="{40CD313F-31F7-48F3-9E4F-B3A7C957EE47}">
      <dgm:prSet phldrT="[Text]"/>
      <dgm:spPr>
        <a:solidFill>
          <a:schemeClr val="accent5"/>
        </a:solidFill>
      </dgm:spPr>
      <dgm:t>
        <a:bodyPr/>
        <a:lstStyle/>
        <a:p>
          <a:r>
            <a:rPr lang="en-US" dirty="0" smtClean="0"/>
            <a:t>Diffusive Coupler</a:t>
          </a:r>
          <a:endParaRPr lang="en-US" dirty="0"/>
        </a:p>
      </dgm:t>
    </dgm:pt>
    <dgm:pt modelId="{995A6824-2EA9-4FD4-9ADF-88960B70E26B}" type="parTrans" cxnId="{0628C1E7-3DD9-4962-BA36-CEBBF6753F0F}">
      <dgm:prSet/>
      <dgm:spPr/>
      <dgm:t>
        <a:bodyPr/>
        <a:lstStyle/>
        <a:p>
          <a:endParaRPr lang="en-US"/>
        </a:p>
      </dgm:t>
    </dgm:pt>
    <dgm:pt modelId="{8AAD685E-575F-44BD-99C7-BF61A131180F}" type="sibTrans" cxnId="{0628C1E7-3DD9-4962-BA36-CEBBF6753F0F}">
      <dgm:prSet/>
      <dgm:spPr/>
      <dgm:t>
        <a:bodyPr/>
        <a:lstStyle/>
        <a:p>
          <a:endParaRPr lang="en-US"/>
        </a:p>
      </dgm:t>
    </dgm:pt>
    <dgm:pt modelId="{929734ED-2348-487A-949A-0F56079C82C1}">
      <dgm:prSet/>
      <dgm:spPr>
        <a:solidFill>
          <a:schemeClr val="accent6"/>
        </a:solidFill>
      </dgm:spPr>
      <dgm:t>
        <a:bodyPr/>
        <a:lstStyle/>
        <a:p>
          <a:r>
            <a:rPr lang="en-US" dirty="0" smtClean="0"/>
            <a:t>Tech. Limitations</a:t>
          </a:r>
          <a:endParaRPr lang="en-US" dirty="0"/>
        </a:p>
      </dgm:t>
    </dgm:pt>
    <dgm:pt modelId="{48B8BA3B-1331-45CA-8493-3C9A9737D652}" type="parTrans" cxnId="{C319A84A-7418-4AB8-ABA4-A0AA46CF45D7}">
      <dgm:prSet/>
      <dgm:spPr/>
      <dgm:t>
        <a:bodyPr/>
        <a:lstStyle/>
        <a:p>
          <a:endParaRPr lang="en-US"/>
        </a:p>
      </dgm:t>
    </dgm:pt>
    <dgm:pt modelId="{CEBC7F3C-006B-4B10-9B93-0E2AF59C2B53}" type="sibTrans" cxnId="{C319A84A-7418-4AB8-ABA4-A0AA46CF45D7}">
      <dgm:prSet/>
      <dgm:spPr/>
      <dgm:t>
        <a:bodyPr/>
        <a:lstStyle/>
        <a:p>
          <a:endParaRPr lang="en-US"/>
        </a:p>
      </dgm:t>
    </dgm:pt>
    <dgm:pt modelId="{5FAE34C6-C642-443E-AB55-8DB27C897452}">
      <dgm:prSet/>
      <dgm:spPr>
        <a:solidFill>
          <a:schemeClr val="tx2">
            <a:lumMod val="20000"/>
            <a:lumOff val="80000"/>
          </a:schemeClr>
        </a:solidFill>
      </dgm:spPr>
      <dgm:t>
        <a:bodyPr/>
        <a:lstStyle/>
        <a:p>
          <a:r>
            <a:rPr lang="en-US" dirty="0" smtClean="0"/>
            <a:t>Future Work</a:t>
          </a:r>
          <a:endParaRPr lang="en-US" dirty="0"/>
        </a:p>
      </dgm:t>
    </dgm:pt>
    <dgm:pt modelId="{5FC16576-6BBF-4CE4-9368-2CA0F9CA7496}" type="parTrans" cxnId="{0030CDDC-7882-4D38-B0D4-0ECEE5A710BE}">
      <dgm:prSet/>
      <dgm:spPr/>
      <dgm:t>
        <a:bodyPr/>
        <a:lstStyle/>
        <a:p>
          <a:endParaRPr lang="en-US"/>
        </a:p>
      </dgm:t>
    </dgm:pt>
    <dgm:pt modelId="{5D738C3A-C2B9-4E6E-BDD0-E6786063C119}" type="sibTrans" cxnId="{0030CDDC-7882-4D38-B0D4-0ECEE5A710BE}">
      <dgm:prSet/>
      <dgm:spPr/>
      <dgm:t>
        <a:bodyPr/>
        <a:lstStyle/>
        <a:p>
          <a:endParaRPr lang="en-US"/>
        </a:p>
      </dgm:t>
    </dgm:pt>
    <dgm:pt modelId="{1443765F-5E94-4158-B9B2-7B31D3C23507}" type="pres">
      <dgm:prSet presAssocID="{BE5FF950-2A0D-4F42-91D4-9B993F113AC7}" presName="Name0" presStyleCnt="0">
        <dgm:presLayoutVars>
          <dgm:dir/>
          <dgm:animLvl val="lvl"/>
          <dgm:resizeHandles val="exact"/>
        </dgm:presLayoutVars>
      </dgm:prSet>
      <dgm:spPr/>
    </dgm:pt>
    <dgm:pt modelId="{005E62C2-FDC7-422C-9DCF-48970522C1BA}" type="pres">
      <dgm:prSet presAssocID="{1DBD1DAE-67BF-4B77-A4BB-55C53488C8DC}" presName="parTxOnly" presStyleLbl="node1" presStyleIdx="0" presStyleCnt="6" custLinFactNeighborY="-1116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E6D7877-5E05-4E5C-B9C7-1984B7C8ECEB}" type="pres">
      <dgm:prSet presAssocID="{0DD9B238-0696-479A-94A2-B6D1786E5B9F}" presName="parTxOnlySpace" presStyleCnt="0"/>
      <dgm:spPr/>
    </dgm:pt>
    <dgm:pt modelId="{8119E358-620E-455E-A0A3-C57835FB82DD}" type="pres">
      <dgm:prSet presAssocID="{907D46D8-0AC8-40F3-9AEE-ADF6FBDBE8B7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9C3C6AA-2D99-49FD-B9EC-0DF003C920FE}" type="pres">
      <dgm:prSet presAssocID="{FBF95CD8-F13B-4642-ABC6-BE835C700054}" presName="parTxOnlySpace" presStyleCnt="0"/>
      <dgm:spPr/>
    </dgm:pt>
    <dgm:pt modelId="{DDAF493E-6026-449D-AF9A-D88CC8DEE280}" type="pres">
      <dgm:prSet presAssocID="{035A559D-0505-4FB0-B923-0796A157069B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09948A4-0026-4EAC-8370-8952007C5742}" type="pres">
      <dgm:prSet presAssocID="{2ED04320-4A65-4710-A327-5A68CE0C4FE6}" presName="parTxOnlySpace" presStyleCnt="0"/>
      <dgm:spPr/>
    </dgm:pt>
    <dgm:pt modelId="{188CE91C-CE85-47EE-9AEA-5E2783DD1EEF}" type="pres">
      <dgm:prSet presAssocID="{40CD313F-31F7-48F3-9E4F-B3A7C957EE47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D911C2-B152-488B-B00B-FA4C99E8C008}" type="pres">
      <dgm:prSet presAssocID="{8AAD685E-575F-44BD-99C7-BF61A131180F}" presName="parTxOnlySpace" presStyleCnt="0"/>
      <dgm:spPr/>
    </dgm:pt>
    <dgm:pt modelId="{D54F7E50-DEDA-4284-8A75-BD45409D9D1C}" type="pres">
      <dgm:prSet presAssocID="{929734ED-2348-487A-949A-0F56079C82C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F5E47A2-12B2-42BB-A498-D446C2985056}" type="pres">
      <dgm:prSet presAssocID="{CEBC7F3C-006B-4B10-9B93-0E2AF59C2B53}" presName="parTxOnlySpace" presStyleCnt="0"/>
      <dgm:spPr/>
    </dgm:pt>
    <dgm:pt modelId="{6ECE6DE6-EACE-4310-9AC5-A4713BFACF5F}" type="pres">
      <dgm:prSet presAssocID="{5FAE34C6-C642-443E-AB55-8DB27C897452}" presName="parTxOnly" presStyleLbl="node1" presStyleIdx="5" presStyleCnt="6" custLinFactNeighborY="-11169">
        <dgm:presLayoutVars>
          <dgm:chMax val="0"/>
          <dgm:chPref val="0"/>
          <dgm:bulletEnabled val="1"/>
        </dgm:presLayoutVars>
      </dgm:prSet>
      <dgm:spPr/>
    </dgm:pt>
  </dgm:ptLst>
  <dgm:cxnLst>
    <dgm:cxn modelId="{0628C1E7-3DD9-4962-BA36-CEBBF6753F0F}" srcId="{BE5FF950-2A0D-4F42-91D4-9B993F113AC7}" destId="{40CD313F-31F7-48F3-9E4F-B3A7C957EE47}" srcOrd="3" destOrd="0" parTransId="{995A6824-2EA9-4FD4-9ADF-88960B70E26B}" sibTransId="{8AAD685E-575F-44BD-99C7-BF61A131180F}"/>
    <dgm:cxn modelId="{B41878D1-7DF3-40C1-8F96-F093B1472827}" type="presOf" srcId="{1DBD1DAE-67BF-4B77-A4BB-55C53488C8DC}" destId="{005E62C2-FDC7-422C-9DCF-48970522C1BA}" srcOrd="0" destOrd="0" presId="urn:microsoft.com/office/officeart/2005/8/layout/chevron1"/>
    <dgm:cxn modelId="{0030CDDC-7882-4D38-B0D4-0ECEE5A710BE}" srcId="{BE5FF950-2A0D-4F42-91D4-9B993F113AC7}" destId="{5FAE34C6-C642-443E-AB55-8DB27C897452}" srcOrd="5" destOrd="0" parTransId="{5FC16576-6BBF-4CE4-9368-2CA0F9CA7496}" sibTransId="{5D738C3A-C2B9-4E6E-BDD0-E6786063C119}"/>
    <dgm:cxn modelId="{B288B1A3-A7F8-4C7A-B474-96A4F111221E}" type="presOf" srcId="{5FAE34C6-C642-443E-AB55-8DB27C897452}" destId="{6ECE6DE6-EACE-4310-9AC5-A4713BFACF5F}" srcOrd="0" destOrd="0" presId="urn:microsoft.com/office/officeart/2005/8/layout/chevron1"/>
    <dgm:cxn modelId="{23D73535-B37D-43BB-A2F6-01B3B5107887}" type="presOf" srcId="{907D46D8-0AC8-40F3-9AEE-ADF6FBDBE8B7}" destId="{8119E358-620E-455E-A0A3-C57835FB82DD}" srcOrd="0" destOrd="0" presId="urn:microsoft.com/office/officeart/2005/8/layout/chevron1"/>
    <dgm:cxn modelId="{77295FB0-845D-4AD7-B46B-BA5AEC5B92B9}" type="presOf" srcId="{BE5FF950-2A0D-4F42-91D4-9B993F113AC7}" destId="{1443765F-5E94-4158-B9B2-7B31D3C23507}" srcOrd="0" destOrd="0" presId="urn:microsoft.com/office/officeart/2005/8/layout/chevron1"/>
    <dgm:cxn modelId="{E603134F-5F51-485B-8C0E-F8F12D1E58D3}" type="presOf" srcId="{929734ED-2348-487A-949A-0F56079C82C1}" destId="{D54F7E50-DEDA-4284-8A75-BD45409D9D1C}" srcOrd="0" destOrd="0" presId="urn:microsoft.com/office/officeart/2005/8/layout/chevron1"/>
    <dgm:cxn modelId="{9F23AE52-01A6-44E1-A279-F95BA52723D5}" srcId="{BE5FF950-2A0D-4F42-91D4-9B993F113AC7}" destId="{907D46D8-0AC8-40F3-9AEE-ADF6FBDBE8B7}" srcOrd="1" destOrd="0" parTransId="{5B3CE2EA-5E87-4365-B64A-EA35F44F493B}" sibTransId="{FBF95CD8-F13B-4642-ABC6-BE835C700054}"/>
    <dgm:cxn modelId="{F767CF43-A1CC-40BB-B47F-A58068834474}" type="presOf" srcId="{40CD313F-31F7-48F3-9E4F-B3A7C957EE47}" destId="{188CE91C-CE85-47EE-9AEA-5E2783DD1EEF}" srcOrd="0" destOrd="0" presId="urn:microsoft.com/office/officeart/2005/8/layout/chevron1"/>
    <dgm:cxn modelId="{14F85737-5C87-4069-B374-290DBC46FDBC}" srcId="{BE5FF950-2A0D-4F42-91D4-9B993F113AC7}" destId="{1DBD1DAE-67BF-4B77-A4BB-55C53488C8DC}" srcOrd="0" destOrd="0" parTransId="{74EC9D49-1EC2-4957-84F9-8A022B8B0C28}" sibTransId="{0DD9B238-0696-479A-94A2-B6D1786E5B9F}"/>
    <dgm:cxn modelId="{4AFA92D8-2D4C-486A-8878-2698F6E0433A}" type="presOf" srcId="{035A559D-0505-4FB0-B923-0796A157069B}" destId="{DDAF493E-6026-449D-AF9A-D88CC8DEE280}" srcOrd="0" destOrd="0" presId="urn:microsoft.com/office/officeart/2005/8/layout/chevron1"/>
    <dgm:cxn modelId="{4EF5110F-7EA6-4501-AE3E-1288F7B9D891}" srcId="{BE5FF950-2A0D-4F42-91D4-9B993F113AC7}" destId="{035A559D-0505-4FB0-B923-0796A157069B}" srcOrd="2" destOrd="0" parTransId="{5319D9B5-D035-4C8D-8DB3-D9FDC2A0F4FB}" sibTransId="{2ED04320-4A65-4710-A327-5A68CE0C4FE6}"/>
    <dgm:cxn modelId="{C319A84A-7418-4AB8-ABA4-A0AA46CF45D7}" srcId="{BE5FF950-2A0D-4F42-91D4-9B993F113AC7}" destId="{929734ED-2348-487A-949A-0F56079C82C1}" srcOrd="4" destOrd="0" parTransId="{48B8BA3B-1331-45CA-8493-3C9A9737D652}" sibTransId="{CEBC7F3C-006B-4B10-9B93-0E2AF59C2B53}"/>
    <dgm:cxn modelId="{9C687F61-7FAD-4144-B44E-604043480AEC}" type="presParOf" srcId="{1443765F-5E94-4158-B9B2-7B31D3C23507}" destId="{005E62C2-FDC7-422C-9DCF-48970522C1BA}" srcOrd="0" destOrd="0" presId="urn:microsoft.com/office/officeart/2005/8/layout/chevron1"/>
    <dgm:cxn modelId="{F75BC78E-8C53-4C27-ABBC-56C8D6EFE65D}" type="presParOf" srcId="{1443765F-5E94-4158-B9B2-7B31D3C23507}" destId="{3E6D7877-5E05-4E5C-B9C7-1984B7C8ECEB}" srcOrd="1" destOrd="0" presId="urn:microsoft.com/office/officeart/2005/8/layout/chevron1"/>
    <dgm:cxn modelId="{5EA8761E-9D77-4E43-B682-073181F1F497}" type="presParOf" srcId="{1443765F-5E94-4158-B9B2-7B31D3C23507}" destId="{8119E358-620E-455E-A0A3-C57835FB82DD}" srcOrd="2" destOrd="0" presId="urn:microsoft.com/office/officeart/2005/8/layout/chevron1"/>
    <dgm:cxn modelId="{3943BDC7-A2AB-48D4-9BA3-618A85E41024}" type="presParOf" srcId="{1443765F-5E94-4158-B9B2-7B31D3C23507}" destId="{C9C3C6AA-2D99-49FD-B9EC-0DF003C920FE}" srcOrd="3" destOrd="0" presId="urn:microsoft.com/office/officeart/2005/8/layout/chevron1"/>
    <dgm:cxn modelId="{7DA792BB-3EF4-4D5E-87F7-5F87939E7848}" type="presParOf" srcId="{1443765F-5E94-4158-B9B2-7B31D3C23507}" destId="{DDAF493E-6026-449D-AF9A-D88CC8DEE280}" srcOrd="4" destOrd="0" presId="urn:microsoft.com/office/officeart/2005/8/layout/chevron1"/>
    <dgm:cxn modelId="{4D26CB34-179F-4AC5-BE70-F7A420739B5F}" type="presParOf" srcId="{1443765F-5E94-4158-B9B2-7B31D3C23507}" destId="{B09948A4-0026-4EAC-8370-8952007C5742}" srcOrd="5" destOrd="0" presId="urn:microsoft.com/office/officeart/2005/8/layout/chevron1"/>
    <dgm:cxn modelId="{1091061A-D287-4267-90F1-A9D520D9E8AD}" type="presParOf" srcId="{1443765F-5E94-4158-B9B2-7B31D3C23507}" destId="{188CE91C-CE85-47EE-9AEA-5E2783DD1EEF}" srcOrd="6" destOrd="0" presId="urn:microsoft.com/office/officeart/2005/8/layout/chevron1"/>
    <dgm:cxn modelId="{99020851-D515-429A-B47F-90ECD0923F83}" type="presParOf" srcId="{1443765F-5E94-4158-B9B2-7B31D3C23507}" destId="{1ED911C2-B152-488B-B00B-FA4C99E8C008}" srcOrd="7" destOrd="0" presId="urn:microsoft.com/office/officeart/2005/8/layout/chevron1"/>
    <dgm:cxn modelId="{03DDE1B7-2676-4FBA-A31E-EA6D4534E8EF}" type="presParOf" srcId="{1443765F-5E94-4158-B9B2-7B31D3C23507}" destId="{D54F7E50-DEDA-4284-8A75-BD45409D9D1C}" srcOrd="8" destOrd="0" presId="urn:microsoft.com/office/officeart/2005/8/layout/chevron1"/>
    <dgm:cxn modelId="{AA92ABB9-BAA7-40E8-A026-2501EB47DF17}" type="presParOf" srcId="{1443765F-5E94-4158-B9B2-7B31D3C23507}" destId="{BF5E47A2-12B2-42BB-A498-D446C2985056}" srcOrd="9" destOrd="0" presId="urn:microsoft.com/office/officeart/2005/8/layout/chevron1"/>
    <dgm:cxn modelId="{429C8923-A738-4948-A49D-59F646E38CE6}" type="presParOf" srcId="{1443765F-5E94-4158-B9B2-7B31D3C23507}" destId="{6ECE6DE6-EACE-4310-9AC5-A4713BFACF5F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6.xml><?xml version="1.0" encoding="utf-8"?>
<dgm:dataModel xmlns:dgm="http://schemas.openxmlformats.org/drawingml/2006/diagram" xmlns:a="http://schemas.openxmlformats.org/drawingml/2006/main">
  <dgm:ptLst>
    <dgm:pt modelId="{BE5FF950-2A0D-4F42-91D4-9B993F113AC7}" type="doc">
      <dgm:prSet loTypeId="urn:microsoft.com/office/officeart/2005/8/layout/chevron1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1DBD1DAE-67BF-4B77-A4BB-55C53488C8DC}">
      <dgm:prSet phldrT="[Text]"/>
      <dgm:spPr/>
      <dgm:t>
        <a:bodyPr/>
        <a:lstStyle/>
        <a:p>
          <a:r>
            <a:rPr lang="en-US" dirty="0" smtClean="0"/>
            <a:t>Introduction</a:t>
          </a:r>
          <a:endParaRPr lang="en-US" dirty="0"/>
        </a:p>
      </dgm:t>
    </dgm:pt>
    <dgm:pt modelId="{74EC9D49-1EC2-4957-84F9-8A022B8B0C28}" type="parTrans" cxnId="{14F85737-5C87-4069-B374-290DBC46FDBC}">
      <dgm:prSet/>
      <dgm:spPr/>
      <dgm:t>
        <a:bodyPr/>
        <a:lstStyle/>
        <a:p>
          <a:endParaRPr lang="en-US"/>
        </a:p>
      </dgm:t>
    </dgm:pt>
    <dgm:pt modelId="{0DD9B238-0696-479A-94A2-B6D1786E5B9F}" type="sibTrans" cxnId="{14F85737-5C87-4069-B374-290DBC46FDBC}">
      <dgm:prSet/>
      <dgm:spPr/>
      <dgm:t>
        <a:bodyPr/>
        <a:lstStyle/>
        <a:p>
          <a:endParaRPr lang="en-US"/>
        </a:p>
      </dgm:t>
    </dgm:pt>
    <dgm:pt modelId="{907D46D8-0AC8-40F3-9AEE-ADF6FBDBE8B7}">
      <dgm:prSet phldrT="[Text]"/>
      <dgm:spPr>
        <a:solidFill>
          <a:schemeClr val="accent3"/>
        </a:solidFill>
      </dgm:spPr>
      <dgm:t>
        <a:bodyPr/>
        <a:lstStyle/>
        <a:p>
          <a:r>
            <a:rPr lang="en-US" dirty="0" smtClean="0"/>
            <a:t>Graphene CNN</a:t>
          </a:r>
          <a:endParaRPr lang="en-US" dirty="0"/>
        </a:p>
      </dgm:t>
    </dgm:pt>
    <dgm:pt modelId="{5B3CE2EA-5E87-4365-B64A-EA35F44F493B}" type="parTrans" cxnId="{9F23AE52-01A6-44E1-A279-F95BA52723D5}">
      <dgm:prSet/>
      <dgm:spPr/>
      <dgm:t>
        <a:bodyPr/>
        <a:lstStyle/>
        <a:p>
          <a:endParaRPr lang="en-US"/>
        </a:p>
      </dgm:t>
    </dgm:pt>
    <dgm:pt modelId="{FBF95CD8-F13B-4642-ABC6-BE835C700054}" type="sibTrans" cxnId="{9F23AE52-01A6-44E1-A279-F95BA52723D5}">
      <dgm:prSet/>
      <dgm:spPr/>
      <dgm:t>
        <a:bodyPr/>
        <a:lstStyle/>
        <a:p>
          <a:endParaRPr lang="en-US"/>
        </a:p>
      </dgm:t>
    </dgm:pt>
    <dgm:pt modelId="{035A559D-0505-4FB0-B923-0796A157069B}">
      <dgm:prSet phldrT="[Text]"/>
      <dgm:spPr>
        <a:solidFill>
          <a:schemeClr val="accent4"/>
        </a:solidFill>
      </dgm:spPr>
      <dgm:t>
        <a:bodyPr/>
        <a:lstStyle/>
        <a:p>
          <a:r>
            <a:rPr lang="en-US" dirty="0" smtClean="0"/>
            <a:t>Low-loss Diode</a:t>
          </a:r>
          <a:endParaRPr lang="en-US" dirty="0"/>
        </a:p>
      </dgm:t>
    </dgm:pt>
    <dgm:pt modelId="{5319D9B5-D035-4C8D-8DB3-D9FDC2A0F4FB}" type="parTrans" cxnId="{4EF5110F-7EA6-4501-AE3E-1288F7B9D891}">
      <dgm:prSet/>
      <dgm:spPr/>
      <dgm:t>
        <a:bodyPr/>
        <a:lstStyle/>
        <a:p>
          <a:endParaRPr lang="en-US"/>
        </a:p>
      </dgm:t>
    </dgm:pt>
    <dgm:pt modelId="{2ED04320-4A65-4710-A327-5A68CE0C4FE6}" type="sibTrans" cxnId="{4EF5110F-7EA6-4501-AE3E-1288F7B9D891}">
      <dgm:prSet/>
      <dgm:spPr/>
      <dgm:t>
        <a:bodyPr/>
        <a:lstStyle/>
        <a:p>
          <a:endParaRPr lang="en-US"/>
        </a:p>
      </dgm:t>
    </dgm:pt>
    <dgm:pt modelId="{40CD313F-31F7-48F3-9E4F-B3A7C957EE47}">
      <dgm:prSet phldrT="[Text]"/>
      <dgm:spPr>
        <a:solidFill>
          <a:schemeClr val="accent5"/>
        </a:solidFill>
      </dgm:spPr>
      <dgm:t>
        <a:bodyPr/>
        <a:lstStyle/>
        <a:p>
          <a:r>
            <a:rPr lang="en-US" dirty="0" smtClean="0"/>
            <a:t>Diffusive Coupler</a:t>
          </a:r>
          <a:endParaRPr lang="en-US" dirty="0"/>
        </a:p>
      </dgm:t>
    </dgm:pt>
    <dgm:pt modelId="{995A6824-2EA9-4FD4-9ADF-88960B70E26B}" type="parTrans" cxnId="{0628C1E7-3DD9-4962-BA36-CEBBF6753F0F}">
      <dgm:prSet/>
      <dgm:spPr/>
      <dgm:t>
        <a:bodyPr/>
        <a:lstStyle/>
        <a:p>
          <a:endParaRPr lang="en-US"/>
        </a:p>
      </dgm:t>
    </dgm:pt>
    <dgm:pt modelId="{8AAD685E-575F-44BD-99C7-BF61A131180F}" type="sibTrans" cxnId="{0628C1E7-3DD9-4962-BA36-CEBBF6753F0F}">
      <dgm:prSet/>
      <dgm:spPr/>
      <dgm:t>
        <a:bodyPr/>
        <a:lstStyle/>
        <a:p>
          <a:endParaRPr lang="en-US"/>
        </a:p>
      </dgm:t>
    </dgm:pt>
    <dgm:pt modelId="{929734ED-2348-487A-949A-0F56079C82C1}">
      <dgm:prSet/>
      <dgm:spPr>
        <a:solidFill>
          <a:schemeClr val="accent6"/>
        </a:solidFill>
      </dgm:spPr>
      <dgm:t>
        <a:bodyPr/>
        <a:lstStyle/>
        <a:p>
          <a:r>
            <a:rPr lang="en-US" dirty="0" smtClean="0"/>
            <a:t>Tech. Limitations</a:t>
          </a:r>
          <a:endParaRPr lang="en-US" dirty="0"/>
        </a:p>
      </dgm:t>
    </dgm:pt>
    <dgm:pt modelId="{48B8BA3B-1331-45CA-8493-3C9A9737D652}" type="parTrans" cxnId="{C319A84A-7418-4AB8-ABA4-A0AA46CF45D7}">
      <dgm:prSet/>
      <dgm:spPr/>
      <dgm:t>
        <a:bodyPr/>
        <a:lstStyle/>
        <a:p>
          <a:endParaRPr lang="en-US"/>
        </a:p>
      </dgm:t>
    </dgm:pt>
    <dgm:pt modelId="{CEBC7F3C-006B-4B10-9B93-0E2AF59C2B53}" type="sibTrans" cxnId="{C319A84A-7418-4AB8-ABA4-A0AA46CF45D7}">
      <dgm:prSet/>
      <dgm:spPr/>
      <dgm:t>
        <a:bodyPr/>
        <a:lstStyle/>
        <a:p>
          <a:endParaRPr lang="en-US"/>
        </a:p>
      </dgm:t>
    </dgm:pt>
    <dgm:pt modelId="{5FAE34C6-C642-443E-AB55-8DB27C897452}">
      <dgm:prSet/>
      <dgm:spPr>
        <a:solidFill>
          <a:schemeClr val="tx2">
            <a:lumMod val="20000"/>
            <a:lumOff val="80000"/>
          </a:schemeClr>
        </a:solidFill>
      </dgm:spPr>
      <dgm:t>
        <a:bodyPr/>
        <a:lstStyle/>
        <a:p>
          <a:r>
            <a:rPr lang="en-US" dirty="0" smtClean="0"/>
            <a:t>Future Work</a:t>
          </a:r>
          <a:endParaRPr lang="en-US" dirty="0"/>
        </a:p>
      </dgm:t>
    </dgm:pt>
    <dgm:pt modelId="{5FC16576-6BBF-4CE4-9368-2CA0F9CA7496}" type="parTrans" cxnId="{0030CDDC-7882-4D38-B0D4-0ECEE5A710BE}">
      <dgm:prSet/>
      <dgm:spPr/>
      <dgm:t>
        <a:bodyPr/>
        <a:lstStyle/>
        <a:p>
          <a:endParaRPr lang="en-US"/>
        </a:p>
      </dgm:t>
    </dgm:pt>
    <dgm:pt modelId="{5D738C3A-C2B9-4E6E-BDD0-E6786063C119}" type="sibTrans" cxnId="{0030CDDC-7882-4D38-B0D4-0ECEE5A710BE}">
      <dgm:prSet/>
      <dgm:spPr/>
      <dgm:t>
        <a:bodyPr/>
        <a:lstStyle/>
        <a:p>
          <a:endParaRPr lang="en-US"/>
        </a:p>
      </dgm:t>
    </dgm:pt>
    <dgm:pt modelId="{1443765F-5E94-4158-B9B2-7B31D3C23507}" type="pres">
      <dgm:prSet presAssocID="{BE5FF950-2A0D-4F42-91D4-9B993F113AC7}" presName="Name0" presStyleCnt="0">
        <dgm:presLayoutVars>
          <dgm:dir/>
          <dgm:animLvl val="lvl"/>
          <dgm:resizeHandles val="exact"/>
        </dgm:presLayoutVars>
      </dgm:prSet>
      <dgm:spPr/>
    </dgm:pt>
    <dgm:pt modelId="{005E62C2-FDC7-422C-9DCF-48970522C1BA}" type="pres">
      <dgm:prSet presAssocID="{1DBD1DAE-67BF-4B77-A4BB-55C53488C8DC}" presName="parTxOnly" presStyleLbl="node1" presStyleIdx="0" presStyleCnt="6" custLinFactNeighborY="-1116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E6D7877-5E05-4E5C-B9C7-1984B7C8ECEB}" type="pres">
      <dgm:prSet presAssocID="{0DD9B238-0696-479A-94A2-B6D1786E5B9F}" presName="parTxOnlySpace" presStyleCnt="0"/>
      <dgm:spPr/>
    </dgm:pt>
    <dgm:pt modelId="{8119E358-620E-455E-A0A3-C57835FB82DD}" type="pres">
      <dgm:prSet presAssocID="{907D46D8-0AC8-40F3-9AEE-ADF6FBDBE8B7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9C3C6AA-2D99-49FD-B9EC-0DF003C920FE}" type="pres">
      <dgm:prSet presAssocID="{FBF95CD8-F13B-4642-ABC6-BE835C700054}" presName="parTxOnlySpace" presStyleCnt="0"/>
      <dgm:spPr/>
    </dgm:pt>
    <dgm:pt modelId="{DDAF493E-6026-449D-AF9A-D88CC8DEE280}" type="pres">
      <dgm:prSet presAssocID="{035A559D-0505-4FB0-B923-0796A157069B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09948A4-0026-4EAC-8370-8952007C5742}" type="pres">
      <dgm:prSet presAssocID="{2ED04320-4A65-4710-A327-5A68CE0C4FE6}" presName="parTxOnlySpace" presStyleCnt="0"/>
      <dgm:spPr/>
    </dgm:pt>
    <dgm:pt modelId="{188CE91C-CE85-47EE-9AEA-5E2783DD1EEF}" type="pres">
      <dgm:prSet presAssocID="{40CD313F-31F7-48F3-9E4F-B3A7C957EE47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D911C2-B152-488B-B00B-FA4C99E8C008}" type="pres">
      <dgm:prSet presAssocID="{8AAD685E-575F-44BD-99C7-BF61A131180F}" presName="parTxOnlySpace" presStyleCnt="0"/>
      <dgm:spPr/>
    </dgm:pt>
    <dgm:pt modelId="{D54F7E50-DEDA-4284-8A75-BD45409D9D1C}" type="pres">
      <dgm:prSet presAssocID="{929734ED-2348-487A-949A-0F56079C82C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F5E47A2-12B2-42BB-A498-D446C2985056}" type="pres">
      <dgm:prSet presAssocID="{CEBC7F3C-006B-4B10-9B93-0E2AF59C2B53}" presName="parTxOnlySpace" presStyleCnt="0"/>
      <dgm:spPr/>
    </dgm:pt>
    <dgm:pt modelId="{6ECE6DE6-EACE-4310-9AC5-A4713BFACF5F}" type="pres">
      <dgm:prSet presAssocID="{5FAE34C6-C642-443E-AB55-8DB27C897452}" presName="parTxOnly" presStyleLbl="node1" presStyleIdx="5" presStyleCnt="6" custLinFactNeighborY="-11169">
        <dgm:presLayoutVars>
          <dgm:chMax val="0"/>
          <dgm:chPref val="0"/>
          <dgm:bulletEnabled val="1"/>
        </dgm:presLayoutVars>
      </dgm:prSet>
      <dgm:spPr/>
    </dgm:pt>
  </dgm:ptLst>
  <dgm:cxnLst>
    <dgm:cxn modelId="{0628C1E7-3DD9-4962-BA36-CEBBF6753F0F}" srcId="{BE5FF950-2A0D-4F42-91D4-9B993F113AC7}" destId="{40CD313F-31F7-48F3-9E4F-B3A7C957EE47}" srcOrd="3" destOrd="0" parTransId="{995A6824-2EA9-4FD4-9ADF-88960B70E26B}" sibTransId="{8AAD685E-575F-44BD-99C7-BF61A131180F}"/>
    <dgm:cxn modelId="{B41878D1-7DF3-40C1-8F96-F093B1472827}" type="presOf" srcId="{1DBD1DAE-67BF-4B77-A4BB-55C53488C8DC}" destId="{005E62C2-FDC7-422C-9DCF-48970522C1BA}" srcOrd="0" destOrd="0" presId="urn:microsoft.com/office/officeart/2005/8/layout/chevron1"/>
    <dgm:cxn modelId="{0030CDDC-7882-4D38-B0D4-0ECEE5A710BE}" srcId="{BE5FF950-2A0D-4F42-91D4-9B993F113AC7}" destId="{5FAE34C6-C642-443E-AB55-8DB27C897452}" srcOrd="5" destOrd="0" parTransId="{5FC16576-6BBF-4CE4-9368-2CA0F9CA7496}" sibTransId="{5D738C3A-C2B9-4E6E-BDD0-E6786063C119}"/>
    <dgm:cxn modelId="{B288B1A3-A7F8-4C7A-B474-96A4F111221E}" type="presOf" srcId="{5FAE34C6-C642-443E-AB55-8DB27C897452}" destId="{6ECE6DE6-EACE-4310-9AC5-A4713BFACF5F}" srcOrd="0" destOrd="0" presId="urn:microsoft.com/office/officeart/2005/8/layout/chevron1"/>
    <dgm:cxn modelId="{23D73535-B37D-43BB-A2F6-01B3B5107887}" type="presOf" srcId="{907D46D8-0AC8-40F3-9AEE-ADF6FBDBE8B7}" destId="{8119E358-620E-455E-A0A3-C57835FB82DD}" srcOrd="0" destOrd="0" presId="urn:microsoft.com/office/officeart/2005/8/layout/chevron1"/>
    <dgm:cxn modelId="{77295FB0-845D-4AD7-B46B-BA5AEC5B92B9}" type="presOf" srcId="{BE5FF950-2A0D-4F42-91D4-9B993F113AC7}" destId="{1443765F-5E94-4158-B9B2-7B31D3C23507}" srcOrd="0" destOrd="0" presId="urn:microsoft.com/office/officeart/2005/8/layout/chevron1"/>
    <dgm:cxn modelId="{E603134F-5F51-485B-8C0E-F8F12D1E58D3}" type="presOf" srcId="{929734ED-2348-487A-949A-0F56079C82C1}" destId="{D54F7E50-DEDA-4284-8A75-BD45409D9D1C}" srcOrd="0" destOrd="0" presId="urn:microsoft.com/office/officeart/2005/8/layout/chevron1"/>
    <dgm:cxn modelId="{9F23AE52-01A6-44E1-A279-F95BA52723D5}" srcId="{BE5FF950-2A0D-4F42-91D4-9B993F113AC7}" destId="{907D46D8-0AC8-40F3-9AEE-ADF6FBDBE8B7}" srcOrd="1" destOrd="0" parTransId="{5B3CE2EA-5E87-4365-B64A-EA35F44F493B}" sibTransId="{FBF95CD8-F13B-4642-ABC6-BE835C700054}"/>
    <dgm:cxn modelId="{F767CF43-A1CC-40BB-B47F-A58068834474}" type="presOf" srcId="{40CD313F-31F7-48F3-9E4F-B3A7C957EE47}" destId="{188CE91C-CE85-47EE-9AEA-5E2783DD1EEF}" srcOrd="0" destOrd="0" presId="urn:microsoft.com/office/officeart/2005/8/layout/chevron1"/>
    <dgm:cxn modelId="{14F85737-5C87-4069-B374-290DBC46FDBC}" srcId="{BE5FF950-2A0D-4F42-91D4-9B993F113AC7}" destId="{1DBD1DAE-67BF-4B77-A4BB-55C53488C8DC}" srcOrd="0" destOrd="0" parTransId="{74EC9D49-1EC2-4957-84F9-8A022B8B0C28}" sibTransId="{0DD9B238-0696-479A-94A2-B6D1786E5B9F}"/>
    <dgm:cxn modelId="{4AFA92D8-2D4C-486A-8878-2698F6E0433A}" type="presOf" srcId="{035A559D-0505-4FB0-B923-0796A157069B}" destId="{DDAF493E-6026-449D-AF9A-D88CC8DEE280}" srcOrd="0" destOrd="0" presId="urn:microsoft.com/office/officeart/2005/8/layout/chevron1"/>
    <dgm:cxn modelId="{4EF5110F-7EA6-4501-AE3E-1288F7B9D891}" srcId="{BE5FF950-2A0D-4F42-91D4-9B993F113AC7}" destId="{035A559D-0505-4FB0-B923-0796A157069B}" srcOrd="2" destOrd="0" parTransId="{5319D9B5-D035-4C8D-8DB3-D9FDC2A0F4FB}" sibTransId="{2ED04320-4A65-4710-A327-5A68CE0C4FE6}"/>
    <dgm:cxn modelId="{C319A84A-7418-4AB8-ABA4-A0AA46CF45D7}" srcId="{BE5FF950-2A0D-4F42-91D4-9B993F113AC7}" destId="{929734ED-2348-487A-949A-0F56079C82C1}" srcOrd="4" destOrd="0" parTransId="{48B8BA3B-1331-45CA-8493-3C9A9737D652}" sibTransId="{CEBC7F3C-006B-4B10-9B93-0E2AF59C2B53}"/>
    <dgm:cxn modelId="{9C687F61-7FAD-4144-B44E-604043480AEC}" type="presParOf" srcId="{1443765F-5E94-4158-B9B2-7B31D3C23507}" destId="{005E62C2-FDC7-422C-9DCF-48970522C1BA}" srcOrd="0" destOrd="0" presId="urn:microsoft.com/office/officeart/2005/8/layout/chevron1"/>
    <dgm:cxn modelId="{F75BC78E-8C53-4C27-ABBC-56C8D6EFE65D}" type="presParOf" srcId="{1443765F-5E94-4158-B9B2-7B31D3C23507}" destId="{3E6D7877-5E05-4E5C-B9C7-1984B7C8ECEB}" srcOrd="1" destOrd="0" presId="urn:microsoft.com/office/officeart/2005/8/layout/chevron1"/>
    <dgm:cxn modelId="{5EA8761E-9D77-4E43-B682-073181F1F497}" type="presParOf" srcId="{1443765F-5E94-4158-B9B2-7B31D3C23507}" destId="{8119E358-620E-455E-A0A3-C57835FB82DD}" srcOrd="2" destOrd="0" presId="urn:microsoft.com/office/officeart/2005/8/layout/chevron1"/>
    <dgm:cxn modelId="{3943BDC7-A2AB-48D4-9BA3-618A85E41024}" type="presParOf" srcId="{1443765F-5E94-4158-B9B2-7B31D3C23507}" destId="{C9C3C6AA-2D99-49FD-B9EC-0DF003C920FE}" srcOrd="3" destOrd="0" presId="urn:microsoft.com/office/officeart/2005/8/layout/chevron1"/>
    <dgm:cxn modelId="{7DA792BB-3EF4-4D5E-87F7-5F87939E7848}" type="presParOf" srcId="{1443765F-5E94-4158-B9B2-7B31D3C23507}" destId="{DDAF493E-6026-449D-AF9A-D88CC8DEE280}" srcOrd="4" destOrd="0" presId="urn:microsoft.com/office/officeart/2005/8/layout/chevron1"/>
    <dgm:cxn modelId="{4D26CB34-179F-4AC5-BE70-F7A420739B5F}" type="presParOf" srcId="{1443765F-5E94-4158-B9B2-7B31D3C23507}" destId="{B09948A4-0026-4EAC-8370-8952007C5742}" srcOrd="5" destOrd="0" presId="urn:microsoft.com/office/officeart/2005/8/layout/chevron1"/>
    <dgm:cxn modelId="{1091061A-D287-4267-90F1-A9D520D9E8AD}" type="presParOf" srcId="{1443765F-5E94-4158-B9B2-7B31D3C23507}" destId="{188CE91C-CE85-47EE-9AEA-5E2783DD1EEF}" srcOrd="6" destOrd="0" presId="urn:microsoft.com/office/officeart/2005/8/layout/chevron1"/>
    <dgm:cxn modelId="{99020851-D515-429A-B47F-90ECD0923F83}" type="presParOf" srcId="{1443765F-5E94-4158-B9B2-7B31D3C23507}" destId="{1ED911C2-B152-488B-B00B-FA4C99E8C008}" srcOrd="7" destOrd="0" presId="urn:microsoft.com/office/officeart/2005/8/layout/chevron1"/>
    <dgm:cxn modelId="{03DDE1B7-2676-4FBA-A31E-EA6D4534E8EF}" type="presParOf" srcId="{1443765F-5E94-4158-B9B2-7B31D3C23507}" destId="{D54F7E50-DEDA-4284-8A75-BD45409D9D1C}" srcOrd="8" destOrd="0" presId="urn:microsoft.com/office/officeart/2005/8/layout/chevron1"/>
    <dgm:cxn modelId="{AA92ABB9-BAA7-40E8-A026-2501EB47DF17}" type="presParOf" srcId="{1443765F-5E94-4158-B9B2-7B31D3C23507}" destId="{BF5E47A2-12B2-42BB-A498-D446C2985056}" srcOrd="9" destOrd="0" presId="urn:microsoft.com/office/officeart/2005/8/layout/chevron1"/>
    <dgm:cxn modelId="{429C8923-A738-4948-A49D-59F646E38CE6}" type="presParOf" srcId="{1443765F-5E94-4158-B9B2-7B31D3C23507}" destId="{6ECE6DE6-EACE-4310-9AC5-A4713BFACF5F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7.xml><?xml version="1.0" encoding="utf-8"?>
<dgm:dataModel xmlns:dgm="http://schemas.openxmlformats.org/drawingml/2006/diagram" xmlns:a="http://schemas.openxmlformats.org/drawingml/2006/main">
  <dgm:ptLst>
    <dgm:pt modelId="{BE5FF950-2A0D-4F42-91D4-9B993F113AC7}" type="doc">
      <dgm:prSet loTypeId="urn:microsoft.com/office/officeart/2005/8/layout/chevron1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1DBD1DAE-67BF-4B77-A4BB-55C53488C8DC}">
      <dgm:prSet phldrT="[Text]"/>
      <dgm:spPr/>
      <dgm:t>
        <a:bodyPr/>
        <a:lstStyle/>
        <a:p>
          <a:r>
            <a:rPr lang="en-US" dirty="0" smtClean="0"/>
            <a:t>Introduction</a:t>
          </a:r>
          <a:endParaRPr lang="en-US" dirty="0"/>
        </a:p>
      </dgm:t>
    </dgm:pt>
    <dgm:pt modelId="{74EC9D49-1EC2-4957-84F9-8A022B8B0C28}" type="parTrans" cxnId="{14F85737-5C87-4069-B374-290DBC46FDBC}">
      <dgm:prSet/>
      <dgm:spPr/>
      <dgm:t>
        <a:bodyPr/>
        <a:lstStyle/>
        <a:p>
          <a:endParaRPr lang="en-US"/>
        </a:p>
      </dgm:t>
    </dgm:pt>
    <dgm:pt modelId="{0DD9B238-0696-479A-94A2-B6D1786E5B9F}" type="sibTrans" cxnId="{14F85737-5C87-4069-B374-290DBC46FDBC}">
      <dgm:prSet/>
      <dgm:spPr/>
      <dgm:t>
        <a:bodyPr/>
        <a:lstStyle/>
        <a:p>
          <a:endParaRPr lang="en-US"/>
        </a:p>
      </dgm:t>
    </dgm:pt>
    <dgm:pt modelId="{907D46D8-0AC8-40F3-9AEE-ADF6FBDBE8B7}">
      <dgm:prSet phldrT="[Text]"/>
      <dgm:spPr>
        <a:solidFill>
          <a:schemeClr val="accent3"/>
        </a:solidFill>
      </dgm:spPr>
      <dgm:t>
        <a:bodyPr/>
        <a:lstStyle/>
        <a:p>
          <a:r>
            <a:rPr lang="en-US" dirty="0" smtClean="0"/>
            <a:t>Graphene CNN</a:t>
          </a:r>
          <a:endParaRPr lang="en-US" dirty="0"/>
        </a:p>
      </dgm:t>
    </dgm:pt>
    <dgm:pt modelId="{5B3CE2EA-5E87-4365-B64A-EA35F44F493B}" type="parTrans" cxnId="{9F23AE52-01A6-44E1-A279-F95BA52723D5}">
      <dgm:prSet/>
      <dgm:spPr/>
      <dgm:t>
        <a:bodyPr/>
        <a:lstStyle/>
        <a:p>
          <a:endParaRPr lang="en-US"/>
        </a:p>
      </dgm:t>
    </dgm:pt>
    <dgm:pt modelId="{FBF95CD8-F13B-4642-ABC6-BE835C700054}" type="sibTrans" cxnId="{9F23AE52-01A6-44E1-A279-F95BA52723D5}">
      <dgm:prSet/>
      <dgm:spPr/>
      <dgm:t>
        <a:bodyPr/>
        <a:lstStyle/>
        <a:p>
          <a:endParaRPr lang="en-US"/>
        </a:p>
      </dgm:t>
    </dgm:pt>
    <dgm:pt modelId="{035A559D-0505-4FB0-B923-0796A157069B}">
      <dgm:prSet phldrT="[Text]"/>
      <dgm:spPr>
        <a:solidFill>
          <a:schemeClr val="accent4"/>
        </a:solidFill>
      </dgm:spPr>
      <dgm:t>
        <a:bodyPr/>
        <a:lstStyle/>
        <a:p>
          <a:r>
            <a:rPr lang="en-US" dirty="0" smtClean="0"/>
            <a:t>Low-loss Diode</a:t>
          </a:r>
          <a:endParaRPr lang="en-US" dirty="0"/>
        </a:p>
      </dgm:t>
    </dgm:pt>
    <dgm:pt modelId="{5319D9B5-D035-4C8D-8DB3-D9FDC2A0F4FB}" type="parTrans" cxnId="{4EF5110F-7EA6-4501-AE3E-1288F7B9D891}">
      <dgm:prSet/>
      <dgm:spPr/>
      <dgm:t>
        <a:bodyPr/>
        <a:lstStyle/>
        <a:p>
          <a:endParaRPr lang="en-US"/>
        </a:p>
      </dgm:t>
    </dgm:pt>
    <dgm:pt modelId="{2ED04320-4A65-4710-A327-5A68CE0C4FE6}" type="sibTrans" cxnId="{4EF5110F-7EA6-4501-AE3E-1288F7B9D891}">
      <dgm:prSet/>
      <dgm:spPr/>
      <dgm:t>
        <a:bodyPr/>
        <a:lstStyle/>
        <a:p>
          <a:endParaRPr lang="en-US"/>
        </a:p>
      </dgm:t>
    </dgm:pt>
    <dgm:pt modelId="{40CD313F-31F7-48F3-9E4F-B3A7C957EE47}">
      <dgm:prSet phldrT="[Text]"/>
      <dgm:spPr>
        <a:solidFill>
          <a:schemeClr val="accent5"/>
        </a:solidFill>
      </dgm:spPr>
      <dgm:t>
        <a:bodyPr/>
        <a:lstStyle/>
        <a:p>
          <a:r>
            <a:rPr lang="en-US" dirty="0" smtClean="0"/>
            <a:t>Diffusive Coupler</a:t>
          </a:r>
          <a:endParaRPr lang="en-US" dirty="0"/>
        </a:p>
      </dgm:t>
    </dgm:pt>
    <dgm:pt modelId="{995A6824-2EA9-4FD4-9ADF-88960B70E26B}" type="parTrans" cxnId="{0628C1E7-3DD9-4962-BA36-CEBBF6753F0F}">
      <dgm:prSet/>
      <dgm:spPr/>
      <dgm:t>
        <a:bodyPr/>
        <a:lstStyle/>
        <a:p>
          <a:endParaRPr lang="en-US"/>
        </a:p>
      </dgm:t>
    </dgm:pt>
    <dgm:pt modelId="{8AAD685E-575F-44BD-99C7-BF61A131180F}" type="sibTrans" cxnId="{0628C1E7-3DD9-4962-BA36-CEBBF6753F0F}">
      <dgm:prSet/>
      <dgm:spPr/>
      <dgm:t>
        <a:bodyPr/>
        <a:lstStyle/>
        <a:p>
          <a:endParaRPr lang="en-US"/>
        </a:p>
      </dgm:t>
    </dgm:pt>
    <dgm:pt modelId="{929734ED-2348-487A-949A-0F56079C82C1}">
      <dgm:prSet/>
      <dgm:spPr>
        <a:solidFill>
          <a:schemeClr val="accent6"/>
        </a:solidFill>
      </dgm:spPr>
      <dgm:t>
        <a:bodyPr/>
        <a:lstStyle/>
        <a:p>
          <a:r>
            <a:rPr lang="en-US" dirty="0" smtClean="0"/>
            <a:t>Tech. Limitations</a:t>
          </a:r>
          <a:endParaRPr lang="en-US" dirty="0"/>
        </a:p>
      </dgm:t>
    </dgm:pt>
    <dgm:pt modelId="{48B8BA3B-1331-45CA-8493-3C9A9737D652}" type="parTrans" cxnId="{C319A84A-7418-4AB8-ABA4-A0AA46CF45D7}">
      <dgm:prSet/>
      <dgm:spPr/>
      <dgm:t>
        <a:bodyPr/>
        <a:lstStyle/>
        <a:p>
          <a:endParaRPr lang="en-US"/>
        </a:p>
      </dgm:t>
    </dgm:pt>
    <dgm:pt modelId="{CEBC7F3C-006B-4B10-9B93-0E2AF59C2B53}" type="sibTrans" cxnId="{C319A84A-7418-4AB8-ABA4-A0AA46CF45D7}">
      <dgm:prSet/>
      <dgm:spPr/>
      <dgm:t>
        <a:bodyPr/>
        <a:lstStyle/>
        <a:p>
          <a:endParaRPr lang="en-US"/>
        </a:p>
      </dgm:t>
    </dgm:pt>
    <dgm:pt modelId="{5FAE34C6-C642-443E-AB55-8DB27C897452}">
      <dgm:prSet/>
      <dgm:spPr>
        <a:solidFill>
          <a:schemeClr val="tx2">
            <a:lumMod val="20000"/>
            <a:lumOff val="80000"/>
          </a:schemeClr>
        </a:solidFill>
      </dgm:spPr>
      <dgm:t>
        <a:bodyPr/>
        <a:lstStyle/>
        <a:p>
          <a:r>
            <a:rPr lang="en-US" dirty="0" smtClean="0"/>
            <a:t>Future Work</a:t>
          </a:r>
          <a:endParaRPr lang="en-US" dirty="0"/>
        </a:p>
      </dgm:t>
    </dgm:pt>
    <dgm:pt modelId="{5FC16576-6BBF-4CE4-9368-2CA0F9CA7496}" type="parTrans" cxnId="{0030CDDC-7882-4D38-B0D4-0ECEE5A710BE}">
      <dgm:prSet/>
      <dgm:spPr/>
      <dgm:t>
        <a:bodyPr/>
        <a:lstStyle/>
        <a:p>
          <a:endParaRPr lang="en-US"/>
        </a:p>
      </dgm:t>
    </dgm:pt>
    <dgm:pt modelId="{5D738C3A-C2B9-4E6E-BDD0-E6786063C119}" type="sibTrans" cxnId="{0030CDDC-7882-4D38-B0D4-0ECEE5A710BE}">
      <dgm:prSet/>
      <dgm:spPr/>
      <dgm:t>
        <a:bodyPr/>
        <a:lstStyle/>
        <a:p>
          <a:endParaRPr lang="en-US"/>
        </a:p>
      </dgm:t>
    </dgm:pt>
    <dgm:pt modelId="{1443765F-5E94-4158-B9B2-7B31D3C23507}" type="pres">
      <dgm:prSet presAssocID="{BE5FF950-2A0D-4F42-91D4-9B993F113AC7}" presName="Name0" presStyleCnt="0">
        <dgm:presLayoutVars>
          <dgm:dir/>
          <dgm:animLvl val="lvl"/>
          <dgm:resizeHandles val="exact"/>
        </dgm:presLayoutVars>
      </dgm:prSet>
      <dgm:spPr/>
    </dgm:pt>
    <dgm:pt modelId="{005E62C2-FDC7-422C-9DCF-48970522C1BA}" type="pres">
      <dgm:prSet presAssocID="{1DBD1DAE-67BF-4B77-A4BB-55C53488C8DC}" presName="parTxOnly" presStyleLbl="node1" presStyleIdx="0" presStyleCnt="6" custLinFactNeighborY="-1116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E6D7877-5E05-4E5C-B9C7-1984B7C8ECEB}" type="pres">
      <dgm:prSet presAssocID="{0DD9B238-0696-479A-94A2-B6D1786E5B9F}" presName="parTxOnlySpace" presStyleCnt="0"/>
      <dgm:spPr/>
    </dgm:pt>
    <dgm:pt modelId="{8119E358-620E-455E-A0A3-C57835FB82DD}" type="pres">
      <dgm:prSet presAssocID="{907D46D8-0AC8-40F3-9AEE-ADF6FBDBE8B7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9C3C6AA-2D99-49FD-B9EC-0DF003C920FE}" type="pres">
      <dgm:prSet presAssocID="{FBF95CD8-F13B-4642-ABC6-BE835C700054}" presName="parTxOnlySpace" presStyleCnt="0"/>
      <dgm:spPr/>
    </dgm:pt>
    <dgm:pt modelId="{DDAF493E-6026-449D-AF9A-D88CC8DEE280}" type="pres">
      <dgm:prSet presAssocID="{035A559D-0505-4FB0-B923-0796A157069B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09948A4-0026-4EAC-8370-8952007C5742}" type="pres">
      <dgm:prSet presAssocID="{2ED04320-4A65-4710-A327-5A68CE0C4FE6}" presName="parTxOnlySpace" presStyleCnt="0"/>
      <dgm:spPr/>
    </dgm:pt>
    <dgm:pt modelId="{188CE91C-CE85-47EE-9AEA-5E2783DD1EEF}" type="pres">
      <dgm:prSet presAssocID="{40CD313F-31F7-48F3-9E4F-B3A7C957EE47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D911C2-B152-488B-B00B-FA4C99E8C008}" type="pres">
      <dgm:prSet presAssocID="{8AAD685E-575F-44BD-99C7-BF61A131180F}" presName="parTxOnlySpace" presStyleCnt="0"/>
      <dgm:spPr/>
    </dgm:pt>
    <dgm:pt modelId="{D54F7E50-DEDA-4284-8A75-BD45409D9D1C}" type="pres">
      <dgm:prSet presAssocID="{929734ED-2348-487A-949A-0F56079C82C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F5E47A2-12B2-42BB-A498-D446C2985056}" type="pres">
      <dgm:prSet presAssocID="{CEBC7F3C-006B-4B10-9B93-0E2AF59C2B53}" presName="parTxOnlySpace" presStyleCnt="0"/>
      <dgm:spPr/>
    </dgm:pt>
    <dgm:pt modelId="{6ECE6DE6-EACE-4310-9AC5-A4713BFACF5F}" type="pres">
      <dgm:prSet presAssocID="{5FAE34C6-C642-443E-AB55-8DB27C897452}" presName="parTxOnly" presStyleLbl="node1" presStyleIdx="5" presStyleCnt="6" custLinFactNeighborY="-11169">
        <dgm:presLayoutVars>
          <dgm:chMax val="0"/>
          <dgm:chPref val="0"/>
          <dgm:bulletEnabled val="1"/>
        </dgm:presLayoutVars>
      </dgm:prSet>
      <dgm:spPr/>
    </dgm:pt>
  </dgm:ptLst>
  <dgm:cxnLst>
    <dgm:cxn modelId="{0628C1E7-3DD9-4962-BA36-CEBBF6753F0F}" srcId="{BE5FF950-2A0D-4F42-91D4-9B993F113AC7}" destId="{40CD313F-31F7-48F3-9E4F-B3A7C957EE47}" srcOrd="3" destOrd="0" parTransId="{995A6824-2EA9-4FD4-9ADF-88960B70E26B}" sibTransId="{8AAD685E-575F-44BD-99C7-BF61A131180F}"/>
    <dgm:cxn modelId="{B41878D1-7DF3-40C1-8F96-F093B1472827}" type="presOf" srcId="{1DBD1DAE-67BF-4B77-A4BB-55C53488C8DC}" destId="{005E62C2-FDC7-422C-9DCF-48970522C1BA}" srcOrd="0" destOrd="0" presId="urn:microsoft.com/office/officeart/2005/8/layout/chevron1"/>
    <dgm:cxn modelId="{0030CDDC-7882-4D38-B0D4-0ECEE5A710BE}" srcId="{BE5FF950-2A0D-4F42-91D4-9B993F113AC7}" destId="{5FAE34C6-C642-443E-AB55-8DB27C897452}" srcOrd="5" destOrd="0" parTransId="{5FC16576-6BBF-4CE4-9368-2CA0F9CA7496}" sibTransId="{5D738C3A-C2B9-4E6E-BDD0-E6786063C119}"/>
    <dgm:cxn modelId="{B288B1A3-A7F8-4C7A-B474-96A4F111221E}" type="presOf" srcId="{5FAE34C6-C642-443E-AB55-8DB27C897452}" destId="{6ECE6DE6-EACE-4310-9AC5-A4713BFACF5F}" srcOrd="0" destOrd="0" presId="urn:microsoft.com/office/officeart/2005/8/layout/chevron1"/>
    <dgm:cxn modelId="{23D73535-B37D-43BB-A2F6-01B3B5107887}" type="presOf" srcId="{907D46D8-0AC8-40F3-9AEE-ADF6FBDBE8B7}" destId="{8119E358-620E-455E-A0A3-C57835FB82DD}" srcOrd="0" destOrd="0" presId="urn:microsoft.com/office/officeart/2005/8/layout/chevron1"/>
    <dgm:cxn modelId="{77295FB0-845D-4AD7-B46B-BA5AEC5B92B9}" type="presOf" srcId="{BE5FF950-2A0D-4F42-91D4-9B993F113AC7}" destId="{1443765F-5E94-4158-B9B2-7B31D3C23507}" srcOrd="0" destOrd="0" presId="urn:microsoft.com/office/officeart/2005/8/layout/chevron1"/>
    <dgm:cxn modelId="{E603134F-5F51-485B-8C0E-F8F12D1E58D3}" type="presOf" srcId="{929734ED-2348-487A-949A-0F56079C82C1}" destId="{D54F7E50-DEDA-4284-8A75-BD45409D9D1C}" srcOrd="0" destOrd="0" presId="urn:microsoft.com/office/officeart/2005/8/layout/chevron1"/>
    <dgm:cxn modelId="{9F23AE52-01A6-44E1-A279-F95BA52723D5}" srcId="{BE5FF950-2A0D-4F42-91D4-9B993F113AC7}" destId="{907D46D8-0AC8-40F3-9AEE-ADF6FBDBE8B7}" srcOrd="1" destOrd="0" parTransId="{5B3CE2EA-5E87-4365-B64A-EA35F44F493B}" sibTransId="{FBF95CD8-F13B-4642-ABC6-BE835C700054}"/>
    <dgm:cxn modelId="{F767CF43-A1CC-40BB-B47F-A58068834474}" type="presOf" srcId="{40CD313F-31F7-48F3-9E4F-B3A7C957EE47}" destId="{188CE91C-CE85-47EE-9AEA-5E2783DD1EEF}" srcOrd="0" destOrd="0" presId="urn:microsoft.com/office/officeart/2005/8/layout/chevron1"/>
    <dgm:cxn modelId="{14F85737-5C87-4069-B374-290DBC46FDBC}" srcId="{BE5FF950-2A0D-4F42-91D4-9B993F113AC7}" destId="{1DBD1DAE-67BF-4B77-A4BB-55C53488C8DC}" srcOrd="0" destOrd="0" parTransId="{74EC9D49-1EC2-4957-84F9-8A022B8B0C28}" sibTransId="{0DD9B238-0696-479A-94A2-B6D1786E5B9F}"/>
    <dgm:cxn modelId="{4AFA92D8-2D4C-486A-8878-2698F6E0433A}" type="presOf" srcId="{035A559D-0505-4FB0-B923-0796A157069B}" destId="{DDAF493E-6026-449D-AF9A-D88CC8DEE280}" srcOrd="0" destOrd="0" presId="urn:microsoft.com/office/officeart/2005/8/layout/chevron1"/>
    <dgm:cxn modelId="{4EF5110F-7EA6-4501-AE3E-1288F7B9D891}" srcId="{BE5FF950-2A0D-4F42-91D4-9B993F113AC7}" destId="{035A559D-0505-4FB0-B923-0796A157069B}" srcOrd="2" destOrd="0" parTransId="{5319D9B5-D035-4C8D-8DB3-D9FDC2A0F4FB}" sibTransId="{2ED04320-4A65-4710-A327-5A68CE0C4FE6}"/>
    <dgm:cxn modelId="{C319A84A-7418-4AB8-ABA4-A0AA46CF45D7}" srcId="{BE5FF950-2A0D-4F42-91D4-9B993F113AC7}" destId="{929734ED-2348-487A-949A-0F56079C82C1}" srcOrd="4" destOrd="0" parTransId="{48B8BA3B-1331-45CA-8493-3C9A9737D652}" sibTransId="{CEBC7F3C-006B-4B10-9B93-0E2AF59C2B53}"/>
    <dgm:cxn modelId="{9C687F61-7FAD-4144-B44E-604043480AEC}" type="presParOf" srcId="{1443765F-5E94-4158-B9B2-7B31D3C23507}" destId="{005E62C2-FDC7-422C-9DCF-48970522C1BA}" srcOrd="0" destOrd="0" presId="urn:microsoft.com/office/officeart/2005/8/layout/chevron1"/>
    <dgm:cxn modelId="{F75BC78E-8C53-4C27-ABBC-56C8D6EFE65D}" type="presParOf" srcId="{1443765F-5E94-4158-B9B2-7B31D3C23507}" destId="{3E6D7877-5E05-4E5C-B9C7-1984B7C8ECEB}" srcOrd="1" destOrd="0" presId="urn:microsoft.com/office/officeart/2005/8/layout/chevron1"/>
    <dgm:cxn modelId="{5EA8761E-9D77-4E43-B682-073181F1F497}" type="presParOf" srcId="{1443765F-5E94-4158-B9B2-7B31D3C23507}" destId="{8119E358-620E-455E-A0A3-C57835FB82DD}" srcOrd="2" destOrd="0" presId="urn:microsoft.com/office/officeart/2005/8/layout/chevron1"/>
    <dgm:cxn modelId="{3943BDC7-A2AB-48D4-9BA3-618A85E41024}" type="presParOf" srcId="{1443765F-5E94-4158-B9B2-7B31D3C23507}" destId="{C9C3C6AA-2D99-49FD-B9EC-0DF003C920FE}" srcOrd="3" destOrd="0" presId="urn:microsoft.com/office/officeart/2005/8/layout/chevron1"/>
    <dgm:cxn modelId="{7DA792BB-3EF4-4D5E-87F7-5F87939E7848}" type="presParOf" srcId="{1443765F-5E94-4158-B9B2-7B31D3C23507}" destId="{DDAF493E-6026-449D-AF9A-D88CC8DEE280}" srcOrd="4" destOrd="0" presId="urn:microsoft.com/office/officeart/2005/8/layout/chevron1"/>
    <dgm:cxn modelId="{4D26CB34-179F-4AC5-BE70-F7A420739B5F}" type="presParOf" srcId="{1443765F-5E94-4158-B9B2-7B31D3C23507}" destId="{B09948A4-0026-4EAC-8370-8952007C5742}" srcOrd="5" destOrd="0" presId="urn:microsoft.com/office/officeart/2005/8/layout/chevron1"/>
    <dgm:cxn modelId="{1091061A-D287-4267-90F1-A9D520D9E8AD}" type="presParOf" srcId="{1443765F-5E94-4158-B9B2-7B31D3C23507}" destId="{188CE91C-CE85-47EE-9AEA-5E2783DD1EEF}" srcOrd="6" destOrd="0" presId="urn:microsoft.com/office/officeart/2005/8/layout/chevron1"/>
    <dgm:cxn modelId="{99020851-D515-429A-B47F-90ECD0923F83}" type="presParOf" srcId="{1443765F-5E94-4158-B9B2-7B31D3C23507}" destId="{1ED911C2-B152-488B-B00B-FA4C99E8C008}" srcOrd="7" destOrd="0" presId="urn:microsoft.com/office/officeart/2005/8/layout/chevron1"/>
    <dgm:cxn modelId="{03DDE1B7-2676-4FBA-A31E-EA6D4534E8EF}" type="presParOf" srcId="{1443765F-5E94-4158-B9B2-7B31D3C23507}" destId="{D54F7E50-DEDA-4284-8A75-BD45409D9D1C}" srcOrd="8" destOrd="0" presId="urn:microsoft.com/office/officeart/2005/8/layout/chevron1"/>
    <dgm:cxn modelId="{AA92ABB9-BAA7-40E8-A026-2501EB47DF17}" type="presParOf" srcId="{1443765F-5E94-4158-B9B2-7B31D3C23507}" destId="{BF5E47A2-12B2-42BB-A498-D446C2985056}" srcOrd="9" destOrd="0" presId="urn:microsoft.com/office/officeart/2005/8/layout/chevron1"/>
    <dgm:cxn modelId="{429C8923-A738-4948-A49D-59F646E38CE6}" type="presParOf" srcId="{1443765F-5E94-4158-B9B2-7B31D3C23507}" destId="{6ECE6DE6-EACE-4310-9AC5-A4713BFACF5F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8.xml><?xml version="1.0" encoding="utf-8"?>
<dgm:dataModel xmlns:dgm="http://schemas.openxmlformats.org/drawingml/2006/diagram" xmlns:a="http://schemas.openxmlformats.org/drawingml/2006/main">
  <dgm:ptLst>
    <dgm:pt modelId="{BE5FF950-2A0D-4F42-91D4-9B993F113AC7}" type="doc">
      <dgm:prSet loTypeId="urn:microsoft.com/office/officeart/2005/8/layout/chevron1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1DBD1DAE-67BF-4B77-A4BB-55C53488C8DC}">
      <dgm:prSet phldrT="[Text]"/>
      <dgm:spPr/>
      <dgm:t>
        <a:bodyPr/>
        <a:lstStyle/>
        <a:p>
          <a:r>
            <a:rPr lang="en-US" dirty="0" smtClean="0"/>
            <a:t>Introduction</a:t>
          </a:r>
          <a:endParaRPr lang="en-US" dirty="0"/>
        </a:p>
      </dgm:t>
    </dgm:pt>
    <dgm:pt modelId="{74EC9D49-1EC2-4957-84F9-8A022B8B0C28}" type="parTrans" cxnId="{14F85737-5C87-4069-B374-290DBC46FDBC}">
      <dgm:prSet/>
      <dgm:spPr/>
      <dgm:t>
        <a:bodyPr/>
        <a:lstStyle/>
        <a:p>
          <a:endParaRPr lang="en-US"/>
        </a:p>
      </dgm:t>
    </dgm:pt>
    <dgm:pt modelId="{0DD9B238-0696-479A-94A2-B6D1786E5B9F}" type="sibTrans" cxnId="{14F85737-5C87-4069-B374-290DBC46FDBC}">
      <dgm:prSet/>
      <dgm:spPr/>
      <dgm:t>
        <a:bodyPr/>
        <a:lstStyle/>
        <a:p>
          <a:endParaRPr lang="en-US"/>
        </a:p>
      </dgm:t>
    </dgm:pt>
    <dgm:pt modelId="{907D46D8-0AC8-40F3-9AEE-ADF6FBDBE8B7}">
      <dgm:prSet phldrT="[Text]"/>
      <dgm:spPr>
        <a:solidFill>
          <a:schemeClr val="accent3"/>
        </a:solidFill>
      </dgm:spPr>
      <dgm:t>
        <a:bodyPr/>
        <a:lstStyle/>
        <a:p>
          <a:r>
            <a:rPr lang="en-US" dirty="0" smtClean="0"/>
            <a:t>Graphene CNN</a:t>
          </a:r>
          <a:endParaRPr lang="en-US" dirty="0"/>
        </a:p>
      </dgm:t>
    </dgm:pt>
    <dgm:pt modelId="{5B3CE2EA-5E87-4365-B64A-EA35F44F493B}" type="parTrans" cxnId="{9F23AE52-01A6-44E1-A279-F95BA52723D5}">
      <dgm:prSet/>
      <dgm:spPr/>
      <dgm:t>
        <a:bodyPr/>
        <a:lstStyle/>
        <a:p>
          <a:endParaRPr lang="en-US"/>
        </a:p>
      </dgm:t>
    </dgm:pt>
    <dgm:pt modelId="{FBF95CD8-F13B-4642-ABC6-BE835C700054}" type="sibTrans" cxnId="{9F23AE52-01A6-44E1-A279-F95BA52723D5}">
      <dgm:prSet/>
      <dgm:spPr/>
      <dgm:t>
        <a:bodyPr/>
        <a:lstStyle/>
        <a:p>
          <a:endParaRPr lang="en-US"/>
        </a:p>
      </dgm:t>
    </dgm:pt>
    <dgm:pt modelId="{035A559D-0505-4FB0-B923-0796A157069B}">
      <dgm:prSet phldrT="[Text]"/>
      <dgm:spPr>
        <a:solidFill>
          <a:schemeClr val="accent4"/>
        </a:solidFill>
      </dgm:spPr>
      <dgm:t>
        <a:bodyPr/>
        <a:lstStyle/>
        <a:p>
          <a:r>
            <a:rPr lang="en-US" dirty="0" smtClean="0"/>
            <a:t>Low-loss Diode</a:t>
          </a:r>
          <a:endParaRPr lang="en-US" dirty="0"/>
        </a:p>
      </dgm:t>
    </dgm:pt>
    <dgm:pt modelId="{5319D9B5-D035-4C8D-8DB3-D9FDC2A0F4FB}" type="parTrans" cxnId="{4EF5110F-7EA6-4501-AE3E-1288F7B9D891}">
      <dgm:prSet/>
      <dgm:spPr/>
      <dgm:t>
        <a:bodyPr/>
        <a:lstStyle/>
        <a:p>
          <a:endParaRPr lang="en-US"/>
        </a:p>
      </dgm:t>
    </dgm:pt>
    <dgm:pt modelId="{2ED04320-4A65-4710-A327-5A68CE0C4FE6}" type="sibTrans" cxnId="{4EF5110F-7EA6-4501-AE3E-1288F7B9D891}">
      <dgm:prSet/>
      <dgm:spPr/>
      <dgm:t>
        <a:bodyPr/>
        <a:lstStyle/>
        <a:p>
          <a:endParaRPr lang="en-US"/>
        </a:p>
      </dgm:t>
    </dgm:pt>
    <dgm:pt modelId="{40CD313F-31F7-48F3-9E4F-B3A7C957EE47}">
      <dgm:prSet phldrT="[Text]"/>
      <dgm:spPr>
        <a:solidFill>
          <a:schemeClr val="accent5"/>
        </a:solidFill>
      </dgm:spPr>
      <dgm:t>
        <a:bodyPr/>
        <a:lstStyle/>
        <a:p>
          <a:r>
            <a:rPr lang="en-US" dirty="0" smtClean="0"/>
            <a:t>Diffusive Coupler</a:t>
          </a:r>
          <a:endParaRPr lang="en-US" dirty="0"/>
        </a:p>
      </dgm:t>
    </dgm:pt>
    <dgm:pt modelId="{995A6824-2EA9-4FD4-9ADF-88960B70E26B}" type="parTrans" cxnId="{0628C1E7-3DD9-4962-BA36-CEBBF6753F0F}">
      <dgm:prSet/>
      <dgm:spPr/>
      <dgm:t>
        <a:bodyPr/>
        <a:lstStyle/>
        <a:p>
          <a:endParaRPr lang="en-US"/>
        </a:p>
      </dgm:t>
    </dgm:pt>
    <dgm:pt modelId="{8AAD685E-575F-44BD-99C7-BF61A131180F}" type="sibTrans" cxnId="{0628C1E7-3DD9-4962-BA36-CEBBF6753F0F}">
      <dgm:prSet/>
      <dgm:spPr/>
      <dgm:t>
        <a:bodyPr/>
        <a:lstStyle/>
        <a:p>
          <a:endParaRPr lang="en-US"/>
        </a:p>
      </dgm:t>
    </dgm:pt>
    <dgm:pt modelId="{929734ED-2348-487A-949A-0F56079C82C1}">
      <dgm:prSet/>
      <dgm:spPr>
        <a:solidFill>
          <a:schemeClr val="accent6"/>
        </a:solidFill>
      </dgm:spPr>
      <dgm:t>
        <a:bodyPr/>
        <a:lstStyle/>
        <a:p>
          <a:r>
            <a:rPr lang="en-US" dirty="0" smtClean="0"/>
            <a:t>Tech. Limitations</a:t>
          </a:r>
          <a:endParaRPr lang="en-US" dirty="0"/>
        </a:p>
      </dgm:t>
    </dgm:pt>
    <dgm:pt modelId="{48B8BA3B-1331-45CA-8493-3C9A9737D652}" type="parTrans" cxnId="{C319A84A-7418-4AB8-ABA4-A0AA46CF45D7}">
      <dgm:prSet/>
      <dgm:spPr/>
      <dgm:t>
        <a:bodyPr/>
        <a:lstStyle/>
        <a:p>
          <a:endParaRPr lang="en-US"/>
        </a:p>
      </dgm:t>
    </dgm:pt>
    <dgm:pt modelId="{CEBC7F3C-006B-4B10-9B93-0E2AF59C2B53}" type="sibTrans" cxnId="{C319A84A-7418-4AB8-ABA4-A0AA46CF45D7}">
      <dgm:prSet/>
      <dgm:spPr/>
      <dgm:t>
        <a:bodyPr/>
        <a:lstStyle/>
        <a:p>
          <a:endParaRPr lang="en-US"/>
        </a:p>
      </dgm:t>
    </dgm:pt>
    <dgm:pt modelId="{5FAE34C6-C642-443E-AB55-8DB27C897452}">
      <dgm:prSet/>
      <dgm:spPr>
        <a:solidFill>
          <a:schemeClr val="tx2">
            <a:lumMod val="20000"/>
            <a:lumOff val="80000"/>
          </a:schemeClr>
        </a:solidFill>
      </dgm:spPr>
      <dgm:t>
        <a:bodyPr/>
        <a:lstStyle/>
        <a:p>
          <a:r>
            <a:rPr lang="en-US" dirty="0" smtClean="0"/>
            <a:t>Future Work</a:t>
          </a:r>
          <a:endParaRPr lang="en-US" dirty="0"/>
        </a:p>
      </dgm:t>
    </dgm:pt>
    <dgm:pt modelId="{5FC16576-6BBF-4CE4-9368-2CA0F9CA7496}" type="parTrans" cxnId="{0030CDDC-7882-4D38-B0D4-0ECEE5A710BE}">
      <dgm:prSet/>
      <dgm:spPr/>
      <dgm:t>
        <a:bodyPr/>
        <a:lstStyle/>
        <a:p>
          <a:endParaRPr lang="en-US"/>
        </a:p>
      </dgm:t>
    </dgm:pt>
    <dgm:pt modelId="{5D738C3A-C2B9-4E6E-BDD0-E6786063C119}" type="sibTrans" cxnId="{0030CDDC-7882-4D38-B0D4-0ECEE5A710BE}">
      <dgm:prSet/>
      <dgm:spPr/>
      <dgm:t>
        <a:bodyPr/>
        <a:lstStyle/>
        <a:p>
          <a:endParaRPr lang="en-US"/>
        </a:p>
      </dgm:t>
    </dgm:pt>
    <dgm:pt modelId="{1443765F-5E94-4158-B9B2-7B31D3C23507}" type="pres">
      <dgm:prSet presAssocID="{BE5FF950-2A0D-4F42-91D4-9B993F113AC7}" presName="Name0" presStyleCnt="0">
        <dgm:presLayoutVars>
          <dgm:dir/>
          <dgm:animLvl val="lvl"/>
          <dgm:resizeHandles val="exact"/>
        </dgm:presLayoutVars>
      </dgm:prSet>
      <dgm:spPr/>
    </dgm:pt>
    <dgm:pt modelId="{005E62C2-FDC7-422C-9DCF-48970522C1BA}" type="pres">
      <dgm:prSet presAssocID="{1DBD1DAE-67BF-4B77-A4BB-55C53488C8DC}" presName="parTxOnly" presStyleLbl="node1" presStyleIdx="0" presStyleCnt="6" custLinFactNeighborY="-1116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E6D7877-5E05-4E5C-B9C7-1984B7C8ECEB}" type="pres">
      <dgm:prSet presAssocID="{0DD9B238-0696-479A-94A2-B6D1786E5B9F}" presName="parTxOnlySpace" presStyleCnt="0"/>
      <dgm:spPr/>
    </dgm:pt>
    <dgm:pt modelId="{8119E358-620E-455E-A0A3-C57835FB82DD}" type="pres">
      <dgm:prSet presAssocID="{907D46D8-0AC8-40F3-9AEE-ADF6FBDBE8B7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9C3C6AA-2D99-49FD-B9EC-0DF003C920FE}" type="pres">
      <dgm:prSet presAssocID="{FBF95CD8-F13B-4642-ABC6-BE835C700054}" presName="parTxOnlySpace" presStyleCnt="0"/>
      <dgm:spPr/>
    </dgm:pt>
    <dgm:pt modelId="{DDAF493E-6026-449D-AF9A-D88CC8DEE280}" type="pres">
      <dgm:prSet presAssocID="{035A559D-0505-4FB0-B923-0796A157069B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09948A4-0026-4EAC-8370-8952007C5742}" type="pres">
      <dgm:prSet presAssocID="{2ED04320-4A65-4710-A327-5A68CE0C4FE6}" presName="parTxOnlySpace" presStyleCnt="0"/>
      <dgm:spPr/>
    </dgm:pt>
    <dgm:pt modelId="{188CE91C-CE85-47EE-9AEA-5E2783DD1EEF}" type="pres">
      <dgm:prSet presAssocID="{40CD313F-31F7-48F3-9E4F-B3A7C957EE47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D911C2-B152-488B-B00B-FA4C99E8C008}" type="pres">
      <dgm:prSet presAssocID="{8AAD685E-575F-44BD-99C7-BF61A131180F}" presName="parTxOnlySpace" presStyleCnt="0"/>
      <dgm:spPr/>
    </dgm:pt>
    <dgm:pt modelId="{D54F7E50-DEDA-4284-8A75-BD45409D9D1C}" type="pres">
      <dgm:prSet presAssocID="{929734ED-2348-487A-949A-0F56079C82C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F5E47A2-12B2-42BB-A498-D446C2985056}" type="pres">
      <dgm:prSet presAssocID="{CEBC7F3C-006B-4B10-9B93-0E2AF59C2B53}" presName="parTxOnlySpace" presStyleCnt="0"/>
      <dgm:spPr/>
    </dgm:pt>
    <dgm:pt modelId="{6ECE6DE6-EACE-4310-9AC5-A4713BFACF5F}" type="pres">
      <dgm:prSet presAssocID="{5FAE34C6-C642-443E-AB55-8DB27C897452}" presName="parTxOnly" presStyleLbl="node1" presStyleIdx="5" presStyleCnt="6" custLinFactNeighborY="-11169">
        <dgm:presLayoutVars>
          <dgm:chMax val="0"/>
          <dgm:chPref val="0"/>
          <dgm:bulletEnabled val="1"/>
        </dgm:presLayoutVars>
      </dgm:prSet>
      <dgm:spPr/>
    </dgm:pt>
  </dgm:ptLst>
  <dgm:cxnLst>
    <dgm:cxn modelId="{0628C1E7-3DD9-4962-BA36-CEBBF6753F0F}" srcId="{BE5FF950-2A0D-4F42-91D4-9B993F113AC7}" destId="{40CD313F-31F7-48F3-9E4F-B3A7C957EE47}" srcOrd="3" destOrd="0" parTransId="{995A6824-2EA9-4FD4-9ADF-88960B70E26B}" sibTransId="{8AAD685E-575F-44BD-99C7-BF61A131180F}"/>
    <dgm:cxn modelId="{B41878D1-7DF3-40C1-8F96-F093B1472827}" type="presOf" srcId="{1DBD1DAE-67BF-4B77-A4BB-55C53488C8DC}" destId="{005E62C2-FDC7-422C-9DCF-48970522C1BA}" srcOrd="0" destOrd="0" presId="urn:microsoft.com/office/officeart/2005/8/layout/chevron1"/>
    <dgm:cxn modelId="{0030CDDC-7882-4D38-B0D4-0ECEE5A710BE}" srcId="{BE5FF950-2A0D-4F42-91D4-9B993F113AC7}" destId="{5FAE34C6-C642-443E-AB55-8DB27C897452}" srcOrd="5" destOrd="0" parTransId="{5FC16576-6BBF-4CE4-9368-2CA0F9CA7496}" sibTransId="{5D738C3A-C2B9-4E6E-BDD0-E6786063C119}"/>
    <dgm:cxn modelId="{B288B1A3-A7F8-4C7A-B474-96A4F111221E}" type="presOf" srcId="{5FAE34C6-C642-443E-AB55-8DB27C897452}" destId="{6ECE6DE6-EACE-4310-9AC5-A4713BFACF5F}" srcOrd="0" destOrd="0" presId="urn:microsoft.com/office/officeart/2005/8/layout/chevron1"/>
    <dgm:cxn modelId="{23D73535-B37D-43BB-A2F6-01B3B5107887}" type="presOf" srcId="{907D46D8-0AC8-40F3-9AEE-ADF6FBDBE8B7}" destId="{8119E358-620E-455E-A0A3-C57835FB82DD}" srcOrd="0" destOrd="0" presId="urn:microsoft.com/office/officeart/2005/8/layout/chevron1"/>
    <dgm:cxn modelId="{77295FB0-845D-4AD7-B46B-BA5AEC5B92B9}" type="presOf" srcId="{BE5FF950-2A0D-4F42-91D4-9B993F113AC7}" destId="{1443765F-5E94-4158-B9B2-7B31D3C23507}" srcOrd="0" destOrd="0" presId="urn:microsoft.com/office/officeart/2005/8/layout/chevron1"/>
    <dgm:cxn modelId="{E603134F-5F51-485B-8C0E-F8F12D1E58D3}" type="presOf" srcId="{929734ED-2348-487A-949A-0F56079C82C1}" destId="{D54F7E50-DEDA-4284-8A75-BD45409D9D1C}" srcOrd="0" destOrd="0" presId="urn:microsoft.com/office/officeart/2005/8/layout/chevron1"/>
    <dgm:cxn modelId="{9F23AE52-01A6-44E1-A279-F95BA52723D5}" srcId="{BE5FF950-2A0D-4F42-91D4-9B993F113AC7}" destId="{907D46D8-0AC8-40F3-9AEE-ADF6FBDBE8B7}" srcOrd="1" destOrd="0" parTransId="{5B3CE2EA-5E87-4365-B64A-EA35F44F493B}" sibTransId="{FBF95CD8-F13B-4642-ABC6-BE835C700054}"/>
    <dgm:cxn modelId="{F767CF43-A1CC-40BB-B47F-A58068834474}" type="presOf" srcId="{40CD313F-31F7-48F3-9E4F-B3A7C957EE47}" destId="{188CE91C-CE85-47EE-9AEA-5E2783DD1EEF}" srcOrd="0" destOrd="0" presId="urn:microsoft.com/office/officeart/2005/8/layout/chevron1"/>
    <dgm:cxn modelId="{14F85737-5C87-4069-B374-290DBC46FDBC}" srcId="{BE5FF950-2A0D-4F42-91D4-9B993F113AC7}" destId="{1DBD1DAE-67BF-4B77-A4BB-55C53488C8DC}" srcOrd="0" destOrd="0" parTransId="{74EC9D49-1EC2-4957-84F9-8A022B8B0C28}" sibTransId="{0DD9B238-0696-479A-94A2-B6D1786E5B9F}"/>
    <dgm:cxn modelId="{4AFA92D8-2D4C-486A-8878-2698F6E0433A}" type="presOf" srcId="{035A559D-0505-4FB0-B923-0796A157069B}" destId="{DDAF493E-6026-449D-AF9A-D88CC8DEE280}" srcOrd="0" destOrd="0" presId="urn:microsoft.com/office/officeart/2005/8/layout/chevron1"/>
    <dgm:cxn modelId="{4EF5110F-7EA6-4501-AE3E-1288F7B9D891}" srcId="{BE5FF950-2A0D-4F42-91D4-9B993F113AC7}" destId="{035A559D-0505-4FB0-B923-0796A157069B}" srcOrd="2" destOrd="0" parTransId="{5319D9B5-D035-4C8D-8DB3-D9FDC2A0F4FB}" sibTransId="{2ED04320-4A65-4710-A327-5A68CE0C4FE6}"/>
    <dgm:cxn modelId="{C319A84A-7418-4AB8-ABA4-A0AA46CF45D7}" srcId="{BE5FF950-2A0D-4F42-91D4-9B993F113AC7}" destId="{929734ED-2348-487A-949A-0F56079C82C1}" srcOrd="4" destOrd="0" parTransId="{48B8BA3B-1331-45CA-8493-3C9A9737D652}" sibTransId="{CEBC7F3C-006B-4B10-9B93-0E2AF59C2B53}"/>
    <dgm:cxn modelId="{9C687F61-7FAD-4144-B44E-604043480AEC}" type="presParOf" srcId="{1443765F-5E94-4158-B9B2-7B31D3C23507}" destId="{005E62C2-FDC7-422C-9DCF-48970522C1BA}" srcOrd="0" destOrd="0" presId="urn:microsoft.com/office/officeart/2005/8/layout/chevron1"/>
    <dgm:cxn modelId="{F75BC78E-8C53-4C27-ABBC-56C8D6EFE65D}" type="presParOf" srcId="{1443765F-5E94-4158-B9B2-7B31D3C23507}" destId="{3E6D7877-5E05-4E5C-B9C7-1984B7C8ECEB}" srcOrd="1" destOrd="0" presId="urn:microsoft.com/office/officeart/2005/8/layout/chevron1"/>
    <dgm:cxn modelId="{5EA8761E-9D77-4E43-B682-073181F1F497}" type="presParOf" srcId="{1443765F-5E94-4158-B9B2-7B31D3C23507}" destId="{8119E358-620E-455E-A0A3-C57835FB82DD}" srcOrd="2" destOrd="0" presId="urn:microsoft.com/office/officeart/2005/8/layout/chevron1"/>
    <dgm:cxn modelId="{3943BDC7-A2AB-48D4-9BA3-618A85E41024}" type="presParOf" srcId="{1443765F-5E94-4158-B9B2-7B31D3C23507}" destId="{C9C3C6AA-2D99-49FD-B9EC-0DF003C920FE}" srcOrd="3" destOrd="0" presId="urn:microsoft.com/office/officeart/2005/8/layout/chevron1"/>
    <dgm:cxn modelId="{7DA792BB-3EF4-4D5E-87F7-5F87939E7848}" type="presParOf" srcId="{1443765F-5E94-4158-B9B2-7B31D3C23507}" destId="{DDAF493E-6026-449D-AF9A-D88CC8DEE280}" srcOrd="4" destOrd="0" presId="urn:microsoft.com/office/officeart/2005/8/layout/chevron1"/>
    <dgm:cxn modelId="{4D26CB34-179F-4AC5-BE70-F7A420739B5F}" type="presParOf" srcId="{1443765F-5E94-4158-B9B2-7B31D3C23507}" destId="{B09948A4-0026-4EAC-8370-8952007C5742}" srcOrd="5" destOrd="0" presId="urn:microsoft.com/office/officeart/2005/8/layout/chevron1"/>
    <dgm:cxn modelId="{1091061A-D287-4267-90F1-A9D520D9E8AD}" type="presParOf" srcId="{1443765F-5E94-4158-B9B2-7B31D3C23507}" destId="{188CE91C-CE85-47EE-9AEA-5E2783DD1EEF}" srcOrd="6" destOrd="0" presId="urn:microsoft.com/office/officeart/2005/8/layout/chevron1"/>
    <dgm:cxn modelId="{99020851-D515-429A-B47F-90ECD0923F83}" type="presParOf" srcId="{1443765F-5E94-4158-B9B2-7B31D3C23507}" destId="{1ED911C2-B152-488B-B00B-FA4C99E8C008}" srcOrd="7" destOrd="0" presId="urn:microsoft.com/office/officeart/2005/8/layout/chevron1"/>
    <dgm:cxn modelId="{03DDE1B7-2676-4FBA-A31E-EA6D4534E8EF}" type="presParOf" srcId="{1443765F-5E94-4158-B9B2-7B31D3C23507}" destId="{D54F7E50-DEDA-4284-8A75-BD45409D9D1C}" srcOrd="8" destOrd="0" presId="urn:microsoft.com/office/officeart/2005/8/layout/chevron1"/>
    <dgm:cxn modelId="{AA92ABB9-BAA7-40E8-A026-2501EB47DF17}" type="presParOf" srcId="{1443765F-5E94-4158-B9B2-7B31D3C23507}" destId="{BF5E47A2-12B2-42BB-A498-D446C2985056}" srcOrd="9" destOrd="0" presId="urn:microsoft.com/office/officeart/2005/8/layout/chevron1"/>
    <dgm:cxn modelId="{429C8923-A738-4948-A49D-59F646E38CE6}" type="presParOf" srcId="{1443765F-5E94-4158-B9B2-7B31D3C23507}" destId="{6ECE6DE6-EACE-4310-9AC5-A4713BFACF5F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9.xml><?xml version="1.0" encoding="utf-8"?>
<dgm:dataModel xmlns:dgm="http://schemas.openxmlformats.org/drawingml/2006/diagram" xmlns:a="http://schemas.openxmlformats.org/drawingml/2006/main">
  <dgm:ptLst>
    <dgm:pt modelId="{BE5FF950-2A0D-4F42-91D4-9B993F113AC7}" type="doc">
      <dgm:prSet loTypeId="urn:microsoft.com/office/officeart/2005/8/layout/chevron1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1DBD1DAE-67BF-4B77-A4BB-55C53488C8DC}">
      <dgm:prSet phldrT="[Text]"/>
      <dgm:spPr/>
      <dgm:t>
        <a:bodyPr/>
        <a:lstStyle/>
        <a:p>
          <a:r>
            <a:rPr lang="en-US" dirty="0" smtClean="0"/>
            <a:t>Introduction</a:t>
          </a:r>
          <a:endParaRPr lang="en-US" dirty="0"/>
        </a:p>
      </dgm:t>
    </dgm:pt>
    <dgm:pt modelId="{74EC9D49-1EC2-4957-84F9-8A022B8B0C28}" type="parTrans" cxnId="{14F85737-5C87-4069-B374-290DBC46FDBC}">
      <dgm:prSet/>
      <dgm:spPr/>
      <dgm:t>
        <a:bodyPr/>
        <a:lstStyle/>
        <a:p>
          <a:endParaRPr lang="en-US"/>
        </a:p>
      </dgm:t>
    </dgm:pt>
    <dgm:pt modelId="{0DD9B238-0696-479A-94A2-B6D1786E5B9F}" type="sibTrans" cxnId="{14F85737-5C87-4069-B374-290DBC46FDBC}">
      <dgm:prSet/>
      <dgm:spPr/>
      <dgm:t>
        <a:bodyPr/>
        <a:lstStyle/>
        <a:p>
          <a:endParaRPr lang="en-US"/>
        </a:p>
      </dgm:t>
    </dgm:pt>
    <dgm:pt modelId="{907D46D8-0AC8-40F3-9AEE-ADF6FBDBE8B7}">
      <dgm:prSet phldrT="[Text]"/>
      <dgm:spPr>
        <a:solidFill>
          <a:schemeClr val="accent3"/>
        </a:solidFill>
      </dgm:spPr>
      <dgm:t>
        <a:bodyPr/>
        <a:lstStyle/>
        <a:p>
          <a:r>
            <a:rPr lang="en-US" dirty="0" smtClean="0"/>
            <a:t>Graphene CNN</a:t>
          </a:r>
          <a:endParaRPr lang="en-US" dirty="0"/>
        </a:p>
      </dgm:t>
    </dgm:pt>
    <dgm:pt modelId="{5B3CE2EA-5E87-4365-B64A-EA35F44F493B}" type="parTrans" cxnId="{9F23AE52-01A6-44E1-A279-F95BA52723D5}">
      <dgm:prSet/>
      <dgm:spPr/>
      <dgm:t>
        <a:bodyPr/>
        <a:lstStyle/>
        <a:p>
          <a:endParaRPr lang="en-US"/>
        </a:p>
      </dgm:t>
    </dgm:pt>
    <dgm:pt modelId="{FBF95CD8-F13B-4642-ABC6-BE835C700054}" type="sibTrans" cxnId="{9F23AE52-01A6-44E1-A279-F95BA52723D5}">
      <dgm:prSet/>
      <dgm:spPr/>
      <dgm:t>
        <a:bodyPr/>
        <a:lstStyle/>
        <a:p>
          <a:endParaRPr lang="en-US"/>
        </a:p>
      </dgm:t>
    </dgm:pt>
    <dgm:pt modelId="{035A559D-0505-4FB0-B923-0796A157069B}">
      <dgm:prSet phldrT="[Text]"/>
      <dgm:spPr>
        <a:solidFill>
          <a:schemeClr val="accent4"/>
        </a:solidFill>
      </dgm:spPr>
      <dgm:t>
        <a:bodyPr/>
        <a:lstStyle/>
        <a:p>
          <a:r>
            <a:rPr lang="en-US" dirty="0" smtClean="0"/>
            <a:t>Low-loss Diode</a:t>
          </a:r>
          <a:endParaRPr lang="en-US" dirty="0"/>
        </a:p>
      </dgm:t>
    </dgm:pt>
    <dgm:pt modelId="{5319D9B5-D035-4C8D-8DB3-D9FDC2A0F4FB}" type="parTrans" cxnId="{4EF5110F-7EA6-4501-AE3E-1288F7B9D891}">
      <dgm:prSet/>
      <dgm:spPr/>
      <dgm:t>
        <a:bodyPr/>
        <a:lstStyle/>
        <a:p>
          <a:endParaRPr lang="en-US"/>
        </a:p>
      </dgm:t>
    </dgm:pt>
    <dgm:pt modelId="{2ED04320-4A65-4710-A327-5A68CE0C4FE6}" type="sibTrans" cxnId="{4EF5110F-7EA6-4501-AE3E-1288F7B9D891}">
      <dgm:prSet/>
      <dgm:spPr/>
      <dgm:t>
        <a:bodyPr/>
        <a:lstStyle/>
        <a:p>
          <a:endParaRPr lang="en-US"/>
        </a:p>
      </dgm:t>
    </dgm:pt>
    <dgm:pt modelId="{40CD313F-31F7-48F3-9E4F-B3A7C957EE47}">
      <dgm:prSet phldrT="[Text]"/>
      <dgm:spPr>
        <a:solidFill>
          <a:schemeClr val="accent5"/>
        </a:solidFill>
      </dgm:spPr>
      <dgm:t>
        <a:bodyPr/>
        <a:lstStyle/>
        <a:p>
          <a:r>
            <a:rPr lang="en-US" dirty="0" smtClean="0"/>
            <a:t>Diffusive Coupler</a:t>
          </a:r>
          <a:endParaRPr lang="en-US" dirty="0"/>
        </a:p>
      </dgm:t>
    </dgm:pt>
    <dgm:pt modelId="{995A6824-2EA9-4FD4-9ADF-88960B70E26B}" type="parTrans" cxnId="{0628C1E7-3DD9-4962-BA36-CEBBF6753F0F}">
      <dgm:prSet/>
      <dgm:spPr/>
      <dgm:t>
        <a:bodyPr/>
        <a:lstStyle/>
        <a:p>
          <a:endParaRPr lang="en-US"/>
        </a:p>
      </dgm:t>
    </dgm:pt>
    <dgm:pt modelId="{8AAD685E-575F-44BD-99C7-BF61A131180F}" type="sibTrans" cxnId="{0628C1E7-3DD9-4962-BA36-CEBBF6753F0F}">
      <dgm:prSet/>
      <dgm:spPr/>
      <dgm:t>
        <a:bodyPr/>
        <a:lstStyle/>
        <a:p>
          <a:endParaRPr lang="en-US"/>
        </a:p>
      </dgm:t>
    </dgm:pt>
    <dgm:pt modelId="{929734ED-2348-487A-949A-0F56079C82C1}">
      <dgm:prSet/>
      <dgm:spPr>
        <a:solidFill>
          <a:schemeClr val="accent6"/>
        </a:solidFill>
      </dgm:spPr>
      <dgm:t>
        <a:bodyPr/>
        <a:lstStyle/>
        <a:p>
          <a:r>
            <a:rPr lang="en-US" dirty="0" smtClean="0"/>
            <a:t>Tech. Limitations</a:t>
          </a:r>
          <a:endParaRPr lang="en-US" dirty="0"/>
        </a:p>
      </dgm:t>
    </dgm:pt>
    <dgm:pt modelId="{48B8BA3B-1331-45CA-8493-3C9A9737D652}" type="parTrans" cxnId="{C319A84A-7418-4AB8-ABA4-A0AA46CF45D7}">
      <dgm:prSet/>
      <dgm:spPr/>
      <dgm:t>
        <a:bodyPr/>
        <a:lstStyle/>
        <a:p>
          <a:endParaRPr lang="en-US"/>
        </a:p>
      </dgm:t>
    </dgm:pt>
    <dgm:pt modelId="{CEBC7F3C-006B-4B10-9B93-0E2AF59C2B53}" type="sibTrans" cxnId="{C319A84A-7418-4AB8-ABA4-A0AA46CF45D7}">
      <dgm:prSet/>
      <dgm:spPr/>
      <dgm:t>
        <a:bodyPr/>
        <a:lstStyle/>
        <a:p>
          <a:endParaRPr lang="en-US"/>
        </a:p>
      </dgm:t>
    </dgm:pt>
    <dgm:pt modelId="{5FAE34C6-C642-443E-AB55-8DB27C897452}">
      <dgm:prSet/>
      <dgm:spPr>
        <a:solidFill>
          <a:schemeClr val="tx2">
            <a:lumMod val="20000"/>
            <a:lumOff val="80000"/>
          </a:schemeClr>
        </a:solidFill>
      </dgm:spPr>
      <dgm:t>
        <a:bodyPr/>
        <a:lstStyle/>
        <a:p>
          <a:r>
            <a:rPr lang="en-US" dirty="0" smtClean="0"/>
            <a:t>Future Work</a:t>
          </a:r>
          <a:endParaRPr lang="en-US" dirty="0"/>
        </a:p>
      </dgm:t>
    </dgm:pt>
    <dgm:pt modelId="{5FC16576-6BBF-4CE4-9368-2CA0F9CA7496}" type="parTrans" cxnId="{0030CDDC-7882-4D38-B0D4-0ECEE5A710BE}">
      <dgm:prSet/>
      <dgm:spPr/>
      <dgm:t>
        <a:bodyPr/>
        <a:lstStyle/>
        <a:p>
          <a:endParaRPr lang="en-US"/>
        </a:p>
      </dgm:t>
    </dgm:pt>
    <dgm:pt modelId="{5D738C3A-C2B9-4E6E-BDD0-E6786063C119}" type="sibTrans" cxnId="{0030CDDC-7882-4D38-B0D4-0ECEE5A710BE}">
      <dgm:prSet/>
      <dgm:spPr/>
      <dgm:t>
        <a:bodyPr/>
        <a:lstStyle/>
        <a:p>
          <a:endParaRPr lang="en-US"/>
        </a:p>
      </dgm:t>
    </dgm:pt>
    <dgm:pt modelId="{1443765F-5E94-4158-B9B2-7B31D3C23507}" type="pres">
      <dgm:prSet presAssocID="{BE5FF950-2A0D-4F42-91D4-9B993F113AC7}" presName="Name0" presStyleCnt="0">
        <dgm:presLayoutVars>
          <dgm:dir/>
          <dgm:animLvl val="lvl"/>
          <dgm:resizeHandles val="exact"/>
        </dgm:presLayoutVars>
      </dgm:prSet>
      <dgm:spPr/>
    </dgm:pt>
    <dgm:pt modelId="{005E62C2-FDC7-422C-9DCF-48970522C1BA}" type="pres">
      <dgm:prSet presAssocID="{1DBD1DAE-67BF-4B77-A4BB-55C53488C8DC}" presName="parTxOnly" presStyleLbl="node1" presStyleIdx="0" presStyleCnt="6" custLinFactNeighborY="-1116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E6D7877-5E05-4E5C-B9C7-1984B7C8ECEB}" type="pres">
      <dgm:prSet presAssocID="{0DD9B238-0696-479A-94A2-B6D1786E5B9F}" presName="parTxOnlySpace" presStyleCnt="0"/>
      <dgm:spPr/>
    </dgm:pt>
    <dgm:pt modelId="{8119E358-620E-455E-A0A3-C57835FB82DD}" type="pres">
      <dgm:prSet presAssocID="{907D46D8-0AC8-40F3-9AEE-ADF6FBDBE8B7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9C3C6AA-2D99-49FD-B9EC-0DF003C920FE}" type="pres">
      <dgm:prSet presAssocID="{FBF95CD8-F13B-4642-ABC6-BE835C700054}" presName="parTxOnlySpace" presStyleCnt="0"/>
      <dgm:spPr/>
    </dgm:pt>
    <dgm:pt modelId="{DDAF493E-6026-449D-AF9A-D88CC8DEE280}" type="pres">
      <dgm:prSet presAssocID="{035A559D-0505-4FB0-B923-0796A157069B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09948A4-0026-4EAC-8370-8952007C5742}" type="pres">
      <dgm:prSet presAssocID="{2ED04320-4A65-4710-A327-5A68CE0C4FE6}" presName="parTxOnlySpace" presStyleCnt="0"/>
      <dgm:spPr/>
    </dgm:pt>
    <dgm:pt modelId="{188CE91C-CE85-47EE-9AEA-5E2783DD1EEF}" type="pres">
      <dgm:prSet presAssocID="{40CD313F-31F7-48F3-9E4F-B3A7C957EE47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D911C2-B152-488B-B00B-FA4C99E8C008}" type="pres">
      <dgm:prSet presAssocID="{8AAD685E-575F-44BD-99C7-BF61A131180F}" presName="parTxOnlySpace" presStyleCnt="0"/>
      <dgm:spPr/>
    </dgm:pt>
    <dgm:pt modelId="{D54F7E50-DEDA-4284-8A75-BD45409D9D1C}" type="pres">
      <dgm:prSet presAssocID="{929734ED-2348-487A-949A-0F56079C82C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F5E47A2-12B2-42BB-A498-D446C2985056}" type="pres">
      <dgm:prSet presAssocID="{CEBC7F3C-006B-4B10-9B93-0E2AF59C2B53}" presName="parTxOnlySpace" presStyleCnt="0"/>
      <dgm:spPr/>
    </dgm:pt>
    <dgm:pt modelId="{6ECE6DE6-EACE-4310-9AC5-A4713BFACF5F}" type="pres">
      <dgm:prSet presAssocID="{5FAE34C6-C642-443E-AB55-8DB27C897452}" presName="parTxOnly" presStyleLbl="node1" presStyleIdx="5" presStyleCnt="6" custLinFactNeighborY="-11169">
        <dgm:presLayoutVars>
          <dgm:chMax val="0"/>
          <dgm:chPref val="0"/>
          <dgm:bulletEnabled val="1"/>
        </dgm:presLayoutVars>
      </dgm:prSet>
      <dgm:spPr/>
    </dgm:pt>
  </dgm:ptLst>
  <dgm:cxnLst>
    <dgm:cxn modelId="{0628C1E7-3DD9-4962-BA36-CEBBF6753F0F}" srcId="{BE5FF950-2A0D-4F42-91D4-9B993F113AC7}" destId="{40CD313F-31F7-48F3-9E4F-B3A7C957EE47}" srcOrd="3" destOrd="0" parTransId="{995A6824-2EA9-4FD4-9ADF-88960B70E26B}" sibTransId="{8AAD685E-575F-44BD-99C7-BF61A131180F}"/>
    <dgm:cxn modelId="{B41878D1-7DF3-40C1-8F96-F093B1472827}" type="presOf" srcId="{1DBD1DAE-67BF-4B77-A4BB-55C53488C8DC}" destId="{005E62C2-FDC7-422C-9DCF-48970522C1BA}" srcOrd="0" destOrd="0" presId="urn:microsoft.com/office/officeart/2005/8/layout/chevron1"/>
    <dgm:cxn modelId="{0030CDDC-7882-4D38-B0D4-0ECEE5A710BE}" srcId="{BE5FF950-2A0D-4F42-91D4-9B993F113AC7}" destId="{5FAE34C6-C642-443E-AB55-8DB27C897452}" srcOrd="5" destOrd="0" parTransId="{5FC16576-6BBF-4CE4-9368-2CA0F9CA7496}" sibTransId="{5D738C3A-C2B9-4E6E-BDD0-E6786063C119}"/>
    <dgm:cxn modelId="{B288B1A3-A7F8-4C7A-B474-96A4F111221E}" type="presOf" srcId="{5FAE34C6-C642-443E-AB55-8DB27C897452}" destId="{6ECE6DE6-EACE-4310-9AC5-A4713BFACF5F}" srcOrd="0" destOrd="0" presId="urn:microsoft.com/office/officeart/2005/8/layout/chevron1"/>
    <dgm:cxn modelId="{23D73535-B37D-43BB-A2F6-01B3B5107887}" type="presOf" srcId="{907D46D8-0AC8-40F3-9AEE-ADF6FBDBE8B7}" destId="{8119E358-620E-455E-A0A3-C57835FB82DD}" srcOrd="0" destOrd="0" presId="urn:microsoft.com/office/officeart/2005/8/layout/chevron1"/>
    <dgm:cxn modelId="{77295FB0-845D-4AD7-B46B-BA5AEC5B92B9}" type="presOf" srcId="{BE5FF950-2A0D-4F42-91D4-9B993F113AC7}" destId="{1443765F-5E94-4158-B9B2-7B31D3C23507}" srcOrd="0" destOrd="0" presId="urn:microsoft.com/office/officeart/2005/8/layout/chevron1"/>
    <dgm:cxn modelId="{E603134F-5F51-485B-8C0E-F8F12D1E58D3}" type="presOf" srcId="{929734ED-2348-487A-949A-0F56079C82C1}" destId="{D54F7E50-DEDA-4284-8A75-BD45409D9D1C}" srcOrd="0" destOrd="0" presId="urn:microsoft.com/office/officeart/2005/8/layout/chevron1"/>
    <dgm:cxn modelId="{9F23AE52-01A6-44E1-A279-F95BA52723D5}" srcId="{BE5FF950-2A0D-4F42-91D4-9B993F113AC7}" destId="{907D46D8-0AC8-40F3-9AEE-ADF6FBDBE8B7}" srcOrd="1" destOrd="0" parTransId="{5B3CE2EA-5E87-4365-B64A-EA35F44F493B}" sibTransId="{FBF95CD8-F13B-4642-ABC6-BE835C700054}"/>
    <dgm:cxn modelId="{F767CF43-A1CC-40BB-B47F-A58068834474}" type="presOf" srcId="{40CD313F-31F7-48F3-9E4F-B3A7C957EE47}" destId="{188CE91C-CE85-47EE-9AEA-5E2783DD1EEF}" srcOrd="0" destOrd="0" presId="urn:microsoft.com/office/officeart/2005/8/layout/chevron1"/>
    <dgm:cxn modelId="{14F85737-5C87-4069-B374-290DBC46FDBC}" srcId="{BE5FF950-2A0D-4F42-91D4-9B993F113AC7}" destId="{1DBD1DAE-67BF-4B77-A4BB-55C53488C8DC}" srcOrd="0" destOrd="0" parTransId="{74EC9D49-1EC2-4957-84F9-8A022B8B0C28}" sibTransId="{0DD9B238-0696-479A-94A2-B6D1786E5B9F}"/>
    <dgm:cxn modelId="{4AFA92D8-2D4C-486A-8878-2698F6E0433A}" type="presOf" srcId="{035A559D-0505-4FB0-B923-0796A157069B}" destId="{DDAF493E-6026-449D-AF9A-D88CC8DEE280}" srcOrd="0" destOrd="0" presId="urn:microsoft.com/office/officeart/2005/8/layout/chevron1"/>
    <dgm:cxn modelId="{4EF5110F-7EA6-4501-AE3E-1288F7B9D891}" srcId="{BE5FF950-2A0D-4F42-91D4-9B993F113AC7}" destId="{035A559D-0505-4FB0-B923-0796A157069B}" srcOrd="2" destOrd="0" parTransId="{5319D9B5-D035-4C8D-8DB3-D9FDC2A0F4FB}" sibTransId="{2ED04320-4A65-4710-A327-5A68CE0C4FE6}"/>
    <dgm:cxn modelId="{C319A84A-7418-4AB8-ABA4-A0AA46CF45D7}" srcId="{BE5FF950-2A0D-4F42-91D4-9B993F113AC7}" destId="{929734ED-2348-487A-949A-0F56079C82C1}" srcOrd="4" destOrd="0" parTransId="{48B8BA3B-1331-45CA-8493-3C9A9737D652}" sibTransId="{CEBC7F3C-006B-4B10-9B93-0E2AF59C2B53}"/>
    <dgm:cxn modelId="{9C687F61-7FAD-4144-B44E-604043480AEC}" type="presParOf" srcId="{1443765F-5E94-4158-B9B2-7B31D3C23507}" destId="{005E62C2-FDC7-422C-9DCF-48970522C1BA}" srcOrd="0" destOrd="0" presId="urn:microsoft.com/office/officeart/2005/8/layout/chevron1"/>
    <dgm:cxn modelId="{F75BC78E-8C53-4C27-ABBC-56C8D6EFE65D}" type="presParOf" srcId="{1443765F-5E94-4158-B9B2-7B31D3C23507}" destId="{3E6D7877-5E05-4E5C-B9C7-1984B7C8ECEB}" srcOrd="1" destOrd="0" presId="urn:microsoft.com/office/officeart/2005/8/layout/chevron1"/>
    <dgm:cxn modelId="{5EA8761E-9D77-4E43-B682-073181F1F497}" type="presParOf" srcId="{1443765F-5E94-4158-B9B2-7B31D3C23507}" destId="{8119E358-620E-455E-A0A3-C57835FB82DD}" srcOrd="2" destOrd="0" presId="urn:microsoft.com/office/officeart/2005/8/layout/chevron1"/>
    <dgm:cxn modelId="{3943BDC7-A2AB-48D4-9BA3-618A85E41024}" type="presParOf" srcId="{1443765F-5E94-4158-B9B2-7B31D3C23507}" destId="{C9C3C6AA-2D99-49FD-B9EC-0DF003C920FE}" srcOrd="3" destOrd="0" presId="urn:microsoft.com/office/officeart/2005/8/layout/chevron1"/>
    <dgm:cxn modelId="{7DA792BB-3EF4-4D5E-87F7-5F87939E7848}" type="presParOf" srcId="{1443765F-5E94-4158-B9B2-7B31D3C23507}" destId="{DDAF493E-6026-449D-AF9A-D88CC8DEE280}" srcOrd="4" destOrd="0" presId="urn:microsoft.com/office/officeart/2005/8/layout/chevron1"/>
    <dgm:cxn modelId="{4D26CB34-179F-4AC5-BE70-F7A420739B5F}" type="presParOf" srcId="{1443765F-5E94-4158-B9B2-7B31D3C23507}" destId="{B09948A4-0026-4EAC-8370-8952007C5742}" srcOrd="5" destOrd="0" presId="urn:microsoft.com/office/officeart/2005/8/layout/chevron1"/>
    <dgm:cxn modelId="{1091061A-D287-4267-90F1-A9D520D9E8AD}" type="presParOf" srcId="{1443765F-5E94-4158-B9B2-7B31D3C23507}" destId="{188CE91C-CE85-47EE-9AEA-5E2783DD1EEF}" srcOrd="6" destOrd="0" presId="urn:microsoft.com/office/officeart/2005/8/layout/chevron1"/>
    <dgm:cxn modelId="{99020851-D515-429A-B47F-90ECD0923F83}" type="presParOf" srcId="{1443765F-5E94-4158-B9B2-7B31D3C23507}" destId="{1ED911C2-B152-488B-B00B-FA4C99E8C008}" srcOrd="7" destOrd="0" presId="urn:microsoft.com/office/officeart/2005/8/layout/chevron1"/>
    <dgm:cxn modelId="{03DDE1B7-2676-4FBA-A31E-EA6D4534E8EF}" type="presParOf" srcId="{1443765F-5E94-4158-B9B2-7B31D3C23507}" destId="{D54F7E50-DEDA-4284-8A75-BD45409D9D1C}" srcOrd="8" destOrd="0" presId="urn:microsoft.com/office/officeart/2005/8/layout/chevron1"/>
    <dgm:cxn modelId="{AA92ABB9-BAA7-40E8-A026-2501EB47DF17}" type="presParOf" srcId="{1443765F-5E94-4158-B9B2-7B31D3C23507}" destId="{BF5E47A2-12B2-42BB-A498-D446C2985056}" srcOrd="9" destOrd="0" presId="urn:microsoft.com/office/officeart/2005/8/layout/chevron1"/>
    <dgm:cxn modelId="{429C8923-A738-4948-A49D-59F646E38CE6}" type="presParOf" srcId="{1443765F-5E94-4158-B9B2-7B31D3C23507}" destId="{6ECE6DE6-EACE-4310-9AC5-A4713BFACF5F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D892B862-C2E6-45E3-B2FD-EB287D3CB5E8}" type="doc">
      <dgm:prSet loTypeId="urn:microsoft.com/office/officeart/2005/8/layout/gear1" loCatId="cycle" qsTypeId="urn:microsoft.com/office/officeart/2005/8/quickstyle/simple1" qsCatId="simple" csTypeId="urn:microsoft.com/office/officeart/2005/8/colors/colorful2" csCatId="colorful" phldr="1"/>
      <dgm:spPr/>
    </dgm:pt>
    <dgm:pt modelId="{90A8476E-00A3-4C59-AB32-DD1EB0B68D0C}">
      <dgm:prSet phldrT="[Text]"/>
      <dgm:spPr/>
      <dgm:t>
        <a:bodyPr/>
        <a:lstStyle/>
        <a:p>
          <a:r>
            <a:rPr lang="en-US" dirty="0"/>
            <a:t>System</a:t>
          </a:r>
        </a:p>
      </dgm:t>
    </dgm:pt>
    <dgm:pt modelId="{1766F715-6FB3-4552-AE1E-8194B9488334}" type="parTrans" cxnId="{4AA7A3C8-AEE9-4ECE-9194-DA8F202A6C3A}">
      <dgm:prSet/>
      <dgm:spPr/>
      <dgm:t>
        <a:bodyPr/>
        <a:lstStyle/>
        <a:p>
          <a:endParaRPr lang="en-US"/>
        </a:p>
      </dgm:t>
    </dgm:pt>
    <dgm:pt modelId="{B46B28F6-07FE-49B1-A180-A944DBCEF433}" type="sibTrans" cxnId="{4AA7A3C8-AEE9-4ECE-9194-DA8F202A6C3A}">
      <dgm:prSet/>
      <dgm:spPr/>
      <dgm:t>
        <a:bodyPr/>
        <a:lstStyle/>
        <a:p>
          <a:endParaRPr lang="en-US"/>
        </a:p>
      </dgm:t>
    </dgm:pt>
    <dgm:pt modelId="{3EE5800C-05DC-4534-9ADF-C369B5FB5B08}">
      <dgm:prSet phldrT="[Text]"/>
      <dgm:spPr>
        <a:solidFill>
          <a:srgbClr val="92D050"/>
        </a:solidFill>
      </dgm:spPr>
      <dgm:t>
        <a:bodyPr/>
        <a:lstStyle/>
        <a:p>
          <a:r>
            <a:rPr lang="en-US" dirty="0"/>
            <a:t>Circuit</a:t>
          </a:r>
        </a:p>
      </dgm:t>
    </dgm:pt>
    <dgm:pt modelId="{C6C1AB9B-AF31-47EC-8D6C-E3279080003A}" type="parTrans" cxnId="{4BCC619D-1691-4C0D-AEDE-6BADB822D98A}">
      <dgm:prSet/>
      <dgm:spPr/>
      <dgm:t>
        <a:bodyPr/>
        <a:lstStyle/>
        <a:p>
          <a:endParaRPr lang="en-US"/>
        </a:p>
      </dgm:t>
    </dgm:pt>
    <dgm:pt modelId="{9679CABD-9112-4E9B-9014-7E1CCBD545DC}" type="sibTrans" cxnId="{4BCC619D-1691-4C0D-AEDE-6BADB822D98A}">
      <dgm:prSet/>
      <dgm:spPr>
        <a:solidFill>
          <a:srgbClr val="92D050"/>
        </a:solidFill>
      </dgm:spPr>
      <dgm:t>
        <a:bodyPr/>
        <a:lstStyle/>
        <a:p>
          <a:endParaRPr lang="en-US"/>
        </a:p>
      </dgm:t>
    </dgm:pt>
    <dgm:pt modelId="{F1E64C87-99B2-43E3-8509-77AF7A5AE501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/>
            <a:t>Device</a:t>
          </a:r>
        </a:p>
      </dgm:t>
    </dgm:pt>
    <dgm:pt modelId="{74E6379A-ACDC-467C-BAEA-860684306360}" type="parTrans" cxnId="{F4F5A425-72FF-4010-AC96-619CBAC45ECE}">
      <dgm:prSet/>
      <dgm:spPr/>
      <dgm:t>
        <a:bodyPr/>
        <a:lstStyle/>
        <a:p>
          <a:endParaRPr lang="en-US"/>
        </a:p>
      </dgm:t>
    </dgm:pt>
    <dgm:pt modelId="{3DD8C5B1-D686-49F6-98E9-CE311BC4AD61}" type="sibTrans" cxnId="{F4F5A425-72FF-4010-AC96-619CBAC45ECE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DA07DC13-CE9C-406A-BBE4-EE8388A7B9F1}" type="pres">
      <dgm:prSet presAssocID="{D892B862-C2E6-45E3-B2FD-EB287D3CB5E8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1C38B288-C3AC-4CFE-BE43-24C75039334D}" type="pres">
      <dgm:prSet presAssocID="{90A8476E-00A3-4C59-AB32-DD1EB0B68D0C}" presName="gear1" presStyleLbl="node1" presStyleIdx="0" presStyleCnt="3" custScaleX="88563" custScaleY="88563" custLinFactNeighborX="-6997" custLinFactNeighborY="51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528F967-3898-445C-AF7C-413D4CF336DA}" type="pres">
      <dgm:prSet presAssocID="{90A8476E-00A3-4C59-AB32-DD1EB0B68D0C}" presName="gear1srcNode" presStyleLbl="node1" presStyleIdx="0" presStyleCnt="3"/>
      <dgm:spPr/>
      <dgm:t>
        <a:bodyPr/>
        <a:lstStyle/>
        <a:p>
          <a:endParaRPr lang="en-US"/>
        </a:p>
      </dgm:t>
    </dgm:pt>
    <dgm:pt modelId="{1C9AA968-D581-49F1-84BF-9BDB7E1101DB}" type="pres">
      <dgm:prSet presAssocID="{90A8476E-00A3-4C59-AB32-DD1EB0B68D0C}" presName="gear1dstNode" presStyleLbl="node1" presStyleIdx="0" presStyleCnt="3"/>
      <dgm:spPr/>
      <dgm:t>
        <a:bodyPr/>
        <a:lstStyle/>
        <a:p>
          <a:endParaRPr lang="en-US"/>
        </a:p>
      </dgm:t>
    </dgm:pt>
    <dgm:pt modelId="{F5805027-10AE-401A-BEA7-394A3AE87AC0}" type="pres">
      <dgm:prSet presAssocID="{3EE5800C-05DC-4534-9ADF-C369B5FB5B08}" presName="gear2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9B5DB27-C4FA-43E7-8A05-F029687C45B4}" type="pres">
      <dgm:prSet presAssocID="{3EE5800C-05DC-4534-9ADF-C369B5FB5B08}" presName="gear2srcNode" presStyleLbl="node1" presStyleIdx="1" presStyleCnt="3"/>
      <dgm:spPr/>
      <dgm:t>
        <a:bodyPr/>
        <a:lstStyle/>
        <a:p>
          <a:endParaRPr lang="en-US"/>
        </a:p>
      </dgm:t>
    </dgm:pt>
    <dgm:pt modelId="{0B53E2F9-22B3-45A5-B7EC-ED4A690D4E04}" type="pres">
      <dgm:prSet presAssocID="{3EE5800C-05DC-4534-9ADF-C369B5FB5B08}" presName="gear2dstNode" presStyleLbl="node1" presStyleIdx="1" presStyleCnt="3"/>
      <dgm:spPr/>
      <dgm:t>
        <a:bodyPr/>
        <a:lstStyle/>
        <a:p>
          <a:endParaRPr lang="en-US"/>
        </a:p>
      </dgm:t>
    </dgm:pt>
    <dgm:pt modelId="{C97A039D-B049-416B-8FB6-183F2267CE52}" type="pres">
      <dgm:prSet presAssocID="{F1E64C87-99B2-43E3-8509-77AF7A5AE501}" presName="gear3" presStyleLbl="node1" presStyleIdx="2" presStyleCnt="3"/>
      <dgm:spPr/>
      <dgm:t>
        <a:bodyPr/>
        <a:lstStyle/>
        <a:p>
          <a:endParaRPr lang="en-US"/>
        </a:p>
      </dgm:t>
    </dgm:pt>
    <dgm:pt modelId="{E15ED7AC-825C-4346-BCBE-81D055F5B29B}" type="pres">
      <dgm:prSet presAssocID="{F1E64C87-99B2-43E3-8509-77AF7A5AE501}" presName="gear3tx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BF18456-D0F5-4854-8E3A-4F48835D4BC0}" type="pres">
      <dgm:prSet presAssocID="{F1E64C87-99B2-43E3-8509-77AF7A5AE501}" presName="gear3srcNode" presStyleLbl="node1" presStyleIdx="2" presStyleCnt="3"/>
      <dgm:spPr/>
      <dgm:t>
        <a:bodyPr/>
        <a:lstStyle/>
        <a:p>
          <a:endParaRPr lang="en-US"/>
        </a:p>
      </dgm:t>
    </dgm:pt>
    <dgm:pt modelId="{C86E1112-5B03-4763-9A14-40DA0D188063}" type="pres">
      <dgm:prSet presAssocID="{F1E64C87-99B2-43E3-8509-77AF7A5AE501}" presName="gear3dstNode" presStyleLbl="node1" presStyleIdx="2" presStyleCnt="3"/>
      <dgm:spPr/>
      <dgm:t>
        <a:bodyPr/>
        <a:lstStyle/>
        <a:p>
          <a:endParaRPr lang="en-US"/>
        </a:p>
      </dgm:t>
    </dgm:pt>
    <dgm:pt modelId="{3A9F0701-914A-401B-B614-60F0718DC729}" type="pres">
      <dgm:prSet presAssocID="{B46B28F6-07FE-49B1-A180-A944DBCEF433}" presName="connector1" presStyleLbl="sibTrans2D1" presStyleIdx="0" presStyleCnt="3" custScaleX="87080" custScaleY="84676" custLinFactNeighborX="-6377" custLinFactNeighborY="229"/>
      <dgm:spPr/>
      <dgm:t>
        <a:bodyPr/>
        <a:lstStyle/>
        <a:p>
          <a:endParaRPr lang="en-US"/>
        </a:p>
      </dgm:t>
    </dgm:pt>
    <dgm:pt modelId="{36679735-50CE-4369-888F-FC834712AEE4}" type="pres">
      <dgm:prSet presAssocID="{9679CABD-9112-4E9B-9014-7E1CCBD545DC}" presName="connector2" presStyleLbl="sibTrans2D1" presStyleIdx="1" presStyleCnt="3"/>
      <dgm:spPr/>
      <dgm:t>
        <a:bodyPr/>
        <a:lstStyle/>
        <a:p>
          <a:endParaRPr lang="en-US"/>
        </a:p>
      </dgm:t>
    </dgm:pt>
    <dgm:pt modelId="{138004F0-1403-4303-AF78-4AFD13008DB3}" type="pres">
      <dgm:prSet presAssocID="{3DD8C5B1-D686-49F6-98E9-CE311BC4AD61}" presName="connector3" presStyleLbl="sibTrans2D1" presStyleIdx="2" presStyleCnt="3"/>
      <dgm:spPr/>
      <dgm:t>
        <a:bodyPr/>
        <a:lstStyle/>
        <a:p>
          <a:endParaRPr lang="en-US"/>
        </a:p>
      </dgm:t>
    </dgm:pt>
  </dgm:ptLst>
  <dgm:cxnLst>
    <dgm:cxn modelId="{2175CD27-6DBD-45D3-B944-6550293AFD91}" type="presOf" srcId="{3DD8C5B1-D686-49F6-98E9-CE311BC4AD61}" destId="{138004F0-1403-4303-AF78-4AFD13008DB3}" srcOrd="0" destOrd="0" presId="urn:microsoft.com/office/officeart/2005/8/layout/gear1"/>
    <dgm:cxn modelId="{227CC586-9C53-4784-8263-5FFBB0929A43}" type="presOf" srcId="{3EE5800C-05DC-4534-9ADF-C369B5FB5B08}" destId="{F5805027-10AE-401A-BEA7-394A3AE87AC0}" srcOrd="0" destOrd="0" presId="urn:microsoft.com/office/officeart/2005/8/layout/gear1"/>
    <dgm:cxn modelId="{4BCC619D-1691-4C0D-AEDE-6BADB822D98A}" srcId="{D892B862-C2E6-45E3-B2FD-EB287D3CB5E8}" destId="{3EE5800C-05DC-4534-9ADF-C369B5FB5B08}" srcOrd="1" destOrd="0" parTransId="{C6C1AB9B-AF31-47EC-8D6C-E3279080003A}" sibTransId="{9679CABD-9112-4E9B-9014-7E1CCBD545DC}"/>
    <dgm:cxn modelId="{7FFE09F0-E512-43E4-B8F4-BB5978DA2D11}" type="presOf" srcId="{90A8476E-00A3-4C59-AB32-DD1EB0B68D0C}" destId="{9528F967-3898-445C-AF7C-413D4CF336DA}" srcOrd="1" destOrd="0" presId="urn:microsoft.com/office/officeart/2005/8/layout/gear1"/>
    <dgm:cxn modelId="{B02D837A-5AF0-45FB-8635-3BAB331BE4E3}" type="presOf" srcId="{F1E64C87-99B2-43E3-8509-77AF7A5AE501}" destId="{C86E1112-5B03-4763-9A14-40DA0D188063}" srcOrd="3" destOrd="0" presId="urn:microsoft.com/office/officeart/2005/8/layout/gear1"/>
    <dgm:cxn modelId="{A589428D-A79A-41FF-97A9-341BA6E544E2}" type="presOf" srcId="{9679CABD-9112-4E9B-9014-7E1CCBD545DC}" destId="{36679735-50CE-4369-888F-FC834712AEE4}" srcOrd="0" destOrd="0" presId="urn:microsoft.com/office/officeart/2005/8/layout/gear1"/>
    <dgm:cxn modelId="{2603CE1F-89C9-4544-A1E9-24B852C87E64}" type="presOf" srcId="{3EE5800C-05DC-4534-9ADF-C369B5FB5B08}" destId="{0B53E2F9-22B3-45A5-B7EC-ED4A690D4E04}" srcOrd="2" destOrd="0" presId="urn:microsoft.com/office/officeart/2005/8/layout/gear1"/>
    <dgm:cxn modelId="{9180D6E7-6CAD-462C-A0E4-64BB425F0B15}" type="presOf" srcId="{3EE5800C-05DC-4534-9ADF-C369B5FB5B08}" destId="{99B5DB27-C4FA-43E7-8A05-F029687C45B4}" srcOrd="1" destOrd="0" presId="urn:microsoft.com/office/officeart/2005/8/layout/gear1"/>
    <dgm:cxn modelId="{DAEE6ACB-F686-4B4F-841F-6F59891B03D3}" type="presOf" srcId="{F1E64C87-99B2-43E3-8509-77AF7A5AE501}" destId="{2BF18456-D0F5-4854-8E3A-4F48835D4BC0}" srcOrd="2" destOrd="0" presId="urn:microsoft.com/office/officeart/2005/8/layout/gear1"/>
    <dgm:cxn modelId="{62B488B4-C768-4433-8F22-63778E774C13}" type="presOf" srcId="{90A8476E-00A3-4C59-AB32-DD1EB0B68D0C}" destId="{1C38B288-C3AC-4CFE-BE43-24C75039334D}" srcOrd="0" destOrd="0" presId="urn:microsoft.com/office/officeart/2005/8/layout/gear1"/>
    <dgm:cxn modelId="{105A2779-6C82-4C93-A1A6-24982F00DDF8}" type="presOf" srcId="{F1E64C87-99B2-43E3-8509-77AF7A5AE501}" destId="{E15ED7AC-825C-4346-BCBE-81D055F5B29B}" srcOrd="1" destOrd="0" presId="urn:microsoft.com/office/officeart/2005/8/layout/gear1"/>
    <dgm:cxn modelId="{9C2306BF-791D-4235-AAC1-966AD47D4C74}" type="presOf" srcId="{B46B28F6-07FE-49B1-A180-A944DBCEF433}" destId="{3A9F0701-914A-401B-B614-60F0718DC729}" srcOrd="0" destOrd="0" presId="urn:microsoft.com/office/officeart/2005/8/layout/gear1"/>
    <dgm:cxn modelId="{E011A841-2AA9-4A2F-B98C-6CCBA09A3991}" type="presOf" srcId="{F1E64C87-99B2-43E3-8509-77AF7A5AE501}" destId="{C97A039D-B049-416B-8FB6-183F2267CE52}" srcOrd="0" destOrd="0" presId="urn:microsoft.com/office/officeart/2005/8/layout/gear1"/>
    <dgm:cxn modelId="{F4F5A425-72FF-4010-AC96-619CBAC45ECE}" srcId="{D892B862-C2E6-45E3-B2FD-EB287D3CB5E8}" destId="{F1E64C87-99B2-43E3-8509-77AF7A5AE501}" srcOrd="2" destOrd="0" parTransId="{74E6379A-ACDC-467C-BAEA-860684306360}" sibTransId="{3DD8C5B1-D686-49F6-98E9-CE311BC4AD61}"/>
    <dgm:cxn modelId="{FF30539A-5FB7-481D-9D42-93C41C610D87}" type="presOf" srcId="{90A8476E-00A3-4C59-AB32-DD1EB0B68D0C}" destId="{1C9AA968-D581-49F1-84BF-9BDB7E1101DB}" srcOrd="2" destOrd="0" presId="urn:microsoft.com/office/officeart/2005/8/layout/gear1"/>
    <dgm:cxn modelId="{4AA7A3C8-AEE9-4ECE-9194-DA8F202A6C3A}" srcId="{D892B862-C2E6-45E3-B2FD-EB287D3CB5E8}" destId="{90A8476E-00A3-4C59-AB32-DD1EB0B68D0C}" srcOrd="0" destOrd="0" parTransId="{1766F715-6FB3-4552-AE1E-8194B9488334}" sibTransId="{B46B28F6-07FE-49B1-A180-A944DBCEF433}"/>
    <dgm:cxn modelId="{DC46716D-C8F7-4255-96EF-39729C24F395}" type="presOf" srcId="{D892B862-C2E6-45E3-B2FD-EB287D3CB5E8}" destId="{DA07DC13-CE9C-406A-BBE4-EE8388A7B9F1}" srcOrd="0" destOrd="0" presId="urn:microsoft.com/office/officeart/2005/8/layout/gear1"/>
    <dgm:cxn modelId="{73B97F29-DBC6-49E8-B186-39FDAD885D1C}" type="presParOf" srcId="{DA07DC13-CE9C-406A-BBE4-EE8388A7B9F1}" destId="{1C38B288-C3AC-4CFE-BE43-24C75039334D}" srcOrd="0" destOrd="0" presId="urn:microsoft.com/office/officeart/2005/8/layout/gear1"/>
    <dgm:cxn modelId="{4C8DE339-6E89-411B-B4D7-026F4FAF4DFB}" type="presParOf" srcId="{DA07DC13-CE9C-406A-BBE4-EE8388A7B9F1}" destId="{9528F967-3898-445C-AF7C-413D4CF336DA}" srcOrd="1" destOrd="0" presId="urn:microsoft.com/office/officeart/2005/8/layout/gear1"/>
    <dgm:cxn modelId="{973073A7-34A4-4577-A90A-165881332E87}" type="presParOf" srcId="{DA07DC13-CE9C-406A-BBE4-EE8388A7B9F1}" destId="{1C9AA968-D581-49F1-84BF-9BDB7E1101DB}" srcOrd="2" destOrd="0" presId="urn:microsoft.com/office/officeart/2005/8/layout/gear1"/>
    <dgm:cxn modelId="{EBA92AD1-CF47-413C-A42A-3CBBBA75CD79}" type="presParOf" srcId="{DA07DC13-CE9C-406A-BBE4-EE8388A7B9F1}" destId="{F5805027-10AE-401A-BEA7-394A3AE87AC0}" srcOrd="3" destOrd="0" presId="urn:microsoft.com/office/officeart/2005/8/layout/gear1"/>
    <dgm:cxn modelId="{2AB9E553-CCC8-4497-8734-3D01CFECE997}" type="presParOf" srcId="{DA07DC13-CE9C-406A-BBE4-EE8388A7B9F1}" destId="{99B5DB27-C4FA-43E7-8A05-F029687C45B4}" srcOrd="4" destOrd="0" presId="urn:microsoft.com/office/officeart/2005/8/layout/gear1"/>
    <dgm:cxn modelId="{3E3E5E41-9F67-4B04-98F7-A2FF0F5701A7}" type="presParOf" srcId="{DA07DC13-CE9C-406A-BBE4-EE8388A7B9F1}" destId="{0B53E2F9-22B3-45A5-B7EC-ED4A690D4E04}" srcOrd="5" destOrd="0" presId="urn:microsoft.com/office/officeart/2005/8/layout/gear1"/>
    <dgm:cxn modelId="{4969C06C-FBC8-47A3-B12E-6203910883CD}" type="presParOf" srcId="{DA07DC13-CE9C-406A-BBE4-EE8388A7B9F1}" destId="{C97A039D-B049-416B-8FB6-183F2267CE52}" srcOrd="6" destOrd="0" presId="urn:microsoft.com/office/officeart/2005/8/layout/gear1"/>
    <dgm:cxn modelId="{414DE353-6C51-4FF4-96A9-92819EE6F350}" type="presParOf" srcId="{DA07DC13-CE9C-406A-BBE4-EE8388A7B9F1}" destId="{E15ED7AC-825C-4346-BCBE-81D055F5B29B}" srcOrd="7" destOrd="0" presId="urn:microsoft.com/office/officeart/2005/8/layout/gear1"/>
    <dgm:cxn modelId="{9CE5117F-82C5-401F-AA07-E15CF54DE627}" type="presParOf" srcId="{DA07DC13-CE9C-406A-BBE4-EE8388A7B9F1}" destId="{2BF18456-D0F5-4854-8E3A-4F48835D4BC0}" srcOrd="8" destOrd="0" presId="urn:microsoft.com/office/officeart/2005/8/layout/gear1"/>
    <dgm:cxn modelId="{3564BF2D-80B4-4668-95E7-3F2D65EC491E}" type="presParOf" srcId="{DA07DC13-CE9C-406A-BBE4-EE8388A7B9F1}" destId="{C86E1112-5B03-4763-9A14-40DA0D188063}" srcOrd="9" destOrd="0" presId="urn:microsoft.com/office/officeart/2005/8/layout/gear1"/>
    <dgm:cxn modelId="{1A2AE619-5671-42E7-BFDC-C8186E2510A4}" type="presParOf" srcId="{DA07DC13-CE9C-406A-BBE4-EE8388A7B9F1}" destId="{3A9F0701-914A-401B-B614-60F0718DC729}" srcOrd="10" destOrd="0" presId="urn:microsoft.com/office/officeart/2005/8/layout/gear1"/>
    <dgm:cxn modelId="{859055DB-DAD3-42F8-BCE2-CD0CD1FA8E10}" type="presParOf" srcId="{DA07DC13-CE9C-406A-BBE4-EE8388A7B9F1}" destId="{36679735-50CE-4369-888F-FC834712AEE4}" srcOrd="11" destOrd="0" presId="urn:microsoft.com/office/officeart/2005/8/layout/gear1"/>
    <dgm:cxn modelId="{7F71BB9F-5BCF-45F6-991A-48299384F326}" type="presParOf" srcId="{DA07DC13-CE9C-406A-BBE4-EE8388A7B9F1}" destId="{138004F0-1403-4303-AF78-4AFD13008DB3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70.xml><?xml version="1.0" encoding="utf-8"?>
<dgm:dataModel xmlns:dgm="http://schemas.openxmlformats.org/drawingml/2006/diagram" xmlns:a="http://schemas.openxmlformats.org/drawingml/2006/main">
  <dgm:ptLst>
    <dgm:pt modelId="{BE5FF950-2A0D-4F42-91D4-9B993F113AC7}" type="doc">
      <dgm:prSet loTypeId="urn:microsoft.com/office/officeart/2005/8/layout/chevron1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1DBD1DAE-67BF-4B77-A4BB-55C53488C8DC}">
      <dgm:prSet phldrT="[Text]"/>
      <dgm:spPr/>
      <dgm:t>
        <a:bodyPr/>
        <a:lstStyle/>
        <a:p>
          <a:r>
            <a:rPr lang="en-US" dirty="0" smtClean="0"/>
            <a:t>Introduction</a:t>
          </a:r>
          <a:endParaRPr lang="en-US" dirty="0"/>
        </a:p>
      </dgm:t>
    </dgm:pt>
    <dgm:pt modelId="{74EC9D49-1EC2-4957-84F9-8A022B8B0C28}" type="parTrans" cxnId="{14F85737-5C87-4069-B374-290DBC46FDBC}">
      <dgm:prSet/>
      <dgm:spPr/>
      <dgm:t>
        <a:bodyPr/>
        <a:lstStyle/>
        <a:p>
          <a:endParaRPr lang="en-US"/>
        </a:p>
      </dgm:t>
    </dgm:pt>
    <dgm:pt modelId="{0DD9B238-0696-479A-94A2-B6D1786E5B9F}" type="sibTrans" cxnId="{14F85737-5C87-4069-B374-290DBC46FDBC}">
      <dgm:prSet/>
      <dgm:spPr/>
      <dgm:t>
        <a:bodyPr/>
        <a:lstStyle/>
        <a:p>
          <a:endParaRPr lang="en-US"/>
        </a:p>
      </dgm:t>
    </dgm:pt>
    <dgm:pt modelId="{907D46D8-0AC8-40F3-9AEE-ADF6FBDBE8B7}">
      <dgm:prSet phldrT="[Text]"/>
      <dgm:spPr>
        <a:solidFill>
          <a:schemeClr val="accent3"/>
        </a:solidFill>
      </dgm:spPr>
      <dgm:t>
        <a:bodyPr/>
        <a:lstStyle/>
        <a:p>
          <a:r>
            <a:rPr lang="en-US" dirty="0" smtClean="0"/>
            <a:t>Graphene CNN</a:t>
          </a:r>
          <a:endParaRPr lang="en-US" dirty="0"/>
        </a:p>
      </dgm:t>
    </dgm:pt>
    <dgm:pt modelId="{5B3CE2EA-5E87-4365-B64A-EA35F44F493B}" type="parTrans" cxnId="{9F23AE52-01A6-44E1-A279-F95BA52723D5}">
      <dgm:prSet/>
      <dgm:spPr/>
      <dgm:t>
        <a:bodyPr/>
        <a:lstStyle/>
        <a:p>
          <a:endParaRPr lang="en-US"/>
        </a:p>
      </dgm:t>
    </dgm:pt>
    <dgm:pt modelId="{FBF95CD8-F13B-4642-ABC6-BE835C700054}" type="sibTrans" cxnId="{9F23AE52-01A6-44E1-A279-F95BA52723D5}">
      <dgm:prSet/>
      <dgm:spPr/>
      <dgm:t>
        <a:bodyPr/>
        <a:lstStyle/>
        <a:p>
          <a:endParaRPr lang="en-US"/>
        </a:p>
      </dgm:t>
    </dgm:pt>
    <dgm:pt modelId="{035A559D-0505-4FB0-B923-0796A157069B}">
      <dgm:prSet phldrT="[Text]"/>
      <dgm:spPr>
        <a:solidFill>
          <a:schemeClr val="accent4"/>
        </a:solidFill>
      </dgm:spPr>
      <dgm:t>
        <a:bodyPr/>
        <a:lstStyle/>
        <a:p>
          <a:r>
            <a:rPr lang="en-US" dirty="0" smtClean="0"/>
            <a:t>Low-loss Diode</a:t>
          </a:r>
          <a:endParaRPr lang="en-US" dirty="0"/>
        </a:p>
      </dgm:t>
    </dgm:pt>
    <dgm:pt modelId="{5319D9B5-D035-4C8D-8DB3-D9FDC2A0F4FB}" type="parTrans" cxnId="{4EF5110F-7EA6-4501-AE3E-1288F7B9D891}">
      <dgm:prSet/>
      <dgm:spPr/>
      <dgm:t>
        <a:bodyPr/>
        <a:lstStyle/>
        <a:p>
          <a:endParaRPr lang="en-US"/>
        </a:p>
      </dgm:t>
    </dgm:pt>
    <dgm:pt modelId="{2ED04320-4A65-4710-A327-5A68CE0C4FE6}" type="sibTrans" cxnId="{4EF5110F-7EA6-4501-AE3E-1288F7B9D891}">
      <dgm:prSet/>
      <dgm:spPr/>
      <dgm:t>
        <a:bodyPr/>
        <a:lstStyle/>
        <a:p>
          <a:endParaRPr lang="en-US"/>
        </a:p>
      </dgm:t>
    </dgm:pt>
    <dgm:pt modelId="{40CD313F-31F7-48F3-9E4F-B3A7C957EE47}">
      <dgm:prSet phldrT="[Text]"/>
      <dgm:spPr>
        <a:solidFill>
          <a:schemeClr val="accent5"/>
        </a:solidFill>
      </dgm:spPr>
      <dgm:t>
        <a:bodyPr/>
        <a:lstStyle/>
        <a:p>
          <a:r>
            <a:rPr lang="en-US" dirty="0" smtClean="0"/>
            <a:t>Diffusive Coupler</a:t>
          </a:r>
          <a:endParaRPr lang="en-US" dirty="0"/>
        </a:p>
      </dgm:t>
    </dgm:pt>
    <dgm:pt modelId="{995A6824-2EA9-4FD4-9ADF-88960B70E26B}" type="parTrans" cxnId="{0628C1E7-3DD9-4962-BA36-CEBBF6753F0F}">
      <dgm:prSet/>
      <dgm:spPr/>
      <dgm:t>
        <a:bodyPr/>
        <a:lstStyle/>
        <a:p>
          <a:endParaRPr lang="en-US"/>
        </a:p>
      </dgm:t>
    </dgm:pt>
    <dgm:pt modelId="{8AAD685E-575F-44BD-99C7-BF61A131180F}" type="sibTrans" cxnId="{0628C1E7-3DD9-4962-BA36-CEBBF6753F0F}">
      <dgm:prSet/>
      <dgm:spPr/>
      <dgm:t>
        <a:bodyPr/>
        <a:lstStyle/>
        <a:p>
          <a:endParaRPr lang="en-US"/>
        </a:p>
      </dgm:t>
    </dgm:pt>
    <dgm:pt modelId="{929734ED-2348-487A-949A-0F56079C82C1}">
      <dgm:prSet/>
      <dgm:spPr>
        <a:solidFill>
          <a:schemeClr val="accent6"/>
        </a:solidFill>
      </dgm:spPr>
      <dgm:t>
        <a:bodyPr/>
        <a:lstStyle/>
        <a:p>
          <a:r>
            <a:rPr lang="en-US" dirty="0" smtClean="0"/>
            <a:t>Tech. Limitations</a:t>
          </a:r>
          <a:endParaRPr lang="en-US" dirty="0"/>
        </a:p>
      </dgm:t>
    </dgm:pt>
    <dgm:pt modelId="{48B8BA3B-1331-45CA-8493-3C9A9737D652}" type="parTrans" cxnId="{C319A84A-7418-4AB8-ABA4-A0AA46CF45D7}">
      <dgm:prSet/>
      <dgm:spPr/>
      <dgm:t>
        <a:bodyPr/>
        <a:lstStyle/>
        <a:p>
          <a:endParaRPr lang="en-US"/>
        </a:p>
      </dgm:t>
    </dgm:pt>
    <dgm:pt modelId="{CEBC7F3C-006B-4B10-9B93-0E2AF59C2B53}" type="sibTrans" cxnId="{C319A84A-7418-4AB8-ABA4-A0AA46CF45D7}">
      <dgm:prSet/>
      <dgm:spPr/>
      <dgm:t>
        <a:bodyPr/>
        <a:lstStyle/>
        <a:p>
          <a:endParaRPr lang="en-US"/>
        </a:p>
      </dgm:t>
    </dgm:pt>
    <dgm:pt modelId="{5FAE34C6-C642-443E-AB55-8DB27C897452}">
      <dgm:prSet/>
      <dgm:spPr>
        <a:solidFill>
          <a:schemeClr val="tx2">
            <a:lumMod val="20000"/>
            <a:lumOff val="80000"/>
          </a:schemeClr>
        </a:solidFill>
      </dgm:spPr>
      <dgm:t>
        <a:bodyPr/>
        <a:lstStyle/>
        <a:p>
          <a:r>
            <a:rPr lang="en-US" dirty="0" smtClean="0"/>
            <a:t>Future Work</a:t>
          </a:r>
          <a:endParaRPr lang="en-US" dirty="0"/>
        </a:p>
      </dgm:t>
    </dgm:pt>
    <dgm:pt modelId="{5FC16576-6BBF-4CE4-9368-2CA0F9CA7496}" type="parTrans" cxnId="{0030CDDC-7882-4D38-B0D4-0ECEE5A710BE}">
      <dgm:prSet/>
      <dgm:spPr/>
      <dgm:t>
        <a:bodyPr/>
        <a:lstStyle/>
        <a:p>
          <a:endParaRPr lang="en-US"/>
        </a:p>
      </dgm:t>
    </dgm:pt>
    <dgm:pt modelId="{5D738C3A-C2B9-4E6E-BDD0-E6786063C119}" type="sibTrans" cxnId="{0030CDDC-7882-4D38-B0D4-0ECEE5A710BE}">
      <dgm:prSet/>
      <dgm:spPr/>
      <dgm:t>
        <a:bodyPr/>
        <a:lstStyle/>
        <a:p>
          <a:endParaRPr lang="en-US"/>
        </a:p>
      </dgm:t>
    </dgm:pt>
    <dgm:pt modelId="{1443765F-5E94-4158-B9B2-7B31D3C23507}" type="pres">
      <dgm:prSet presAssocID="{BE5FF950-2A0D-4F42-91D4-9B993F113AC7}" presName="Name0" presStyleCnt="0">
        <dgm:presLayoutVars>
          <dgm:dir/>
          <dgm:animLvl val="lvl"/>
          <dgm:resizeHandles val="exact"/>
        </dgm:presLayoutVars>
      </dgm:prSet>
      <dgm:spPr/>
    </dgm:pt>
    <dgm:pt modelId="{005E62C2-FDC7-422C-9DCF-48970522C1BA}" type="pres">
      <dgm:prSet presAssocID="{1DBD1DAE-67BF-4B77-A4BB-55C53488C8DC}" presName="parTxOnly" presStyleLbl="node1" presStyleIdx="0" presStyleCnt="6" custLinFactNeighborY="-1116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E6D7877-5E05-4E5C-B9C7-1984B7C8ECEB}" type="pres">
      <dgm:prSet presAssocID="{0DD9B238-0696-479A-94A2-B6D1786E5B9F}" presName="parTxOnlySpace" presStyleCnt="0"/>
      <dgm:spPr/>
    </dgm:pt>
    <dgm:pt modelId="{8119E358-620E-455E-A0A3-C57835FB82DD}" type="pres">
      <dgm:prSet presAssocID="{907D46D8-0AC8-40F3-9AEE-ADF6FBDBE8B7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9C3C6AA-2D99-49FD-B9EC-0DF003C920FE}" type="pres">
      <dgm:prSet presAssocID="{FBF95CD8-F13B-4642-ABC6-BE835C700054}" presName="parTxOnlySpace" presStyleCnt="0"/>
      <dgm:spPr/>
    </dgm:pt>
    <dgm:pt modelId="{DDAF493E-6026-449D-AF9A-D88CC8DEE280}" type="pres">
      <dgm:prSet presAssocID="{035A559D-0505-4FB0-B923-0796A157069B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09948A4-0026-4EAC-8370-8952007C5742}" type="pres">
      <dgm:prSet presAssocID="{2ED04320-4A65-4710-A327-5A68CE0C4FE6}" presName="parTxOnlySpace" presStyleCnt="0"/>
      <dgm:spPr/>
    </dgm:pt>
    <dgm:pt modelId="{188CE91C-CE85-47EE-9AEA-5E2783DD1EEF}" type="pres">
      <dgm:prSet presAssocID="{40CD313F-31F7-48F3-9E4F-B3A7C957EE47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D911C2-B152-488B-B00B-FA4C99E8C008}" type="pres">
      <dgm:prSet presAssocID="{8AAD685E-575F-44BD-99C7-BF61A131180F}" presName="parTxOnlySpace" presStyleCnt="0"/>
      <dgm:spPr/>
    </dgm:pt>
    <dgm:pt modelId="{D54F7E50-DEDA-4284-8A75-BD45409D9D1C}" type="pres">
      <dgm:prSet presAssocID="{929734ED-2348-487A-949A-0F56079C82C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F5E47A2-12B2-42BB-A498-D446C2985056}" type="pres">
      <dgm:prSet presAssocID="{CEBC7F3C-006B-4B10-9B93-0E2AF59C2B53}" presName="parTxOnlySpace" presStyleCnt="0"/>
      <dgm:spPr/>
    </dgm:pt>
    <dgm:pt modelId="{6ECE6DE6-EACE-4310-9AC5-A4713BFACF5F}" type="pres">
      <dgm:prSet presAssocID="{5FAE34C6-C642-443E-AB55-8DB27C897452}" presName="parTxOnly" presStyleLbl="node1" presStyleIdx="5" presStyleCnt="6" custLinFactNeighborY="-11169">
        <dgm:presLayoutVars>
          <dgm:chMax val="0"/>
          <dgm:chPref val="0"/>
          <dgm:bulletEnabled val="1"/>
        </dgm:presLayoutVars>
      </dgm:prSet>
      <dgm:spPr/>
    </dgm:pt>
  </dgm:ptLst>
  <dgm:cxnLst>
    <dgm:cxn modelId="{0628C1E7-3DD9-4962-BA36-CEBBF6753F0F}" srcId="{BE5FF950-2A0D-4F42-91D4-9B993F113AC7}" destId="{40CD313F-31F7-48F3-9E4F-B3A7C957EE47}" srcOrd="3" destOrd="0" parTransId="{995A6824-2EA9-4FD4-9ADF-88960B70E26B}" sibTransId="{8AAD685E-575F-44BD-99C7-BF61A131180F}"/>
    <dgm:cxn modelId="{B41878D1-7DF3-40C1-8F96-F093B1472827}" type="presOf" srcId="{1DBD1DAE-67BF-4B77-A4BB-55C53488C8DC}" destId="{005E62C2-FDC7-422C-9DCF-48970522C1BA}" srcOrd="0" destOrd="0" presId="urn:microsoft.com/office/officeart/2005/8/layout/chevron1"/>
    <dgm:cxn modelId="{0030CDDC-7882-4D38-B0D4-0ECEE5A710BE}" srcId="{BE5FF950-2A0D-4F42-91D4-9B993F113AC7}" destId="{5FAE34C6-C642-443E-AB55-8DB27C897452}" srcOrd="5" destOrd="0" parTransId="{5FC16576-6BBF-4CE4-9368-2CA0F9CA7496}" sibTransId="{5D738C3A-C2B9-4E6E-BDD0-E6786063C119}"/>
    <dgm:cxn modelId="{B288B1A3-A7F8-4C7A-B474-96A4F111221E}" type="presOf" srcId="{5FAE34C6-C642-443E-AB55-8DB27C897452}" destId="{6ECE6DE6-EACE-4310-9AC5-A4713BFACF5F}" srcOrd="0" destOrd="0" presId="urn:microsoft.com/office/officeart/2005/8/layout/chevron1"/>
    <dgm:cxn modelId="{23D73535-B37D-43BB-A2F6-01B3B5107887}" type="presOf" srcId="{907D46D8-0AC8-40F3-9AEE-ADF6FBDBE8B7}" destId="{8119E358-620E-455E-A0A3-C57835FB82DD}" srcOrd="0" destOrd="0" presId="urn:microsoft.com/office/officeart/2005/8/layout/chevron1"/>
    <dgm:cxn modelId="{77295FB0-845D-4AD7-B46B-BA5AEC5B92B9}" type="presOf" srcId="{BE5FF950-2A0D-4F42-91D4-9B993F113AC7}" destId="{1443765F-5E94-4158-B9B2-7B31D3C23507}" srcOrd="0" destOrd="0" presId="urn:microsoft.com/office/officeart/2005/8/layout/chevron1"/>
    <dgm:cxn modelId="{E603134F-5F51-485B-8C0E-F8F12D1E58D3}" type="presOf" srcId="{929734ED-2348-487A-949A-0F56079C82C1}" destId="{D54F7E50-DEDA-4284-8A75-BD45409D9D1C}" srcOrd="0" destOrd="0" presId="urn:microsoft.com/office/officeart/2005/8/layout/chevron1"/>
    <dgm:cxn modelId="{9F23AE52-01A6-44E1-A279-F95BA52723D5}" srcId="{BE5FF950-2A0D-4F42-91D4-9B993F113AC7}" destId="{907D46D8-0AC8-40F3-9AEE-ADF6FBDBE8B7}" srcOrd="1" destOrd="0" parTransId="{5B3CE2EA-5E87-4365-B64A-EA35F44F493B}" sibTransId="{FBF95CD8-F13B-4642-ABC6-BE835C700054}"/>
    <dgm:cxn modelId="{F767CF43-A1CC-40BB-B47F-A58068834474}" type="presOf" srcId="{40CD313F-31F7-48F3-9E4F-B3A7C957EE47}" destId="{188CE91C-CE85-47EE-9AEA-5E2783DD1EEF}" srcOrd="0" destOrd="0" presId="urn:microsoft.com/office/officeart/2005/8/layout/chevron1"/>
    <dgm:cxn modelId="{14F85737-5C87-4069-B374-290DBC46FDBC}" srcId="{BE5FF950-2A0D-4F42-91D4-9B993F113AC7}" destId="{1DBD1DAE-67BF-4B77-A4BB-55C53488C8DC}" srcOrd="0" destOrd="0" parTransId="{74EC9D49-1EC2-4957-84F9-8A022B8B0C28}" sibTransId="{0DD9B238-0696-479A-94A2-B6D1786E5B9F}"/>
    <dgm:cxn modelId="{4AFA92D8-2D4C-486A-8878-2698F6E0433A}" type="presOf" srcId="{035A559D-0505-4FB0-B923-0796A157069B}" destId="{DDAF493E-6026-449D-AF9A-D88CC8DEE280}" srcOrd="0" destOrd="0" presId="urn:microsoft.com/office/officeart/2005/8/layout/chevron1"/>
    <dgm:cxn modelId="{4EF5110F-7EA6-4501-AE3E-1288F7B9D891}" srcId="{BE5FF950-2A0D-4F42-91D4-9B993F113AC7}" destId="{035A559D-0505-4FB0-B923-0796A157069B}" srcOrd="2" destOrd="0" parTransId="{5319D9B5-D035-4C8D-8DB3-D9FDC2A0F4FB}" sibTransId="{2ED04320-4A65-4710-A327-5A68CE0C4FE6}"/>
    <dgm:cxn modelId="{C319A84A-7418-4AB8-ABA4-A0AA46CF45D7}" srcId="{BE5FF950-2A0D-4F42-91D4-9B993F113AC7}" destId="{929734ED-2348-487A-949A-0F56079C82C1}" srcOrd="4" destOrd="0" parTransId="{48B8BA3B-1331-45CA-8493-3C9A9737D652}" sibTransId="{CEBC7F3C-006B-4B10-9B93-0E2AF59C2B53}"/>
    <dgm:cxn modelId="{9C687F61-7FAD-4144-B44E-604043480AEC}" type="presParOf" srcId="{1443765F-5E94-4158-B9B2-7B31D3C23507}" destId="{005E62C2-FDC7-422C-9DCF-48970522C1BA}" srcOrd="0" destOrd="0" presId="urn:microsoft.com/office/officeart/2005/8/layout/chevron1"/>
    <dgm:cxn modelId="{F75BC78E-8C53-4C27-ABBC-56C8D6EFE65D}" type="presParOf" srcId="{1443765F-5E94-4158-B9B2-7B31D3C23507}" destId="{3E6D7877-5E05-4E5C-B9C7-1984B7C8ECEB}" srcOrd="1" destOrd="0" presId="urn:microsoft.com/office/officeart/2005/8/layout/chevron1"/>
    <dgm:cxn modelId="{5EA8761E-9D77-4E43-B682-073181F1F497}" type="presParOf" srcId="{1443765F-5E94-4158-B9B2-7B31D3C23507}" destId="{8119E358-620E-455E-A0A3-C57835FB82DD}" srcOrd="2" destOrd="0" presId="urn:microsoft.com/office/officeart/2005/8/layout/chevron1"/>
    <dgm:cxn modelId="{3943BDC7-A2AB-48D4-9BA3-618A85E41024}" type="presParOf" srcId="{1443765F-5E94-4158-B9B2-7B31D3C23507}" destId="{C9C3C6AA-2D99-49FD-B9EC-0DF003C920FE}" srcOrd="3" destOrd="0" presId="urn:microsoft.com/office/officeart/2005/8/layout/chevron1"/>
    <dgm:cxn modelId="{7DA792BB-3EF4-4D5E-87F7-5F87939E7848}" type="presParOf" srcId="{1443765F-5E94-4158-B9B2-7B31D3C23507}" destId="{DDAF493E-6026-449D-AF9A-D88CC8DEE280}" srcOrd="4" destOrd="0" presId="urn:microsoft.com/office/officeart/2005/8/layout/chevron1"/>
    <dgm:cxn modelId="{4D26CB34-179F-4AC5-BE70-F7A420739B5F}" type="presParOf" srcId="{1443765F-5E94-4158-B9B2-7B31D3C23507}" destId="{B09948A4-0026-4EAC-8370-8952007C5742}" srcOrd="5" destOrd="0" presId="urn:microsoft.com/office/officeart/2005/8/layout/chevron1"/>
    <dgm:cxn modelId="{1091061A-D287-4267-90F1-A9D520D9E8AD}" type="presParOf" srcId="{1443765F-5E94-4158-B9B2-7B31D3C23507}" destId="{188CE91C-CE85-47EE-9AEA-5E2783DD1EEF}" srcOrd="6" destOrd="0" presId="urn:microsoft.com/office/officeart/2005/8/layout/chevron1"/>
    <dgm:cxn modelId="{99020851-D515-429A-B47F-90ECD0923F83}" type="presParOf" srcId="{1443765F-5E94-4158-B9B2-7B31D3C23507}" destId="{1ED911C2-B152-488B-B00B-FA4C99E8C008}" srcOrd="7" destOrd="0" presId="urn:microsoft.com/office/officeart/2005/8/layout/chevron1"/>
    <dgm:cxn modelId="{03DDE1B7-2676-4FBA-A31E-EA6D4534E8EF}" type="presParOf" srcId="{1443765F-5E94-4158-B9B2-7B31D3C23507}" destId="{D54F7E50-DEDA-4284-8A75-BD45409D9D1C}" srcOrd="8" destOrd="0" presId="urn:microsoft.com/office/officeart/2005/8/layout/chevron1"/>
    <dgm:cxn modelId="{AA92ABB9-BAA7-40E8-A026-2501EB47DF17}" type="presParOf" srcId="{1443765F-5E94-4158-B9B2-7B31D3C23507}" destId="{BF5E47A2-12B2-42BB-A498-D446C2985056}" srcOrd="9" destOrd="0" presId="urn:microsoft.com/office/officeart/2005/8/layout/chevron1"/>
    <dgm:cxn modelId="{429C8923-A738-4948-A49D-59F646E38CE6}" type="presParOf" srcId="{1443765F-5E94-4158-B9B2-7B31D3C23507}" destId="{6ECE6DE6-EACE-4310-9AC5-A4713BFACF5F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1.xml><?xml version="1.0" encoding="utf-8"?>
<dgm:dataModel xmlns:dgm="http://schemas.openxmlformats.org/drawingml/2006/diagram" xmlns:a="http://schemas.openxmlformats.org/drawingml/2006/main">
  <dgm:ptLst>
    <dgm:pt modelId="{BE5FF950-2A0D-4F42-91D4-9B993F113AC7}" type="doc">
      <dgm:prSet loTypeId="urn:microsoft.com/office/officeart/2005/8/layout/chevron1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1DBD1DAE-67BF-4B77-A4BB-55C53488C8DC}">
      <dgm:prSet phldrT="[Text]"/>
      <dgm:spPr/>
      <dgm:t>
        <a:bodyPr/>
        <a:lstStyle/>
        <a:p>
          <a:r>
            <a:rPr lang="en-US" dirty="0" smtClean="0"/>
            <a:t>Introduction</a:t>
          </a:r>
          <a:endParaRPr lang="en-US" dirty="0"/>
        </a:p>
      </dgm:t>
    </dgm:pt>
    <dgm:pt modelId="{74EC9D49-1EC2-4957-84F9-8A022B8B0C28}" type="parTrans" cxnId="{14F85737-5C87-4069-B374-290DBC46FDBC}">
      <dgm:prSet/>
      <dgm:spPr/>
      <dgm:t>
        <a:bodyPr/>
        <a:lstStyle/>
        <a:p>
          <a:endParaRPr lang="en-US"/>
        </a:p>
      </dgm:t>
    </dgm:pt>
    <dgm:pt modelId="{0DD9B238-0696-479A-94A2-B6D1786E5B9F}" type="sibTrans" cxnId="{14F85737-5C87-4069-B374-290DBC46FDBC}">
      <dgm:prSet/>
      <dgm:spPr/>
      <dgm:t>
        <a:bodyPr/>
        <a:lstStyle/>
        <a:p>
          <a:endParaRPr lang="en-US"/>
        </a:p>
      </dgm:t>
    </dgm:pt>
    <dgm:pt modelId="{907D46D8-0AC8-40F3-9AEE-ADF6FBDBE8B7}">
      <dgm:prSet phldrT="[Text]"/>
      <dgm:spPr>
        <a:solidFill>
          <a:schemeClr val="accent3"/>
        </a:solidFill>
      </dgm:spPr>
      <dgm:t>
        <a:bodyPr/>
        <a:lstStyle/>
        <a:p>
          <a:r>
            <a:rPr lang="en-US" dirty="0" smtClean="0"/>
            <a:t>Graphene CNN</a:t>
          </a:r>
          <a:endParaRPr lang="en-US" dirty="0"/>
        </a:p>
      </dgm:t>
    </dgm:pt>
    <dgm:pt modelId="{5B3CE2EA-5E87-4365-B64A-EA35F44F493B}" type="parTrans" cxnId="{9F23AE52-01A6-44E1-A279-F95BA52723D5}">
      <dgm:prSet/>
      <dgm:spPr/>
      <dgm:t>
        <a:bodyPr/>
        <a:lstStyle/>
        <a:p>
          <a:endParaRPr lang="en-US"/>
        </a:p>
      </dgm:t>
    </dgm:pt>
    <dgm:pt modelId="{FBF95CD8-F13B-4642-ABC6-BE835C700054}" type="sibTrans" cxnId="{9F23AE52-01A6-44E1-A279-F95BA52723D5}">
      <dgm:prSet/>
      <dgm:spPr/>
      <dgm:t>
        <a:bodyPr/>
        <a:lstStyle/>
        <a:p>
          <a:endParaRPr lang="en-US"/>
        </a:p>
      </dgm:t>
    </dgm:pt>
    <dgm:pt modelId="{035A559D-0505-4FB0-B923-0796A157069B}">
      <dgm:prSet phldrT="[Text]"/>
      <dgm:spPr>
        <a:solidFill>
          <a:schemeClr val="accent4"/>
        </a:solidFill>
      </dgm:spPr>
      <dgm:t>
        <a:bodyPr/>
        <a:lstStyle/>
        <a:p>
          <a:r>
            <a:rPr lang="en-US" dirty="0" smtClean="0"/>
            <a:t>Low-loss Diode</a:t>
          </a:r>
          <a:endParaRPr lang="en-US" dirty="0"/>
        </a:p>
      </dgm:t>
    </dgm:pt>
    <dgm:pt modelId="{5319D9B5-D035-4C8D-8DB3-D9FDC2A0F4FB}" type="parTrans" cxnId="{4EF5110F-7EA6-4501-AE3E-1288F7B9D891}">
      <dgm:prSet/>
      <dgm:spPr/>
      <dgm:t>
        <a:bodyPr/>
        <a:lstStyle/>
        <a:p>
          <a:endParaRPr lang="en-US"/>
        </a:p>
      </dgm:t>
    </dgm:pt>
    <dgm:pt modelId="{2ED04320-4A65-4710-A327-5A68CE0C4FE6}" type="sibTrans" cxnId="{4EF5110F-7EA6-4501-AE3E-1288F7B9D891}">
      <dgm:prSet/>
      <dgm:spPr/>
      <dgm:t>
        <a:bodyPr/>
        <a:lstStyle/>
        <a:p>
          <a:endParaRPr lang="en-US"/>
        </a:p>
      </dgm:t>
    </dgm:pt>
    <dgm:pt modelId="{40CD313F-31F7-48F3-9E4F-B3A7C957EE47}">
      <dgm:prSet phldrT="[Text]"/>
      <dgm:spPr>
        <a:solidFill>
          <a:schemeClr val="accent5"/>
        </a:solidFill>
      </dgm:spPr>
      <dgm:t>
        <a:bodyPr/>
        <a:lstStyle/>
        <a:p>
          <a:r>
            <a:rPr lang="en-US" dirty="0" smtClean="0"/>
            <a:t>Diffusive Coupler</a:t>
          </a:r>
          <a:endParaRPr lang="en-US" dirty="0"/>
        </a:p>
      </dgm:t>
    </dgm:pt>
    <dgm:pt modelId="{995A6824-2EA9-4FD4-9ADF-88960B70E26B}" type="parTrans" cxnId="{0628C1E7-3DD9-4962-BA36-CEBBF6753F0F}">
      <dgm:prSet/>
      <dgm:spPr/>
      <dgm:t>
        <a:bodyPr/>
        <a:lstStyle/>
        <a:p>
          <a:endParaRPr lang="en-US"/>
        </a:p>
      </dgm:t>
    </dgm:pt>
    <dgm:pt modelId="{8AAD685E-575F-44BD-99C7-BF61A131180F}" type="sibTrans" cxnId="{0628C1E7-3DD9-4962-BA36-CEBBF6753F0F}">
      <dgm:prSet/>
      <dgm:spPr/>
      <dgm:t>
        <a:bodyPr/>
        <a:lstStyle/>
        <a:p>
          <a:endParaRPr lang="en-US"/>
        </a:p>
      </dgm:t>
    </dgm:pt>
    <dgm:pt modelId="{929734ED-2348-487A-949A-0F56079C82C1}">
      <dgm:prSet/>
      <dgm:spPr>
        <a:solidFill>
          <a:schemeClr val="accent6"/>
        </a:solidFill>
      </dgm:spPr>
      <dgm:t>
        <a:bodyPr/>
        <a:lstStyle/>
        <a:p>
          <a:r>
            <a:rPr lang="en-US" dirty="0" smtClean="0"/>
            <a:t>Tech. Limitations</a:t>
          </a:r>
          <a:endParaRPr lang="en-US" dirty="0"/>
        </a:p>
      </dgm:t>
    </dgm:pt>
    <dgm:pt modelId="{48B8BA3B-1331-45CA-8493-3C9A9737D652}" type="parTrans" cxnId="{C319A84A-7418-4AB8-ABA4-A0AA46CF45D7}">
      <dgm:prSet/>
      <dgm:spPr/>
      <dgm:t>
        <a:bodyPr/>
        <a:lstStyle/>
        <a:p>
          <a:endParaRPr lang="en-US"/>
        </a:p>
      </dgm:t>
    </dgm:pt>
    <dgm:pt modelId="{CEBC7F3C-006B-4B10-9B93-0E2AF59C2B53}" type="sibTrans" cxnId="{C319A84A-7418-4AB8-ABA4-A0AA46CF45D7}">
      <dgm:prSet/>
      <dgm:spPr/>
      <dgm:t>
        <a:bodyPr/>
        <a:lstStyle/>
        <a:p>
          <a:endParaRPr lang="en-US"/>
        </a:p>
      </dgm:t>
    </dgm:pt>
    <dgm:pt modelId="{5FAE34C6-C642-443E-AB55-8DB27C897452}">
      <dgm:prSet/>
      <dgm:spPr>
        <a:solidFill>
          <a:schemeClr val="tx2">
            <a:lumMod val="20000"/>
            <a:lumOff val="80000"/>
          </a:schemeClr>
        </a:solidFill>
      </dgm:spPr>
      <dgm:t>
        <a:bodyPr/>
        <a:lstStyle/>
        <a:p>
          <a:r>
            <a:rPr lang="en-US" dirty="0" smtClean="0"/>
            <a:t>Future Work</a:t>
          </a:r>
          <a:endParaRPr lang="en-US" dirty="0"/>
        </a:p>
      </dgm:t>
    </dgm:pt>
    <dgm:pt modelId="{5FC16576-6BBF-4CE4-9368-2CA0F9CA7496}" type="parTrans" cxnId="{0030CDDC-7882-4D38-B0D4-0ECEE5A710BE}">
      <dgm:prSet/>
      <dgm:spPr/>
      <dgm:t>
        <a:bodyPr/>
        <a:lstStyle/>
        <a:p>
          <a:endParaRPr lang="en-US"/>
        </a:p>
      </dgm:t>
    </dgm:pt>
    <dgm:pt modelId="{5D738C3A-C2B9-4E6E-BDD0-E6786063C119}" type="sibTrans" cxnId="{0030CDDC-7882-4D38-B0D4-0ECEE5A710BE}">
      <dgm:prSet/>
      <dgm:spPr/>
      <dgm:t>
        <a:bodyPr/>
        <a:lstStyle/>
        <a:p>
          <a:endParaRPr lang="en-US"/>
        </a:p>
      </dgm:t>
    </dgm:pt>
    <dgm:pt modelId="{1443765F-5E94-4158-B9B2-7B31D3C23507}" type="pres">
      <dgm:prSet presAssocID="{BE5FF950-2A0D-4F42-91D4-9B993F113AC7}" presName="Name0" presStyleCnt="0">
        <dgm:presLayoutVars>
          <dgm:dir/>
          <dgm:animLvl val="lvl"/>
          <dgm:resizeHandles val="exact"/>
        </dgm:presLayoutVars>
      </dgm:prSet>
      <dgm:spPr/>
    </dgm:pt>
    <dgm:pt modelId="{005E62C2-FDC7-422C-9DCF-48970522C1BA}" type="pres">
      <dgm:prSet presAssocID="{1DBD1DAE-67BF-4B77-A4BB-55C53488C8DC}" presName="parTxOnly" presStyleLbl="node1" presStyleIdx="0" presStyleCnt="6" custLinFactNeighborY="-1116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E6D7877-5E05-4E5C-B9C7-1984B7C8ECEB}" type="pres">
      <dgm:prSet presAssocID="{0DD9B238-0696-479A-94A2-B6D1786E5B9F}" presName="parTxOnlySpace" presStyleCnt="0"/>
      <dgm:spPr/>
    </dgm:pt>
    <dgm:pt modelId="{8119E358-620E-455E-A0A3-C57835FB82DD}" type="pres">
      <dgm:prSet presAssocID="{907D46D8-0AC8-40F3-9AEE-ADF6FBDBE8B7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9C3C6AA-2D99-49FD-B9EC-0DF003C920FE}" type="pres">
      <dgm:prSet presAssocID="{FBF95CD8-F13B-4642-ABC6-BE835C700054}" presName="parTxOnlySpace" presStyleCnt="0"/>
      <dgm:spPr/>
    </dgm:pt>
    <dgm:pt modelId="{DDAF493E-6026-449D-AF9A-D88CC8DEE280}" type="pres">
      <dgm:prSet presAssocID="{035A559D-0505-4FB0-B923-0796A157069B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09948A4-0026-4EAC-8370-8952007C5742}" type="pres">
      <dgm:prSet presAssocID="{2ED04320-4A65-4710-A327-5A68CE0C4FE6}" presName="parTxOnlySpace" presStyleCnt="0"/>
      <dgm:spPr/>
    </dgm:pt>
    <dgm:pt modelId="{188CE91C-CE85-47EE-9AEA-5E2783DD1EEF}" type="pres">
      <dgm:prSet presAssocID="{40CD313F-31F7-48F3-9E4F-B3A7C957EE47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D911C2-B152-488B-B00B-FA4C99E8C008}" type="pres">
      <dgm:prSet presAssocID="{8AAD685E-575F-44BD-99C7-BF61A131180F}" presName="parTxOnlySpace" presStyleCnt="0"/>
      <dgm:spPr/>
    </dgm:pt>
    <dgm:pt modelId="{D54F7E50-DEDA-4284-8A75-BD45409D9D1C}" type="pres">
      <dgm:prSet presAssocID="{929734ED-2348-487A-949A-0F56079C82C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F5E47A2-12B2-42BB-A498-D446C2985056}" type="pres">
      <dgm:prSet presAssocID="{CEBC7F3C-006B-4B10-9B93-0E2AF59C2B53}" presName="parTxOnlySpace" presStyleCnt="0"/>
      <dgm:spPr/>
    </dgm:pt>
    <dgm:pt modelId="{6ECE6DE6-EACE-4310-9AC5-A4713BFACF5F}" type="pres">
      <dgm:prSet presAssocID="{5FAE34C6-C642-443E-AB55-8DB27C897452}" presName="parTxOnly" presStyleLbl="node1" presStyleIdx="5" presStyleCnt="6" custLinFactNeighborY="-11169">
        <dgm:presLayoutVars>
          <dgm:chMax val="0"/>
          <dgm:chPref val="0"/>
          <dgm:bulletEnabled val="1"/>
        </dgm:presLayoutVars>
      </dgm:prSet>
      <dgm:spPr/>
    </dgm:pt>
  </dgm:ptLst>
  <dgm:cxnLst>
    <dgm:cxn modelId="{0628C1E7-3DD9-4962-BA36-CEBBF6753F0F}" srcId="{BE5FF950-2A0D-4F42-91D4-9B993F113AC7}" destId="{40CD313F-31F7-48F3-9E4F-B3A7C957EE47}" srcOrd="3" destOrd="0" parTransId="{995A6824-2EA9-4FD4-9ADF-88960B70E26B}" sibTransId="{8AAD685E-575F-44BD-99C7-BF61A131180F}"/>
    <dgm:cxn modelId="{B41878D1-7DF3-40C1-8F96-F093B1472827}" type="presOf" srcId="{1DBD1DAE-67BF-4B77-A4BB-55C53488C8DC}" destId="{005E62C2-FDC7-422C-9DCF-48970522C1BA}" srcOrd="0" destOrd="0" presId="urn:microsoft.com/office/officeart/2005/8/layout/chevron1"/>
    <dgm:cxn modelId="{0030CDDC-7882-4D38-B0D4-0ECEE5A710BE}" srcId="{BE5FF950-2A0D-4F42-91D4-9B993F113AC7}" destId="{5FAE34C6-C642-443E-AB55-8DB27C897452}" srcOrd="5" destOrd="0" parTransId="{5FC16576-6BBF-4CE4-9368-2CA0F9CA7496}" sibTransId="{5D738C3A-C2B9-4E6E-BDD0-E6786063C119}"/>
    <dgm:cxn modelId="{B288B1A3-A7F8-4C7A-B474-96A4F111221E}" type="presOf" srcId="{5FAE34C6-C642-443E-AB55-8DB27C897452}" destId="{6ECE6DE6-EACE-4310-9AC5-A4713BFACF5F}" srcOrd="0" destOrd="0" presId="urn:microsoft.com/office/officeart/2005/8/layout/chevron1"/>
    <dgm:cxn modelId="{23D73535-B37D-43BB-A2F6-01B3B5107887}" type="presOf" srcId="{907D46D8-0AC8-40F3-9AEE-ADF6FBDBE8B7}" destId="{8119E358-620E-455E-A0A3-C57835FB82DD}" srcOrd="0" destOrd="0" presId="urn:microsoft.com/office/officeart/2005/8/layout/chevron1"/>
    <dgm:cxn modelId="{77295FB0-845D-4AD7-B46B-BA5AEC5B92B9}" type="presOf" srcId="{BE5FF950-2A0D-4F42-91D4-9B993F113AC7}" destId="{1443765F-5E94-4158-B9B2-7B31D3C23507}" srcOrd="0" destOrd="0" presId="urn:microsoft.com/office/officeart/2005/8/layout/chevron1"/>
    <dgm:cxn modelId="{E603134F-5F51-485B-8C0E-F8F12D1E58D3}" type="presOf" srcId="{929734ED-2348-487A-949A-0F56079C82C1}" destId="{D54F7E50-DEDA-4284-8A75-BD45409D9D1C}" srcOrd="0" destOrd="0" presId="urn:microsoft.com/office/officeart/2005/8/layout/chevron1"/>
    <dgm:cxn modelId="{9F23AE52-01A6-44E1-A279-F95BA52723D5}" srcId="{BE5FF950-2A0D-4F42-91D4-9B993F113AC7}" destId="{907D46D8-0AC8-40F3-9AEE-ADF6FBDBE8B7}" srcOrd="1" destOrd="0" parTransId="{5B3CE2EA-5E87-4365-B64A-EA35F44F493B}" sibTransId="{FBF95CD8-F13B-4642-ABC6-BE835C700054}"/>
    <dgm:cxn modelId="{F767CF43-A1CC-40BB-B47F-A58068834474}" type="presOf" srcId="{40CD313F-31F7-48F3-9E4F-B3A7C957EE47}" destId="{188CE91C-CE85-47EE-9AEA-5E2783DD1EEF}" srcOrd="0" destOrd="0" presId="urn:microsoft.com/office/officeart/2005/8/layout/chevron1"/>
    <dgm:cxn modelId="{14F85737-5C87-4069-B374-290DBC46FDBC}" srcId="{BE5FF950-2A0D-4F42-91D4-9B993F113AC7}" destId="{1DBD1DAE-67BF-4B77-A4BB-55C53488C8DC}" srcOrd="0" destOrd="0" parTransId="{74EC9D49-1EC2-4957-84F9-8A022B8B0C28}" sibTransId="{0DD9B238-0696-479A-94A2-B6D1786E5B9F}"/>
    <dgm:cxn modelId="{4AFA92D8-2D4C-486A-8878-2698F6E0433A}" type="presOf" srcId="{035A559D-0505-4FB0-B923-0796A157069B}" destId="{DDAF493E-6026-449D-AF9A-D88CC8DEE280}" srcOrd="0" destOrd="0" presId="urn:microsoft.com/office/officeart/2005/8/layout/chevron1"/>
    <dgm:cxn modelId="{4EF5110F-7EA6-4501-AE3E-1288F7B9D891}" srcId="{BE5FF950-2A0D-4F42-91D4-9B993F113AC7}" destId="{035A559D-0505-4FB0-B923-0796A157069B}" srcOrd="2" destOrd="0" parTransId="{5319D9B5-D035-4C8D-8DB3-D9FDC2A0F4FB}" sibTransId="{2ED04320-4A65-4710-A327-5A68CE0C4FE6}"/>
    <dgm:cxn modelId="{C319A84A-7418-4AB8-ABA4-A0AA46CF45D7}" srcId="{BE5FF950-2A0D-4F42-91D4-9B993F113AC7}" destId="{929734ED-2348-487A-949A-0F56079C82C1}" srcOrd="4" destOrd="0" parTransId="{48B8BA3B-1331-45CA-8493-3C9A9737D652}" sibTransId="{CEBC7F3C-006B-4B10-9B93-0E2AF59C2B53}"/>
    <dgm:cxn modelId="{9C687F61-7FAD-4144-B44E-604043480AEC}" type="presParOf" srcId="{1443765F-5E94-4158-B9B2-7B31D3C23507}" destId="{005E62C2-FDC7-422C-9DCF-48970522C1BA}" srcOrd="0" destOrd="0" presId="urn:microsoft.com/office/officeart/2005/8/layout/chevron1"/>
    <dgm:cxn modelId="{F75BC78E-8C53-4C27-ABBC-56C8D6EFE65D}" type="presParOf" srcId="{1443765F-5E94-4158-B9B2-7B31D3C23507}" destId="{3E6D7877-5E05-4E5C-B9C7-1984B7C8ECEB}" srcOrd="1" destOrd="0" presId="urn:microsoft.com/office/officeart/2005/8/layout/chevron1"/>
    <dgm:cxn modelId="{5EA8761E-9D77-4E43-B682-073181F1F497}" type="presParOf" srcId="{1443765F-5E94-4158-B9B2-7B31D3C23507}" destId="{8119E358-620E-455E-A0A3-C57835FB82DD}" srcOrd="2" destOrd="0" presId="urn:microsoft.com/office/officeart/2005/8/layout/chevron1"/>
    <dgm:cxn modelId="{3943BDC7-A2AB-48D4-9BA3-618A85E41024}" type="presParOf" srcId="{1443765F-5E94-4158-B9B2-7B31D3C23507}" destId="{C9C3C6AA-2D99-49FD-B9EC-0DF003C920FE}" srcOrd="3" destOrd="0" presId="urn:microsoft.com/office/officeart/2005/8/layout/chevron1"/>
    <dgm:cxn modelId="{7DA792BB-3EF4-4D5E-87F7-5F87939E7848}" type="presParOf" srcId="{1443765F-5E94-4158-B9B2-7B31D3C23507}" destId="{DDAF493E-6026-449D-AF9A-D88CC8DEE280}" srcOrd="4" destOrd="0" presId="urn:microsoft.com/office/officeart/2005/8/layout/chevron1"/>
    <dgm:cxn modelId="{4D26CB34-179F-4AC5-BE70-F7A420739B5F}" type="presParOf" srcId="{1443765F-5E94-4158-B9B2-7B31D3C23507}" destId="{B09948A4-0026-4EAC-8370-8952007C5742}" srcOrd="5" destOrd="0" presId="urn:microsoft.com/office/officeart/2005/8/layout/chevron1"/>
    <dgm:cxn modelId="{1091061A-D287-4267-90F1-A9D520D9E8AD}" type="presParOf" srcId="{1443765F-5E94-4158-B9B2-7B31D3C23507}" destId="{188CE91C-CE85-47EE-9AEA-5E2783DD1EEF}" srcOrd="6" destOrd="0" presId="urn:microsoft.com/office/officeart/2005/8/layout/chevron1"/>
    <dgm:cxn modelId="{99020851-D515-429A-B47F-90ECD0923F83}" type="presParOf" srcId="{1443765F-5E94-4158-B9B2-7B31D3C23507}" destId="{1ED911C2-B152-488B-B00B-FA4C99E8C008}" srcOrd="7" destOrd="0" presId="urn:microsoft.com/office/officeart/2005/8/layout/chevron1"/>
    <dgm:cxn modelId="{03DDE1B7-2676-4FBA-A31E-EA6D4534E8EF}" type="presParOf" srcId="{1443765F-5E94-4158-B9B2-7B31D3C23507}" destId="{D54F7E50-DEDA-4284-8A75-BD45409D9D1C}" srcOrd="8" destOrd="0" presId="urn:microsoft.com/office/officeart/2005/8/layout/chevron1"/>
    <dgm:cxn modelId="{AA92ABB9-BAA7-40E8-A026-2501EB47DF17}" type="presParOf" srcId="{1443765F-5E94-4158-B9B2-7B31D3C23507}" destId="{BF5E47A2-12B2-42BB-A498-D446C2985056}" srcOrd="9" destOrd="0" presId="urn:microsoft.com/office/officeart/2005/8/layout/chevron1"/>
    <dgm:cxn modelId="{429C8923-A738-4948-A49D-59F646E38CE6}" type="presParOf" srcId="{1443765F-5E94-4158-B9B2-7B31D3C23507}" destId="{6ECE6DE6-EACE-4310-9AC5-A4713BFACF5F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72.xml><?xml version="1.0" encoding="utf-8"?>
<dgm:dataModel xmlns:dgm="http://schemas.openxmlformats.org/drawingml/2006/diagram" xmlns:a="http://schemas.openxmlformats.org/drawingml/2006/main">
  <dgm:ptLst>
    <dgm:pt modelId="{BE5FF950-2A0D-4F42-91D4-9B993F113AC7}" type="doc">
      <dgm:prSet loTypeId="urn:microsoft.com/office/officeart/2005/8/layout/chevron1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1DBD1DAE-67BF-4B77-A4BB-55C53488C8DC}">
      <dgm:prSet phldrT="[Text]"/>
      <dgm:spPr/>
      <dgm:t>
        <a:bodyPr/>
        <a:lstStyle/>
        <a:p>
          <a:r>
            <a:rPr lang="en-US" dirty="0" smtClean="0"/>
            <a:t>Introduction</a:t>
          </a:r>
          <a:endParaRPr lang="en-US" dirty="0"/>
        </a:p>
      </dgm:t>
    </dgm:pt>
    <dgm:pt modelId="{74EC9D49-1EC2-4957-84F9-8A022B8B0C28}" type="parTrans" cxnId="{14F85737-5C87-4069-B374-290DBC46FDBC}">
      <dgm:prSet/>
      <dgm:spPr/>
      <dgm:t>
        <a:bodyPr/>
        <a:lstStyle/>
        <a:p>
          <a:endParaRPr lang="en-US"/>
        </a:p>
      </dgm:t>
    </dgm:pt>
    <dgm:pt modelId="{0DD9B238-0696-479A-94A2-B6D1786E5B9F}" type="sibTrans" cxnId="{14F85737-5C87-4069-B374-290DBC46FDBC}">
      <dgm:prSet/>
      <dgm:spPr/>
      <dgm:t>
        <a:bodyPr/>
        <a:lstStyle/>
        <a:p>
          <a:endParaRPr lang="en-US"/>
        </a:p>
      </dgm:t>
    </dgm:pt>
    <dgm:pt modelId="{907D46D8-0AC8-40F3-9AEE-ADF6FBDBE8B7}">
      <dgm:prSet phldrT="[Text]"/>
      <dgm:spPr>
        <a:solidFill>
          <a:schemeClr val="accent3"/>
        </a:solidFill>
      </dgm:spPr>
      <dgm:t>
        <a:bodyPr/>
        <a:lstStyle/>
        <a:p>
          <a:r>
            <a:rPr lang="en-US" dirty="0" smtClean="0"/>
            <a:t>Graphene CNN</a:t>
          </a:r>
          <a:endParaRPr lang="en-US" dirty="0"/>
        </a:p>
      </dgm:t>
    </dgm:pt>
    <dgm:pt modelId="{5B3CE2EA-5E87-4365-B64A-EA35F44F493B}" type="parTrans" cxnId="{9F23AE52-01A6-44E1-A279-F95BA52723D5}">
      <dgm:prSet/>
      <dgm:spPr/>
      <dgm:t>
        <a:bodyPr/>
        <a:lstStyle/>
        <a:p>
          <a:endParaRPr lang="en-US"/>
        </a:p>
      </dgm:t>
    </dgm:pt>
    <dgm:pt modelId="{FBF95CD8-F13B-4642-ABC6-BE835C700054}" type="sibTrans" cxnId="{9F23AE52-01A6-44E1-A279-F95BA52723D5}">
      <dgm:prSet/>
      <dgm:spPr/>
      <dgm:t>
        <a:bodyPr/>
        <a:lstStyle/>
        <a:p>
          <a:endParaRPr lang="en-US"/>
        </a:p>
      </dgm:t>
    </dgm:pt>
    <dgm:pt modelId="{035A559D-0505-4FB0-B923-0796A157069B}">
      <dgm:prSet phldrT="[Text]"/>
      <dgm:spPr>
        <a:solidFill>
          <a:schemeClr val="accent4"/>
        </a:solidFill>
      </dgm:spPr>
      <dgm:t>
        <a:bodyPr/>
        <a:lstStyle/>
        <a:p>
          <a:r>
            <a:rPr lang="en-US" dirty="0" smtClean="0"/>
            <a:t>Low-loss Diode</a:t>
          </a:r>
          <a:endParaRPr lang="en-US" dirty="0"/>
        </a:p>
      </dgm:t>
    </dgm:pt>
    <dgm:pt modelId="{5319D9B5-D035-4C8D-8DB3-D9FDC2A0F4FB}" type="parTrans" cxnId="{4EF5110F-7EA6-4501-AE3E-1288F7B9D891}">
      <dgm:prSet/>
      <dgm:spPr/>
      <dgm:t>
        <a:bodyPr/>
        <a:lstStyle/>
        <a:p>
          <a:endParaRPr lang="en-US"/>
        </a:p>
      </dgm:t>
    </dgm:pt>
    <dgm:pt modelId="{2ED04320-4A65-4710-A327-5A68CE0C4FE6}" type="sibTrans" cxnId="{4EF5110F-7EA6-4501-AE3E-1288F7B9D891}">
      <dgm:prSet/>
      <dgm:spPr/>
      <dgm:t>
        <a:bodyPr/>
        <a:lstStyle/>
        <a:p>
          <a:endParaRPr lang="en-US"/>
        </a:p>
      </dgm:t>
    </dgm:pt>
    <dgm:pt modelId="{40CD313F-31F7-48F3-9E4F-B3A7C957EE47}">
      <dgm:prSet phldrT="[Text]"/>
      <dgm:spPr>
        <a:solidFill>
          <a:schemeClr val="accent5"/>
        </a:solidFill>
      </dgm:spPr>
      <dgm:t>
        <a:bodyPr/>
        <a:lstStyle/>
        <a:p>
          <a:r>
            <a:rPr lang="en-US" dirty="0" smtClean="0"/>
            <a:t>Diffusive Coupler</a:t>
          </a:r>
          <a:endParaRPr lang="en-US" dirty="0"/>
        </a:p>
      </dgm:t>
    </dgm:pt>
    <dgm:pt modelId="{995A6824-2EA9-4FD4-9ADF-88960B70E26B}" type="parTrans" cxnId="{0628C1E7-3DD9-4962-BA36-CEBBF6753F0F}">
      <dgm:prSet/>
      <dgm:spPr/>
      <dgm:t>
        <a:bodyPr/>
        <a:lstStyle/>
        <a:p>
          <a:endParaRPr lang="en-US"/>
        </a:p>
      </dgm:t>
    </dgm:pt>
    <dgm:pt modelId="{8AAD685E-575F-44BD-99C7-BF61A131180F}" type="sibTrans" cxnId="{0628C1E7-3DD9-4962-BA36-CEBBF6753F0F}">
      <dgm:prSet/>
      <dgm:spPr/>
      <dgm:t>
        <a:bodyPr/>
        <a:lstStyle/>
        <a:p>
          <a:endParaRPr lang="en-US"/>
        </a:p>
      </dgm:t>
    </dgm:pt>
    <dgm:pt modelId="{929734ED-2348-487A-949A-0F56079C82C1}">
      <dgm:prSet/>
      <dgm:spPr>
        <a:solidFill>
          <a:schemeClr val="accent6"/>
        </a:solidFill>
      </dgm:spPr>
      <dgm:t>
        <a:bodyPr/>
        <a:lstStyle/>
        <a:p>
          <a:r>
            <a:rPr lang="en-US" dirty="0" smtClean="0"/>
            <a:t>Tech. Limitations</a:t>
          </a:r>
          <a:endParaRPr lang="en-US" dirty="0"/>
        </a:p>
      </dgm:t>
    </dgm:pt>
    <dgm:pt modelId="{48B8BA3B-1331-45CA-8493-3C9A9737D652}" type="parTrans" cxnId="{C319A84A-7418-4AB8-ABA4-A0AA46CF45D7}">
      <dgm:prSet/>
      <dgm:spPr/>
      <dgm:t>
        <a:bodyPr/>
        <a:lstStyle/>
        <a:p>
          <a:endParaRPr lang="en-US"/>
        </a:p>
      </dgm:t>
    </dgm:pt>
    <dgm:pt modelId="{CEBC7F3C-006B-4B10-9B93-0E2AF59C2B53}" type="sibTrans" cxnId="{C319A84A-7418-4AB8-ABA4-A0AA46CF45D7}">
      <dgm:prSet/>
      <dgm:spPr/>
      <dgm:t>
        <a:bodyPr/>
        <a:lstStyle/>
        <a:p>
          <a:endParaRPr lang="en-US"/>
        </a:p>
      </dgm:t>
    </dgm:pt>
    <dgm:pt modelId="{5FAE34C6-C642-443E-AB55-8DB27C897452}">
      <dgm:prSet/>
      <dgm:spPr>
        <a:solidFill>
          <a:schemeClr val="tx2">
            <a:lumMod val="20000"/>
            <a:lumOff val="80000"/>
          </a:schemeClr>
        </a:solidFill>
      </dgm:spPr>
      <dgm:t>
        <a:bodyPr/>
        <a:lstStyle/>
        <a:p>
          <a:r>
            <a:rPr lang="en-US" dirty="0" smtClean="0"/>
            <a:t>Future Work</a:t>
          </a:r>
          <a:endParaRPr lang="en-US" dirty="0"/>
        </a:p>
      </dgm:t>
    </dgm:pt>
    <dgm:pt modelId="{5FC16576-6BBF-4CE4-9368-2CA0F9CA7496}" type="parTrans" cxnId="{0030CDDC-7882-4D38-B0D4-0ECEE5A710BE}">
      <dgm:prSet/>
      <dgm:spPr/>
      <dgm:t>
        <a:bodyPr/>
        <a:lstStyle/>
        <a:p>
          <a:endParaRPr lang="en-US"/>
        </a:p>
      </dgm:t>
    </dgm:pt>
    <dgm:pt modelId="{5D738C3A-C2B9-4E6E-BDD0-E6786063C119}" type="sibTrans" cxnId="{0030CDDC-7882-4D38-B0D4-0ECEE5A710BE}">
      <dgm:prSet/>
      <dgm:spPr/>
      <dgm:t>
        <a:bodyPr/>
        <a:lstStyle/>
        <a:p>
          <a:endParaRPr lang="en-US"/>
        </a:p>
      </dgm:t>
    </dgm:pt>
    <dgm:pt modelId="{1443765F-5E94-4158-B9B2-7B31D3C23507}" type="pres">
      <dgm:prSet presAssocID="{BE5FF950-2A0D-4F42-91D4-9B993F113AC7}" presName="Name0" presStyleCnt="0">
        <dgm:presLayoutVars>
          <dgm:dir/>
          <dgm:animLvl val="lvl"/>
          <dgm:resizeHandles val="exact"/>
        </dgm:presLayoutVars>
      </dgm:prSet>
      <dgm:spPr/>
    </dgm:pt>
    <dgm:pt modelId="{005E62C2-FDC7-422C-9DCF-48970522C1BA}" type="pres">
      <dgm:prSet presAssocID="{1DBD1DAE-67BF-4B77-A4BB-55C53488C8DC}" presName="parTxOnly" presStyleLbl="node1" presStyleIdx="0" presStyleCnt="6" custLinFactNeighborY="-1116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E6D7877-5E05-4E5C-B9C7-1984B7C8ECEB}" type="pres">
      <dgm:prSet presAssocID="{0DD9B238-0696-479A-94A2-B6D1786E5B9F}" presName="parTxOnlySpace" presStyleCnt="0"/>
      <dgm:spPr/>
    </dgm:pt>
    <dgm:pt modelId="{8119E358-620E-455E-A0A3-C57835FB82DD}" type="pres">
      <dgm:prSet presAssocID="{907D46D8-0AC8-40F3-9AEE-ADF6FBDBE8B7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9C3C6AA-2D99-49FD-B9EC-0DF003C920FE}" type="pres">
      <dgm:prSet presAssocID="{FBF95CD8-F13B-4642-ABC6-BE835C700054}" presName="parTxOnlySpace" presStyleCnt="0"/>
      <dgm:spPr/>
    </dgm:pt>
    <dgm:pt modelId="{DDAF493E-6026-449D-AF9A-D88CC8DEE280}" type="pres">
      <dgm:prSet presAssocID="{035A559D-0505-4FB0-B923-0796A157069B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09948A4-0026-4EAC-8370-8952007C5742}" type="pres">
      <dgm:prSet presAssocID="{2ED04320-4A65-4710-A327-5A68CE0C4FE6}" presName="parTxOnlySpace" presStyleCnt="0"/>
      <dgm:spPr/>
    </dgm:pt>
    <dgm:pt modelId="{188CE91C-CE85-47EE-9AEA-5E2783DD1EEF}" type="pres">
      <dgm:prSet presAssocID="{40CD313F-31F7-48F3-9E4F-B3A7C957EE47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D911C2-B152-488B-B00B-FA4C99E8C008}" type="pres">
      <dgm:prSet presAssocID="{8AAD685E-575F-44BD-99C7-BF61A131180F}" presName="parTxOnlySpace" presStyleCnt="0"/>
      <dgm:spPr/>
    </dgm:pt>
    <dgm:pt modelId="{D54F7E50-DEDA-4284-8A75-BD45409D9D1C}" type="pres">
      <dgm:prSet presAssocID="{929734ED-2348-487A-949A-0F56079C82C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F5E47A2-12B2-42BB-A498-D446C2985056}" type="pres">
      <dgm:prSet presAssocID="{CEBC7F3C-006B-4B10-9B93-0E2AF59C2B53}" presName="parTxOnlySpace" presStyleCnt="0"/>
      <dgm:spPr/>
    </dgm:pt>
    <dgm:pt modelId="{6ECE6DE6-EACE-4310-9AC5-A4713BFACF5F}" type="pres">
      <dgm:prSet presAssocID="{5FAE34C6-C642-443E-AB55-8DB27C897452}" presName="parTxOnly" presStyleLbl="node1" presStyleIdx="5" presStyleCnt="6" custLinFactNeighborY="-11169">
        <dgm:presLayoutVars>
          <dgm:chMax val="0"/>
          <dgm:chPref val="0"/>
          <dgm:bulletEnabled val="1"/>
        </dgm:presLayoutVars>
      </dgm:prSet>
      <dgm:spPr/>
    </dgm:pt>
  </dgm:ptLst>
  <dgm:cxnLst>
    <dgm:cxn modelId="{0628C1E7-3DD9-4962-BA36-CEBBF6753F0F}" srcId="{BE5FF950-2A0D-4F42-91D4-9B993F113AC7}" destId="{40CD313F-31F7-48F3-9E4F-B3A7C957EE47}" srcOrd="3" destOrd="0" parTransId="{995A6824-2EA9-4FD4-9ADF-88960B70E26B}" sibTransId="{8AAD685E-575F-44BD-99C7-BF61A131180F}"/>
    <dgm:cxn modelId="{B41878D1-7DF3-40C1-8F96-F093B1472827}" type="presOf" srcId="{1DBD1DAE-67BF-4B77-A4BB-55C53488C8DC}" destId="{005E62C2-FDC7-422C-9DCF-48970522C1BA}" srcOrd="0" destOrd="0" presId="urn:microsoft.com/office/officeart/2005/8/layout/chevron1"/>
    <dgm:cxn modelId="{0030CDDC-7882-4D38-B0D4-0ECEE5A710BE}" srcId="{BE5FF950-2A0D-4F42-91D4-9B993F113AC7}" destId="{5FAE34C6-C642-443E-AB55-8DB27C897452}" srcOrd="5" destOrd="0" parTransId="{5FC16576-6BBF-4CE4-9368-2CA0F9CA7496}" sibTransId="{5D738C3A-C2B9-4E6E-BDD0-E6786063C119}"/>
    <dgm:cxn modelId="{B288B1A3-A7F8-4C7A-B474-96A4F111221E}" type="presOf" srcId="{5FAE34C6-C642-443E-AB55-8DB27C897452}" destId="{6ECE6DE6-EACE-4310-9AC5-A4713BFACF5F}" srcOrd="0" destOrd="0" presId="urn:microsoft.com/office/officeart/2005/8/layout/chevron1"/>
    <dgm:cxn modelId="{23D73535-B37D-43BB-A2F6-01B3B5107887}" type="presOf" srcId="{907D46D8-0AC8-40F3-9AEE-ADF6FBDBE8B7}" destId="{8119E358-620E-455E-A0A3-C57835FB82DD}" srcOrd="0" destOrd="0" presId="urn:microsoft.com/office/officeart/2005/8/layout/chevron1"/>
    <dgm:cxn modelId="{77295FB0-845D-4AD7-B46B-BA5AEC5B92B9}" type="presOf" srcId="{BE5FF950-2A0D-4F42-91D4-9B993F113AC7}" destId="{1443765F-5E94-4158-B9B2-7B31D3C23507}" srcOrd="0" destOrd="0" presId="urn:microsoft.com/office/officeart/2005/8/layout/chevron1"/>
    <dgm:cxn modelId="{E603134F-5F51-485B-8C0E-F8F12D1E58D3}" type="presOf" srcId="{929734ED-2348-487A-949A-0F56079C82C1}" destId="{D54F7E50-DEDA-4284-8A75-BD45409D9D1C}" srcOrd="0" destOrd="0" presId="urn:microsoft.com/office/officeart/2005/8/layout/chevron1"/>
    <dgm:cxn modelId="{9F23AE52-01A6-44E1-A279-F95BA52723D5}" srcId="{BE5FF950-2A0D-4F42-91D4-9B993F113AC7}" destId="{907D46D8-0AC8-40F3-9AEE-ADF6FBDBE8B7}" srcOrd="1" destOrd="0" parTransId="{5B3CE2EA-5E87-4365-B64A-EA35F44F493B}" sibTransId="{FBF95CD8-F13B-4642-ABC6-BE835C700054}"/>
    <dgm:cxn modelId="{F767CF43-A1CC-40BB-B47F-A58068834474}" type="presOf" srcId="{40CD313F-31F7-48F3-9E4F-B3A7C957EE47}" destId="{188CE91C-CE85-47EE-9AEA-5E2783DD1EEF}" srcOrd="0" destOrd="0" presId="urn:microsoft.com/office/officeart/2005/8/layout/chevron1"/>
    <dgm:cxn modelId="{14F85737-5C87-4069-B374-290DBC46FDBC}" srcId="{BE5FF950-2A0D-4F42-91D4-9B993F113AC7}" destId="{1DBD1DAE-67BF-4B77-A4BB-55C53488C8DC}" srcOrd="0" destOrd="0" parTransId="{74EC9D49-1EC2-4957-84F9-8A022B8B0C28}" sibTransId="{0DD9B238-0696-479A-94A2-B6D1786E5B9F}"/>
    <dgm:cxn modelId="{4AFA92D8-2D4C-486A-8878-2698F6E0433A}" type="presOf" srcId="{035A559D-0505-4FB0-B923-0796A157069B}" destId="{DDAF493E-6026-449D-AF9A-D88CC8DEE280}" srcOrd="0" destOrd="0" presId="urn:microsoft.com/office/officeart/2005/8/layout/chevron1"/>
    <dgm:cxn modelId="{4EF5110F-7EA6-4501-AE3E-1288F7B9D891}" srcId="{BE5FF950-2A0D-4F42-91D4-9B993F113AC7}" destId="{035A559D-0505-4FB0-B923-0796A157069B}" srcOrd="2" destOrd="0" parTransId="{5319D9B5-D035-4C8D-8DB3-D9FDC2A0F4FB}" sibTransId="{2ED04320-4A65-4710-A327-5A68CE0C4FE6}"/>
    <dgm:cxn modelId="{C319A84A-7418-4AB8-ABA4-A0AA46CF45D7}" srcId="{BE5FF950-2A0D-4F42-91D4-9B993F113AC7}" destId="{929734ED-2348-487A-949A-0F56079C82C1}" srcOrd="4" destOrd="0" parTransId="{48B8BA3B-1331-45CA-8493-3C9A9737D652}" sibTransId="{CEBC7F3C-006B-4B10-9B93-0E2AF59C2B53}"/>
    <dgm:cxn modelId="{9C687F61-7FAD-4144-B44E-604043480AEC}" type="presParOf" srcId="{1443765F-5E94-4158-B9B2-7B31D3C23507}" destId="{005E62C2-FDC7-422C-9DCF-48970522C1BA}" srcOrd="0" destOrd="0" presId="urn:microsoft.com/office/officeart/2005/8/layout/chevron1"/>
    <dgm:cxn modelId="{F75BC78E-8C53-4C27-ABBC-56C8D6EFE65D}" type="presParOf" srcId="{1443765F-5E94-4158-B9B2-7B31D3C23507}" destId="{3E6D7877-5E05-4E5C-B9C7-1984B7C8ECEB}" srcOrd="1" destOrd="0" presId="urn:microsoft.com/office/officeart/2005/8/layout/chevron1"/>
    <dgm:cxn modelId="{5EA8761E-9D77-4E43-B682-073181F1F497}" type="presParOf" srcId="{1443765F-5E94-4158-B9B2-7B31D3C23507}" destId="{8119E358-620E-455E-A0A3-C57835FB82DD}" srcOrd="2" destOrd="0" presId="urn:microsoft.com/office/officeart/2005/8/layout/chevron1"/>
    <dgm:cxn modelId="{3943BDC7-A2AB-48D4-9BA3-618A85E41024}" type="presParOf" srcId="{1443765F-5E94-4158-B9B2-7B31D3C23507}" destId="{C9C3C6AA-2D99-49FD-B9EC-0DF003C920FE}" srcOrd="3" destOrd="0" presId="urn:microsoft.com/office/officeart/2005/8/layout/chevron1"/>
    <dgm:cxn modelId="{7DA792BB-3EF4-4D5E-87F7-5F87939E7848}" type="presParOf" srcId="{1443765F-5E94-4158-B9B2-7B31D3C23507}" destId="{DDAF493E-6026-449D-AF9A-D88CC8DEE280}" srcOrd="4" destOrd="0" presId="urn:microsoft.com/office/officeart/2005/8/layout/chevron1"/>
    <dgm:cxn modelId="{4D26CB34-179F-4AC5-BE70-F7A420739B5F}" type="presParOf" srcId="{1443765F-5E94-4158-B9B2-7B31D3C23507}" destId="{B09948A4-0026-4EAC-8370-8952007C5742}" srcOrd="5" destOrd="0" presId="urn:microsoft.com/office/officeart/2005/8/layout/chevron1"/>
    <dgm:cxn modelId="{1091061A-D287-4267-90F1-A9D520D9E8AD}" type="presParOf" srcId="{1443765F-5E94-4158-B9B2-7B31D3C23507}" destId="{188CE91C-CE85-47EE-9AEA-5E2783DD1EEF}" srcOrd="6" destOrd="0" presId="urn:microsoft.com/office/officeart/2005/8/layout/chevron1"/>
    <dgm:cxn modelId="{99020851-D515-429A-B47F-90ECD0923F83}" type="presParOf" srcId="{1443765F-5E94-4158-B9B2-7B31D3C23507}" destId="{1ED911C2-B152-488B-B00B-FA4C99E8C008}" srcOrd="7" destOrd="0" presId="urn:microsoft.com/office/officeart/2005/8/layout/chevron1"/>
    <dgm:cxn modelId="{03DDE1B7-2676-4FBA-A31E-EA6D4534E8EF}" type="presParOf" srcId="{1443765F-5E94-4158-B9B2-7B31D3C23507}" destId="{D54F7E50-DEDA-4284-8A75-BD45409D9D1C}" srcOrd="8" destOrd="0" presId="urn:microsoft.com/office/officeart/2005/8/layout/chevron1"/>
    <dgm:cxn modelId="{AA92ABB9-BAA7-40E8-A026-2501EB47DF17}" type="presParOf" srcId="{1443765F-5E94-4158-B9B2-7B31D3C23507}" destId="{BF5E47A2-12B2-42BB-A498-D446C2985056}" srcOrd="9" destOrd="0" presId="urn:microsoft.com/office/officeart/2005/8/layout/chevron1"/>
    <dgm:cxn modelId="{429C8923-A738-4948-A49D-59F646E38CE6}" type="presParOf" srcId="{1443765F-5E94-4158-B9B2-7B31D3C23507}" destId="{6ECE6DE6-EACE-4310-9AC5-A4713BFACF5F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73.xml><?xml version="1.0" encoding="utf-8"?>
<dgm:dataModel xmlns:dgm="http://schemas.openxmlformats.org/drawingml/2006/diagram" xmlns:a="http://schemas.openxmlformats.org/drawingml/2006/main">
  <dgm:ptLst>
    <dgm:pt modelId="{BE5FF950-2A0D-4F42-91D4-9B993F113AC7}" type="doc">
      <dgm:prSet loTypeId="urn:microsoft.com/office/officeart/2005/8/layout/chevron1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1DBD1DAE-67BF-4B77-A4BB-55C53488C8DC}">
      <dgm:prSet phldrT="[Text]"/>
      <dgm:spPr/>
      <dgm:t>
        <a:bodyPr/>
        <a:lstStyle/>
        <a:p>
          <a:r>
            <a:rPr lang="en-US" dirty="0" smtClean="0"/>
            <a:t>Introduction</a:t>
          </a:r>
          <a:endParaRPr lang="en-US" dirty="0"/>
        </a:p>
      </dgm:t>
    </dgm:pt>
    <dgm:pt modelId="{74EC9D49-1EC2-4957-84F9-8A022B8B0C28}" type="parTrans" cxnId="{14F85737-5C87-4069-B374-290DBC46FDBC}">
      <dgm:prSet/>
      <dgm:spPr/>
      <dgm:t>
        <a:bodyPr/>
        <a:lstStyle/>
        <a:p>
          <a:endParaRPr lang="en-US"/>
        </a:p>
      </dgm:t>
    </dgm:pt>
    <dgm:pt modelId="{0DD9B238-0696-479A-94A2-B6D1786E5B9F}" type="sibTrans" cxnId="{14F85737-5C87-4069-B374-290DBC46FDBC}">
      <dgm:prSet/>
      <dgm:spPr/>
      <dgm:t>
        <a:bodyPr/>
        <a:lstStyle/>
        <a:p>
          <a:endParaRPr lang="en-US"/>
        </a:p>
      </dgm:t>
    </dgm:pt>
    <dgm:pt modelId="{907D46D8-0AC8-40F3-9AEE-ADF6FBDBE8B7}">
      <dgm:prSet phldrT="[Text]"/>
      <dgm:spPr>
        <a:solidFill>
          <a:schemeClr val="accent3"/>
        </a:solidFill>
      </dgm:spPr>
      <dgm:t>
        <a:bodyPr/>
        <a:lstStyle/>
        <a:p>
          <a:r>
            <a:rPr lang="en-US" dirty="0" smtClean="0"/>
            <a:t>Graphene CNN</a:t>
          </a:r>
          <a:endParaRPr lang="en-US" dirty="0"/>
        </a:p>
      </dgm:t>
    </dgm:pt>
    <dgm:pt modelId="{5B3CE2EA-5E87-4365-B64A-EA35F44F493B}" type="parTrans" cxnId="{9F23AE52-01A6-44E1-A279-F95BA52723D5}">
      <dgm:prSet/>
      <dgm:spPr/>
      <dgm:t>
        <a:bodyPr/>
        <a:lstStyle/>
        <a:p>
          <a:endParaRPr lang="en-US"/>
        </a:p>
      </dgm:t>
    </dgm:pt>
    <dgm:pt modelId="{FBF95CD8-F13B-4642-ABC6-BE835C700054}" type="sibTrans" cxnId="{9F23AE52-01A6-44E1-A279-F95BA52723D5}">
      <dgm:prSet/>
      <dgm:spPr/>
      <dgm:t>
        <a:bodyPr/>
        <a:lstStyle/>
        <a:p>
          <a:endParaRPr lang="en-US"/>
        </a:p>
      </dgm:t>
    </dgm:pt>
    <dgm:pt modelId="{035A559D-0505-4FB0-B923-0796A157069B}">
      <dgm:prSet phldrT="[Text]"/>
      <dgm:spPr>
        <a:solidFill>
          <a:schemeClr val="accent4"/>
        </a:solidFill>
      </dgm:spPr>
      <dgm:t>
        <a:bodyPr/>
        <a:lstStyle/>
        <a:p>
          <a:r>
            <a:rPr lang="en-US" dirty="0" smtClean="0"/>
            <a:t>Low-loss Diode</a:t>
          </a:r>
          <a:endParaRPr lang="en-US" dirty="0"/>
        </a:p>
      </dgm:t>
    </dgm:pt>
    <dgm:pt modelId="{5319D9B5-D035-4C8D-8DB3-D9FDC2A0F4FB}" type="parTrans" cxnId="{4EF5110F-7EA6-4501-AE3E-1288F7B9D891}">
      <dgm:prSet/>
      <dgm:spPr/>
      <dgm:t>
        <a:bodyPr/>
        <a:lstStyle/>
        <a:p>
          <a:endParaRPr lang="en-US"/>
        </a:p>
      </dgm:t>
    </dgm:pt>
    <dgm:pt modelId="{2ED04320-4A65-4710-A327-5A68CE0C4FE6}" type="sibTrans" cxnId="{4EF5110F-7EA6-4501-AE3E-1288F7B9D891}">
      <dgm:prSet/>
      <dgm:spPr/>
      <dgm:t>
        <a:bodyPr/>
        <a:lstStyle/>
        <a:p>
          <a:endParaRPr lang="en-US"/>
        </a:p>
      </dgm:t>
    </dgm:pt>
    <dgm:pt modelId="{40CD313F-31F7-48F3-9E4F-B3A7C957EE47}">
      <dgm:prSet phldrT="[Text]"/>
      <dgm:spPr>
        <a:solidFill>
          <a:schemeClr val="accent5"/>
        </a:solidFill>
      </dgm:spPr>
      <dgm:t>
        <a:bodyPr/>
        <a:lstStyle/>
        <a:p>
          <a:r>
            <a:rPr lang="en-US" dirty="0" smtClean="0"/>
            <a:t>Diffusive Coupler</a:t>
          </a:r>
          <a:endParaRPr lang="en-US" dirty="0"/>
        </a:p>
      </dgm:t>
    </dgm:pt>
    <dgm:pt modelId="{995A6824-2EA9-4FD4-9ADF-88960B70E26B}" type="parTrans" cxnId="{0628C1E7-3DD9-4962-BA36-CEBBF6753F0F}">
      <dgm:prSet/>
      <dgm:spPr/>
      <dgm:t>
        <a:bodyPr/>
        <a:lstStyle/>
        <a:p>
          <a:endParaRPr lang="en-US"/>
        </a:p>
      </dgm:t>
    </dgm:pt>
    <dgm:pt modelId="{8AAD685E-575F-44BD-99C7-BF61A131180F}" type="sibTrans" cxnId="{0628C1E7-3DD9-4962-BA36-CEBBF6753F0F}">
      <dgm:prSet/>
      <dgm:spPr/>
      <dgm:t>
        <a:bodyPr/>
        <a:lstStyle/>
        <a:p>
          <a:endParaRPr lang="en-US"/>
        </a:p>
      </dgm:t>
    </dgm:pt>
    <dgm:pt modelId="{929734ED-2348-487A-949A-0F56079C82C1}">
      <dgm:prSet/>
      <dgm:spPr>
        <a:solidFill>
          <a:schemeClr val="accent6"/>
        </a:solidFill>
      </dgm:spPr>
      <dgm:t>
        <a:bodyPr/>
        <a:lstStyle/>
        <a:p>
          <a:r>
            <a:rPr lang="en-US" dirty="0" smtClean="0"/>
            <a:t>Tech. Limitations</a:t>
          </a:r>
          <a:endParaRPr lang="en-US" dirty="0"/>
        </a:p>
      </dgm:t>
    </dgm:pt>
    <dgm:pt modelId="{48B8BA3B-1331-45CA-8493-3C9A9737D652}" type="parTrans" cxnId="{C319A84A-7418-4AB8-ABA4-A0AA46CF45D7}">
      <dgm:prSet/>
      <dgm:spPr/>
      <dgm:t>
        <a:bodyPr/>
        <a:lstStyle/>
        <a:p>
          <a:endParaRPr lang="en-US"/>
        </a:p>
      </dgm:t>
    </dgm:pt>
    <dgm:pt modelId="{CEBC7F3C-006B-4B10-9B93-0E2AF59C2B53}" type="sibTrans" cxnId="{C319A84A-7418-4AB8-ABA4-A0AA46CF45D7}">
      <dgm:prSet/>
      <dgm:spPr/>
      <dgm:t>
        <a:bodyPr/>
        <a:lstStyle/>
        <a:p>
          <a:endParaRPr lang="en-US"/>
        </a:p>
      </dgm:t>
    </dgm:pt>
    <dgm:pt modelId="{5FAE34C6-C642-443E-AB55-8DB27C897452}">
      <dgm:prSet/>
      <dgm:spPr>
        <a:solidFill>
          <a:schemeClr val="tx2">
            <a:lumMod val="20000"/>
            <a:lumOff val="80000"/>
          </a:schemeClr>
        </a:solidFill>
      </dgm:spPr>
      <dgm:t>
        <a:bodyPr/>
        <a:lstStyle/>
        <a:p>
          <a:r>
            <a:rPr lang="en-US" dirty="0" smtClean="0"/>
            <a:t>Future Work</a:t>
          </a:r>
          <a:endParaRPr lang="en-US" dirty="0"/>
        </a:p>
      </dgm:t>
    </dgm:pt>
    <dgm:pt modelId="{5FC16576-6BBF-4CE4-9368-2CA0F9CA7496}" type="parTrans" cxnId="{0030CDDC-7882-4D38-B0D4-0ECEE5A710BE}">
      <dgm:prSet/>
      <dgm:spPr/>
      <dgm:t>
        <a:bodyPr/>
        <a:lstStyle/>
        <a:p>
          <a:endParaRPr lang="en-US"/>
        </a:p>
      </dgm:t>
    </dgm:pt>
    <dgm:pt modelId="{5D738C3A-C2B9-4E6E-BDD0-E6786063C119}" type="sibTrans" cxnId="{0030CDDC-7882-4D38-B0D4-0ECEE5A710BE}">
      <dgm:prSet/>
      <dgm:spPr/>
      <dgm:t>
        <a:bodyPr/>
        <a:lstStyle/>
        <a:p>
          <a:endParaRPr lang="en-US"/>
        </a:p>
      </dgm:t>
    </dgm:pt>
    <dgm:pt modelId="{1443765F-5E94-4158-B9B2-7B31D3C23507}" type="pres">
      <dgm:prSet presAssocID="{BE5FF950-2A0D-4F42-91D4-9B993F113AC7}" presName="Name0" presStyleCnt="0">
        <dgm:presLayoutVars>
          <dgm:dir/>
          <dgm:animLvl val="lvl"/>
          <dgm:resizeHandles val="exact"/>
        </dgm:presLayoutVars>
      </dgm:prSet>
      <dgm:spPr/>
    </dgm:pt>
    <dgm:pt modelId="{005E62C2-FDC7-422C-9DCF-48970522C1BA}" type="pres">
      <dgm:prSet presAssocID="{1DBD1DAE-67BF-4B77-A4BB-55C53488C8DC}" presName="parTxOnly" presStyleLbl="node1" presStyleIdx="0" presStyleCnt="6" custLinFactNeighborY="-1116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E6D7877-5E05-4E5C-B9C7-1984B7C8ECEB}" type="pres">
      <dgm:prSet presAssocID="{0DD9B238-0696-479A-94A2-B6D1786E5B9F}" presName="parTxOnlySpace" presStyleCnt="0"/>
      <dgm:spPr/>
    </dgm:pt>
    <dgm:pt modelId="{8119E358-620E-455E-A0A3-C57835FB82DD}" type="pres">
      <dgm:prSet presAssocID="{907D46D8-0AC8-40F3-9AEE-ADF6FBDBE8B7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9C3C6AA-2D99-49FD-B9EC-0DF003C920FE}" type="pres">
      <dgm:prSet presAssocID="{FBF95CD8-F13B-4642-ABC6-BE835C700054}" presName="parTxOnlySpace" presStyleCnt="0"/>
      <dgm:spPr/>
    </dgm:pt>
    <dgm:pt modelId="{DDAF493E-6026-449D-AF9A-D88CC8DEE280}" type="pres">
      <dgm:prSet presAssocID="{035A559D-0505-4FB0-B923-0796A157069B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09948A4-0026-4EAC-8370-8952007C5742}" type="pres">
      <dgm:prSet presAssocID="{2ED04320-4A65-4710-A327-5A68CE0C4FE6}" presName="parTxOnlySpace" presStyleCnt="0"/>
      <dgm:spPr/>
    </dgm:pt>
    <dgm:pt modelId="{188CE91C-CE85-47EE-9AEA-5E2783DD1EEF}" type="pres">
      <dgm:prSet presAssocID="{40CD313F-31F7-48F3-9E4F-B3A7C957EE47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D911C2-B152-488B-B00B-FA4C99E8C008}" type="pres">
      <dgm:prSet presAssocID="{8AAD685E-575F-44BD-99C7-BF61A131180F}" presName="parTxOnlySpace" presStyleCnt="0"/>
      <dgm:spPr/>
    </dgm:pt>
    <dgm:pt modelId="{D54F7E50-DEDA-4284-8A75-BD45409D9D1C}" type="pres">
      <dgm:prSet presAssocID="{929734ED-2348-487A-949A-0F56079C82C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F5E47A2-12B2-42BB-A498-D446C2985056}" type="pres">
      <dgm:prSet presAssocID="{CEBC7F3C-006B-4B10-9B93-0E2AF59C2B53}" presName="parTxOnlySpace" presStyleCnt="0"/>
      <dgm:spPr/>
    </dgm:pt>
    <dgm:pt modelId="{6ECE6DE6-EACE-4310-9AC5-A4713BFACF5F}" type="pres">
      <dgm:prSet presAssocID="{5FAE34C6-C642-443E-AB55-8DB27C897452}" presName="parTxOnly" presStyleLbl="node1" presStyleIdx="5" presStyleCnt="6" custLinFactNeighborY="-11169">
        <dgm:presLayoutVars>
          <dgm:chMax val="0"/>
          <dgm:chPref val="0"/>
          <dgm:bulletEnabled val="1"/>
        </dgm:presLayoutVars>
      </dgm:prSet>
      <dgm:spPr/>
    </dgm:pt>
  </dgm:ptLst>
  <dgm:cxnLst>
    <dgm:cxn modelId="{0628C1E7-3DD9-4962-BA36-CEBBF6753F0F}" srcId="{BE5FF950-2A0D-4F42-91D4-9B993F113AC7}" destId="{40CD313F-31F7-48F3-9E4F-B3A7C957EE47}" srcOrd="3" destOrd="0" parTransId="{995A6824-2EA9-4FD4-9ADF-88960B70E26B}" sibTransId="{8AAD685E-575F-44BD-99C7-BF61A131180F}"/>
    <dgm:cxn modelId="{B41878D1-7DF3-40C1-8F96-F093B1472827}" type="presOf" srcId="{1DBD1DAE-67BF-4B77-A4BB-55C53488C8DC}" destId="{005E62C2-FDC7-422C-9DCF-48970522C1BA}" srcOrd="0" destOrd="0" presId="urn:microsoft.com/office/officeart/2005/8/layout/chevron1"/>
    <dgm:cxn modelId="{0030CDDC-7882-4D38-B0D4-0ECEE5A710BE}" srcId="{BE5FF950-2A0D-4F42-91D4-9B993F113AC7}" destId="{5FAE34C6-C642-443E-AB55-8DB27C897452}" srcOrd="5" destOrd="0" parTransId="{5FC16576-6BBF-4CE4-9368-2CA0F9CA7496}" sibTransId="{5D738C3A-C2B9-4E6E-BDD0-E6786063C119}"/>
    <dgm:cxn modelId="{B288B1A3-A7F8-4C7A-B474-96A4F111221E}" type="presOf" srcId="{5FAE34C6-C642-443E-AB55-8DB27C897452}" destId="{6ECE6DE6-EACE-4310-9AC5-A4713BFACF5F}" srcOrd="0" destOrd="0" presId="urn:microsoft.com/office/officeart/2005/8/layout/chevron1"/>
    <dgm:cxn modelId="{23D73535-B37D-43BB-A2F6-01B3B5107887}" type="presOf" srcId="{907D46D8-0AC8-40F3-9AEE-ADF6FBDBE8B7}" destId="{8119E358-620E-455E-A0A3-C57835FB82DD}" srcOrd="0" destOrd="0" presId="urn:microsoft.com/office/officeart/2005/8/layout/chevron1"/>
    <dgm:cxn modelId="{77295FB0-845D-4AD7-B46B-BA5AEC5B92B9}" type="presOf" srcId="{BE5FF950-2A0D-4F42-91D4-9B993F113AC7}" destId="{1443765F-5E94-4158-B9B2-7B31D3C23507}" srcOrd="0" destOrd="0" presId="urn:microsoft.com/office/officeart/2005/8/layout/chevron1"/>
    <dgm:cxn modelId="{E603134F-5F51-485B-8C0E-F8F12D1E58D3}" type="presOf" srcId="{929734ED-2348-487A-949A-0F56079C82C1}" destId="{D54F7E50-DEDA-4284-8A75-BD45409D9D1C}" srcOrd="0" destOrd="0" presId="urn:microsoft.com/office/officeart/2005/8/layout/chevron1"/>
    <dgm:cxn modelId="{9F23AE52-01A6-44E1-A279-F95BA52723D5}" srcId="{BE5FF950-2A0D-4F42-91D4-9B993F113AC7}" destId="{907D46D8-0AC8-40F3-9AEE-ADF6FBDBE8B7}" srcOrd="1" destOrd="0" parTransId="{5B3CE2EA-5E87-4365-B64A-EA35F44F493B}" sibTransId="{FBF95CD8-F13B-4642-ABC6-BE835C700054}"/>
    <dgm:cxn modelId="{F767CF43-A1CC-40BB-B47F-A58068834474}" type="presOf" srcId="{40CD313F-31F7-48F3-9E4F-B3A7C957EE47}" destId="{188CE91C-CE85-47EE-9AEA-5E2783DD1EEF}" srcOrd="0" destOrd="0" presId="urn:microsoft.com/office/officeart/2005/8/layout/chevron1"/>
    <dgm:cxn modelId="{14F85737-5C87-4069-B374-290DBC46FDBC}" srcId="{BE5FF950-2A0D-4F42-91D4-9B993F113AC7}" destId="{1DBD1DAE-67BF-4B77-A4BB-55C53488C8DC}" srcOrd="0" destOrd="0" parTransId="{74EC9D49-1EC2-4957-84F9-8A022B8B0C28}" sibTransId="{0DD9B238-0696-479A-94A2-B6D1786E5B9F}"/>
    <dgm:cxn modelId="{4AFA92D8-2D4C-486A-8878-2698F6E0433A}" type="presOf" srcId="{035A559D-0505-4FB0-B923-0796A157069B}" destId="{DDAF493E-6026-449D-AF9A-D88CC8DEE280}" srcOrd="0" destOrd="0" presId="urn:microsoft.com/office/officeart/2005/8/layout/chevron1"/>
    <dgm:cxn modelId="{4EF5110F-7EA6-4501-AE3E-1288F7B9D891}" srcId="{BE5FF950-2A0D-4F42-91D4-9B993F113AC7}" destId="{035A559D-0505-4FB0-B923-0796A157069B}" srcOrd="2" destOrd="0" parTransId="{5319D9B5-D035-4C8D-8DB3-D9FDC2A0F4FB}" sibTransId="{2ED04320-4A65-4710-A327-5A68CE0C4FE6}"/>
    <dgm:cxn modelId="{C319A84A-7418-4AB8-ABA4-A0AA46CF45D7}" srcId="{BE5FF950-2A0D-4F42-91D4-9B993F113AC7}" destId="{929734ED-2348-487A-949A-0F56079C82C1}" srcOrd="4" destOrd="0" parTransId="{48B8BA3B-1331-45CA-8493-3C9A9737D652}" sibTransId="{CEBC7F3C-006B-4B10-9B93-0E2AF59C2B53}"/>
    <dgm:cxn modelId="{9C687F61-7FAD-4144-B44E-604043480AEC}" type="presParOf" srcId="{1443765F-5E94-4158-B9B2-7B31D3C23507}" destId="{005E62C2-FDC7-422C-9DCF-48970522C1BA}" srcOrd="0" destOrd="0" presId="urn:microsoft.com/office/officeart/2005/8/layout/chevron1"/>
    <dgm:cxn modelId="{F75BC78E-8C53-4C27-ABBC-56C8D6EFE65D}" type="presParOf" srcId="{1443765F-5E94-4158-B9B2-7B31D3C23507}" destId="{3E6D7877-5E05-4E5C-B9C7-1984B7C8ECEB}" srcOrd="1" destOrd="0" presId="urn:microsoft.com/office/officeart/2005/8/layout/chevron1"/>
    <dgm:cxn modelId="{5EA8761E-9D77-4E43-B682-073181F1F497}" type="presParOf" srcId="{1443765F-5E94-4158-B9B2-7B31D3C23507}" destId="{8119E358-620E-455E-A0A3-C57835FB82DD}" srcOrd="2" destOrd="0" presId="urn:microsoft.com/office/officeart/2005/8/layout/chevron1"/>
    <dgm:cxn modelId="{3943BDC7-A2AB-48D4-9BA3-618A85E41024}" type="presParOf" srcId="{1443765F-5E94-4158-B9B2-7B31D3C23507}" destId="{C9C3C6AA-2D99-49FD-B9EC-0DF003C920FE}" srcOrd="3" destOrd="0" presId="urn:microsoft.com/office/officeart/2005/8/layout/chevron1"/>
    <dgm:cxn modelId="{7DA792BB-3EF4-4D5E-87F7-5F87939E7848}" type="presParOf" srcId="{1443765F-5E94-4158-B9B2-7B31D3C23507}" destId="{DDAF493E-6026-449D-AF9A-D88CC8DEE280}" srcOrd="4" destOrd="0" presId="urn:microsoft.com/office/officeart/2005/8/layout/chevron1"/>
    <dgm:cxn modelId="{4D26CB34-179F-4AC5-BE70-F7A420739B5F}" type="presParOf" srcId="{1443765F-5E94-4158-B9B2-7B31D3C23507}" destId="{B09948A4-0026-4EAC-8370-8952007C5742}" srcOrd="5" destOrd="0" presId="urn:microsoft.com/office/officeart/2005/8/layout/chevron1"/>
    <dgm:cxn modelId="{1091061A-D287-4267-90F1-A9D520D9E8AD}" type="presParOf" srcId="{1443765F-5E94-4158-B9B2-7B31D3C23507}" destId="{188CE91C-CE85-47EE-9AEA-5E2783DD1EEF}" srcOrd="6" destOrd="0" presId="urn:microsoft.com/office/officeart/2005/8/layout/chevron1"/>
    <dgm:cxn modelId="{99020851-D515-429A-B47F-90ECD0923F83}" type="presParOf" srcId="{1443765F-5E94-4158-B9B2-7B31D3C23507}" destId="{1ED911C2-B152-488B-B00B-FA4C99E8C008}" srcOrd="7" destOrd="0" presId="urn:microsoft.com/office/officeart/2005/8/layout/chevron1"/>
    <dgm:cxn modelId="{03DDE1B7-2676-4FBA-A31E-EA6D4534E8EF}" type="presParOf" srcId="{1443765F-5E94-4158-B9B2-7B31D3C23507}" destId="{D54F7E50-DEDA-4284-8A75-BD45409D9D1C}" srcOrd="8" destOrd="0" presId="urn:microsoft.com/office/officeart/2005/8/layout/chevron1"/>
    <dgm:cxn modelId="{AA92ABB9-BAA7-40E8-A026-2501EB47DF17}" type="presParOf" srcId="{1443765F-5E94-4158-B9B2-7B31D3C23507}" destId="{BF5E47A2-12B2-42BB-A498-D446C2985056}" srcOrd="9" destOrd="0" presId="urn:microsoft.com/office/officeart/2005/8/layout/chevron1"/>
    <dgm:cxn modelId="{429C8923-A738-4948-A49D-59F646E38CE6}" type="presParOf" srcId="{1443765F-5E94-4158-B9B2-7B31D3C23507}" destId="{6ECE6DE6-EACE-4310-9AC5-A4713BFACF5F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74.xml><?xml version="1.0" encoding="utf-8"?>
<dgm:dataModel xmlns:dgm="http://schemas.openxmlformats.org/drawingml/2006/diagram" xmlns:a="http://schemas.openxmlformats.org/drawingml/2006/main">
  <dgm:ptLst>
    <dgm:pt modelId="{BE5FF950-2A0D-4F42-91D4-9B993F113AC7}" type="doc">
      <dgm:prSet loTypeId="urn:microsoft.com/office/officeart/2005/8/layout/chevron1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1DBD1DAE-67BF-4B77-A4BB-55C53488C8DC}">
      <dgm:prSet phldrT="[Text]"/>
      <dgm:spPr/>
      <dgm:t>
        <a:bodyPr/>
        <a:lstStyle/>
        <a:p>
          <a:r>
            <a:rPr lang="en-US" dirty="0" smtClean="0"/>
            <a:t>Introduction</a:t>
          </a:r>
          <a:endParaRPr lang="en-US" dirty="0"/>
        </a:p>
      </dgm:t>
    </dgm:pt>
    <dgm:pt modelId="{74EC9D49-1EC2-4957-84F9-8A022B8B0C28}" type="parTrans" cxnId="{14F85737-5C87-4069-B374-290DBC46FDBC}">
      <dgm:prSet/>
      <dgm:spPr/>
      <dgm:t>
        <a:bodyPr/>
        <a:lstStyle/>
        <a:p>
          <a:endParaRPr lang="en-US"/>
        </a:p>
      </dgm:t>
    </dgm:pt>
    <dgm:pt modelId="{0DD9B238-0696-479A-94A2-B6D1786E5B9F}" type="sibTrans" cxnId="{14F85737-5C87-4069-B374-290DBC46FDBC}">
      <dgm:prSet/>
      <dgm:spPr/>
      <dgm:t>
        <a:bodyPr/>
        <a:lstStyle/>
        <a:p>
          <a:endParaRPr lang="en-US"/>
        </a:p>
      </dgm:t>
    </dgm:pt>
    <dgm:pt modelId="{907D46D8-0AC8-40F3-9AEE-ADF6FBDBE8B7}">
      <dgm:prSet phldrT="[Text]"/>
      <dgm:spPr>
        <a:solidFill>
          <a:schemeClr val="accent3"/>
        </a:solidFill>
      </dgm:spPr>
      <dgm:t>
        <a:bodyPr/>
        <a:lstStyle/>
        <a:p>
          <a:r>
            <a:rPr lang="en-US" dirty="0" smtClean="0"/>
            <a:t>Graphene CNN</a:t>
          </a:r>
          <a:endParaRPr lang="en-US" dirty="0"/>
        </a:p>
      </dgm:t>
    </dgm:pt>
    <dgm:pt modelId="{5B3CE2EA-5E87-4365-B64A-EA35F44F493B}" type="parTrans" cxnId="{9F23AE52-01A6-44E1-A279-F95BA52723D5}">
      <dgm:prSet/>
      <dgm:spPr/>
      <dgm:t>
        <a:bodyPr/>
        <a:lstStyle/>
        <a:p>
          <a:endParaRPr lang="en-US"/>
        </a:p>
      </dgm:t>
    </dgm:pt>
    <dgm:pt modelId="{FBF95CD8-F13B-4642-ABC6-BE835C700054}" type="sibTrans" cxnId="{9F23AE52-01A6-44E1-A279-F95BA52723D5}">
      <dgm:prSet/>
      <dgm:spPr/>
      <dgm:t>
        <a:bodyPr/>
        <a:lstStyle/>
        <a:p>
          <a:endParaRPr lang="en-US"/>
        </a:p>
      </dgm:t>
    </dgm:pt>
    <dgm:pt modelId="{035A559D-0505-4FB0-B923-0796A157069B}">
      <dgm:prSet phldrT="[Text]"/>
      <dgm:spPr>
        <a:solidFill>
          <a:schemeClr val="accent4"/>
        </a:solidFill>
      </dgm:spPr>
      <dgm:t>
        <a:bodyPr/>
        <a:lstStyle/>
        <a:p>
          <a:r>
            <a:rPr lang="en-US" dirty="0" smtClean="0"/>
            <a:t>Low-loss Diode</a:t>
          </a:r>
          <a:endParaRPr lang="en-US" dirty="0"/>
        </a:p>
      </dgm:t>
    </dgm:pt>
    <dgm:pt modelId="{5319D9B5-D035-4C8D-8DB3-D9FDC2A0F4FB}" type="parTrans" cxnId="{4EF5110F-7EA6-4501-AE3E-1288F7B9D891}">
      <dgm:prSet/>
      <dgm:spPr/>
      <dgm:t>
        <a:bodyPr/>
        <a:lstStyle/>
        <a:p>
          <a:endParaRPr lang="en-US"/>
        </a:p>
      </dgm:t>
    </dgm:pt>
    <dgm:pt modelId="{2ED04320-4A65-4710-A327-5A68CE0C4FE6}" type="sibTrans" cxnId="{4EF5110F-7EA6-4501-AE3E-1288F7B9D891}">
      <dgm:prSet/>
      <dgm:spPr/>
      <dgm:t>
        <a:bodyPr/>
        <a:lstStyle/>
        <a:p>
          <a:endParaRPr lang="en-US"/>
        </a:p>
      </dgm:t>
    </dgm:pt>
    <dgm:pt modelId="{40CD313F-31F7-48F3-9E4F-B3A7C957EE47}">
      <dgm:prSet phldrT="[Text]"/>
      <dgm:spPr>
        <a:solidFill>
          <a:schemeClr val="accent5"/>
        </a:solidFill>
      </dgm:spPr>
      <dgm:t>
        <a:bodyPr/>
        <a:lstStyle/>
        <a:p>
          <a:r>
            <a:rPr lang="en-US" dirty="0" smtClean="0"/>
            <a:t>Diffusive Coupler</a:t>
          </a:r>
          <a:endParaRPr lang="en-US" dirty="0"/>
        </a:p>
      </dgm:t>
    </dgm:pt>
    <dgm:pt modelId="{995A6824-2EA9-4FD4-9ADF-88960B70E26B}" type="parTrans" cxnId="{0628C1E7-3DD9-4962-BA36-CEBBF6753F0F}">
      <dgm:prSet/>
      <dgm:spPr/>
      <dgm:t>
        <a:bodyPr/>
        <a:lstStyle/>
        <a:p>
          <a:endParaRPr lang="en-US"/>
        </a:p>
      </dgm:t>
    </dgm:pt>
    <dgm:pt modelId="{8AAD685E-575F-44BD-99C7-BF61A131180F}" type="sibTrans" cxnId="{0628C1E7-3DD9-4962-BA36-CEBBF6753F0F}">
      <dgm:prSet/>
      <dgm:spPr/>
      <dgm:t>
        <a:bodyPr/>
        <a:lstStyle/>
        <a:p>
          <a:endParaRPr lang="en-US"/>
        </a:p>
      </dgm:t>
    </dgm:pt>
    <dgm:pt modelId="{929734ED-2348-487A-949A-0F56079C82C1}">
      <dgm:prSet/>
      <dgm:spPr>
        <a:solidFill>
          <a:schemeClr val="accent6"/>
        </a:solidFill>
      </dgm:spPr>
      <dgm:t>
        <a:bodyPr/>
        <a:lstStyle/>
        <a:p>
          <a:r>
            <a:rPr lang="en-US" dirty="0" smtClean="0"/>
            <a:t>Tech. Limitations</a:t>
          </a:r>
          <a:endParaRPr lang="en-US" dirty="0"/>
        </a:p>
      </dgm:t>
    </dgm:pt>
    <dgm:pt modelId="{48B8BA3B-1331-45CA-8493-3C9A9737D652}" type="parTrans" cxnId="{C319A84A-7418-4AB8-ABA4-A0AA46CF45D7}">
      <dgm:prSet/>
      <dgm:spPr/>
      <dgm:t>
        <a:bodyPr/>
        <a:lstStyle/>
        <a:p>
          <a:endParaRPr lang="en-US"/>
        </a:p>
      </dgm:t>
    </dgm:pt>
    <dgm:pt modelId="{CEBC7F3C-006B-4B10-9B93-0E2AF59C2B53}" type="sibTrans" cxnId="{C319A84A-7418-4AB8-ABA4-A0AA46CF45D7}">
      <dgm:prSet/>
      <dgm:spPr/>
      <dgm:t>
        <a:bodyPr/>
        <a:lstStyle/>
        <a:p>
          <a:endParaRPr lang="en-US"/>
        </a:p>
      </dgm:t>
    </dgm:pt>
    <dgm:pt modelId="{5FAE34C6-C642-443E-AB55-8DB27C897452}">
      <dgm:prSet/>
      <dgm:spPr>
        <a:solidFill>
          <a:schemeClr val="tx2">
            <a:lumMod val="20000"/>
            <a:lumOff val="80000"/>
          </a:schemeClr>
        </a:solidFill>
      </dgm:spPr>
      <dgm:t>
        <a:bodyPr/>
        <a:lstStyle/>
        <a:p>
          <a:r>
            <a:rPr lang="en-US" dirty="0" smtClean="0"/>
            <a:t>Future Work</a:t>
          </a:r>
          <a:endParaRPr lang="en-US" dirty="0"/>
        </a:p>
      </dgm:t>
    </dgm:pt>
    <dgm:pt modelId="{5FC16576-6BBF-4CE4-9368-2CA0F9CA7496}" type="parTrans" cxnId="{0030CDDC-7882-4D38-B0D4-0ECEE5A710BE}">
      <dgm:prSet/>
      <dgm:spPr/>
      <dgm:t>
        <a:bodyPr/>
        <a:lstStyle/>
        <a:p>
          <a:endParaRPr lang="en-US"/>
        </a:p>
      </dgm:t>
    </dgm:pt>
    <dgm:pt modelId="{5D738C3A-C2B9-4E6E-BDD0-E6786063C119}" type="sibTrans" cxnId="{0030CDDC-7882-4D38-B0D4-0ECEE5A710BE}">
      <dgm:prSet/>
      <dgm:spPr/>
      <dgm:t>
        <a:bodyPr/>
        <a:lstStyle/>
        <a:p>
          <a:endParaRPr lang="en-US"/>
        </a:p>
      </dgm:t>
    </dgm:pt>
    <dgm:pt modelId="{1443765F-5E94-4158-B9B2-7B31D3C23507}" type="pres">
      <dgm:prSet presAssocID="{BE5FF950-2A0D-4F42-91D4-9B993F113AC7}" presName="Name0" presStyleCnt="0">
        <dgm:presLayoutVars>
          <dgm:dir/>
          <dgm:animLvl val="lvl"/>
          <dgm:resizeHandles val="exact"/>
        </dgm:presLayoutVars>
      </dgm:prSet>
      <dgm:spPr/>
    </dgm:pt>
    <dgm:pt modelId="{005E62C2-FDC7-422C-9DCF-48970522C1BA}" type="pres">
      <dgm:prSet presAssocID="{1DBD1DAE-67BF-4B77-A4BB-55C53488C8DC}" presName="parTxOnly" presStyleLbl="node1" presStyleIdx="0" presStyleCnt="6" custLinFactNeighborY="-1116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E6D7877-5E05-4E5C-B9C7-1984B7C8ECEB}" type="pres">
      <dgm:prSet presAssocID="{0DD9B238-0696-479A-94A2-B6D1786E5B9F}" presName="parTxOnlySpace" presStyleCnt="0"/>
      <dgm:spPr/>
    </dgm:pt>
    <dgm:pt modelId="{8119E358-620E-455E-A0A3-C57835FB82DD}" type="pres">
      <dgm:prSet presAssocID="{907D46D8-0AC8-40F3-9AEE-ADF6FBDBE8B7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9C3C6AA-2D99-49FD-B9EC-0DF003C920FE}" type="pres">
      <dgm:prSet presAssocID="{FBF95CD8-F13B-4642-ABC6-BE835C700054}" presName="parTxOnlySpace" presStyleCnt="0"/>
      <dgm:spPr/>
    </dgm:pt>
    <dgm:pt modelId="{DDAF493E-6026-449D-AF9A-D88CC8DEE280}" type="pres">
      <dgm:prSet presAssocID="{035A559D-0505-4FB0-B923-0796A157069B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09948A4-0026-4EAC-8370-8952007C5742}" type="pres">
      <dgm:prSet presAssocID="{2ED04320-4A65-4710-A327-5A68CE0C4FE6}" presName="parTxOnlySpace" presStyleCnt="0"/>
      <dgm:spPr/>
    </dgm:pt>
    <dgm:pt modelId="{188CE91C-CE85-47EE-9AEA-5E2783DD1EEF}" type="pres">
      <dgm:prSet presAssocID="{40CD313F-31F7-48F3-9E4F-B3A7C957EE47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D911C2-B152-488B-B00B-FA4C99E8C008}" type="pres">
      <dgm:prSet presAssocID="{8AAD685E-575F-44BD-99C7-BF61A131180F}" presName="parTxOnlySpace" presStyleCnt="0"/>
      <dgm:spPr/>
    </dgm:pt>
    <dgm:pt modelId="{D54F7E50-DEDA-4284-8A75-BD45409D9D1C}" type="pres">
      <dgm:prSet presAssocID="{929734ED-2348-487A-949A-0F56079C82C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F5E47A2-12B2-42BB-A498-D446C2985056}" type="pres">
      <dgm:prSet presAssocID="{CEBC7F3C-006B-4B10-9B93-0E2AF59C2B53}" presName="parTxOnlySpace" presStyleCnt="0"/>
      <dgm:spPr/>
    </dgm:pt>
    <dgm:pt modelId="{6ECE6DE6-EACE-4310-9AC5-A4713BFACF5F}" type="pres">
      <dgm:prSet presAssocID="{5FAE34C6-C642-443E-AB55-8DB27C897452}" presName="parTxOnly" presStyleLbl="node1" presStyleIdx="5" presStyleCnt="6" custLinFactNeighborY="-11169">
        <dgm:presLayoutVars>
          <dgm:chMax val="0"/>
          <dgm:chPref val="0"/>
          <dgm:bulletEnabled val="1"/>
        </dgm:presLayoutVars>
      </dgm:prSet>
      <dgm:spPr/>
    </dgm:pt>
  </dgm:ptLst>
  <dgm:cxnLst>
    <dgm:cxn modelId="{0628C1E7-3DD9-4962-BA36-CEBBF6753F0F}" srcId="{BE5FF950-2A0D-4F42-91D4-9B993F113AC7}" destId="{40CD313F-31F7-48F3-9E4F-B3A7C957EE47}" srcOrd="3" destOrd="0" parTransId="{995A6824-2EA9-4FD4-9ADF-88960B70E26B}" sibTransId="{8AAD685E-575F-44BD-99C7-BF61A131180F}"/>
    <dgm:cxn modelId="{B41878D1-7DF3-40C1-8F96-F093B1472827}" type="presOf" srcId="{1DBD1DAE-67BF-4B77-A4BB-55C53488C8DC}" destId="{005E62C2-FDC7-422C-9DCF-48970522C1BA}" srcOrd="0" destOrd="0" presId="urn:microsoft.com/office/officeart/2005/8/layout/chevron1"/>
    <dgm:cxn modelId="{0030CDDC-7882-4D38-B0D4-0ECEE5A710BE}" srcId="{BE5FF950-2A0D-4F42-91D4-9B993F113AC7}" destId="{5FAE34C6-C642-443E-AB55-8DB27C897452}" srcOrd="5" destOrd="0" parTransId="{5FC16576-6BBF-4CE4-9368-2CA0F9CA7496}" sibTransId="{5D738C3A-C2B9-4E6E-BDD0-E6786063C119}"/>
    <dgm:cxn modelId="{B288B1A3-A7F8-4C7A-B474-96A4F111221E}" type="presOf" srcId="{5FAE34C6-C642-443E-AB55-8DB27C897452}" destId="{6ECE6DE6-EACE-4310-9AC5-A4713BFACF5F}" srcOrd="0" destOrd="0" presId="urn:microsoft.com/office/officeart/2005/8/layout/chevron1"/>
    <dgm:cxn modelId="{23D73535-B37D-43BB-A2F6-01B3B5107887}" type="presOf" srcId="{907D46D8-0AC8-40F3-9AEE-ADF6FBDBE8B7}" destId="{8119E358-620E-455E-A0A3-C57835FB82DD}" srcOrd="0" destOrd="0" presId="urn:microsoft.com/office/officeart/2005/8/layout/chevron1"/>
    <dgm:cxn modelId="{77295FB0-845D-4AD7-B46B-BA5AEC5B92B9}" type="presOf" srcId="{BE5FF950-2A0D-4F42-91D4-9B993F113AC7}" destId="{1443765F-5E94-4158-B9B2-7B31D3C23507}" srcOrd="0" destOrd="0" presId="urn:microsoft.com/office/officeart/2005/8/layout/chevron1"/>
    <dgm:cxn modelId="{E603134F-5F51-485B-8C0E-F8F12D1E58D3}" type="presOf" srcId="{929734ED-2348-487A-949A-0F56079C82C1}" destId="{D54F7E50-DEDA-4284-8A75-BD45409D9D1C}" srcOrd="0" destOrd="0" presId="urn:microsoft.com/office/officeart/2005/8/layout/chevron1"/>
    <dgm:cxn modelId="{9F23AE52-01A6-44E1-A279-F95BA52723D5}" srcId="{BE5FF950-2A0D-4F42-91D4-9B993F113AC7}" destId="{907D46D8-0AC8-40F3-9AEE-ADF6FBDBE8B7}" srcOrd="1" destOrd="0" parTransId="{5B3CE2EA-5E87-4365-B64A-EA35F44F493B}" sibTransId="{FBF95CD8-F13B-4642-ABC6-BE835C700054}"/>
    <dgm:cxn modelId="{F767CF43-A1CC-40BB-B47F-A58068834474}" type="presOf" srcId="{40CD313F-31F7-48F3-9E4F-B3A7C957EE47}" destId="{188CE91C-CE85-47EE-9AEA-5E2783DD1EEF}" srcOrd="0" destOrd="0" presId="urn:microsoft.com/office/officeart/2005/8/layout/chevron1"/>
    <dgm:cxn modelId="{14F85737-5C87-4069-B374-290DBC46FDBC}" srcId="{BE5FF950-2A0D-4F42-91D4-9B993F113AC7}" destId="{1DBD1DAE-67BF-4B77-A4BB-55C53488C8DC}" srcOrd="0" destOrd="0" parTransId="{74EC9D49-1EC2-4957-84F9-8A022B8B0C28}" sibTransId="{0DD9B238-0696-479A-94A2-B6D1786E5B9F}"/>
    <dgm:cxn modelId="{4AFA92D8-2D4C-486A-8878-2698F6E0433A}" type="presOf" srcId="{035A559D-0505-4FB0-B923-0796A157069B}" destId="{DDAF493E-6026-449D-AF9A-D88CC8DEE280}" srcOrd="0" destOrd="0" presId="urn:microsoft.com/office/officeart/2005/8/layout/chevron1"/>
    <dgm:cxn modelId="{4EF5110F-7EA6-4501-AE3E-1288F7B9D891}" srcId="{BE5FF950-2A0D-4F42-91D4-9B993F113AC7}" destId="{035A559D-0505-4FB0-B923-0796A157069B}" srcOrd="2" destOrd="0" parTransId="{5319D9B5-D035-4C8D-8DB3-D9FDC2A0F4FB}" sibTransId="{2ED04320-4A65-4710-A327-5A68CE0C4FE6}"/>
    <dgm:cxn modelId="{C319A84A-7418-4AB8-ABA4-A0AA46CF45D7}" srcId="{BE5FF950-2A0D-4F42-91D4-9B993F113AC7}" destId="{929734ED-2348-487A-949A-0F56079C82C1}" srcOrd="4" destOrd="0" parTransId="{48B8BA3B-1331-45CA-8493-3C9A9737D652}" sibTransId="{CEBC7F3C-006B-4B10-9B93-0E2AF59C2B53}"/>
    <dgm:cxn modelId="{9C687F61-7FAD-4144-B44E-604043480AEC}" type="presParOf" srcId="{1443765F-5E94-4158-B9B2-7B31D3C23507}" destId="{005E62C2-FDC7-422C-9DCF-48970522C1BA}" srcOrd="0" destOrd="0" presId="urn:microsoft.com/office/officeart/2005/8/layout/chevron1"/>
    <dgm:cxn modelId="{F75BC78E-8C53-4C27-ABBC-56C8D6EFE65D}" type="presParOf" srcId="{1443765F-5E94-4158-B9B2-7B31D3C23507}" destId="{3E6D7877-5E05-4E5C-B9C7-1984B7C8ECEB}" srcOrd="1" destOrd="0" presId="urn:microsoft.com/office/officeart/2005/8/layout/chevron1"/>
    <dgm:cxn modelId="{5EA8761E-9D77-4E43-B682-073181F1F497}" type="presParOf" srcId="{1443765F-5E94-4158-B9B2-7B31D3C23507}" destId="{8119E358-620E-455E-A0A3-C57835FB82DD}" srcOrd="2" destOrd="0" presId="urn:microsoft.com/office/officeart/2005/8/layout/chevron1"/>
    <dgm:cxn modelId="{3943BDC7-A2AB-48D4-9BA3-618A85E41024}" type="presParOf" srcId="{1443765F-5E94-4158-B9B2-7B31D3C23507}" destId="{C9C3C6AA-2D99-49FD-B9EC-0DF003C920FE}" srcOrd="3" destOrd="0" presId="urn:microsoft.com/office/officeart/2005/8/layout/chevron1"/>
    <dgm:cxn modelId="{7DA792BB-3EF4-4D5E-87F7-5F87939E7848}" type="presParOf" srcId="{1443765F-5E94-4158-B9B2-7B31D3C23507}" destId="{DDAF493E-6026-449D-AF9A-D88CC8DEE280}" srcOrd="4" destOrd="0" presId="urn:microsoft.com/office/officeart/2005/8/layout/chevron1"/>
    <dgm:cxn modelId="{4D26CB34-179F-4AC5-BE70-F7A420739B5F}" type="presParOf" srcId="{1443765F-5E94-4158-B9B2-7B31D3C23507}" destId="{B09948A4-0026-4EAC-8370-8952007C5742}" srcOrd="5" destOrd="0" presId="urn:microsoft.com/office/officeart/2005/8/layout/chevron1"/>
    <dgm:cxn modelId="{1091061A-D287-4267-90F1-A9D520D9E8AD}" type="presParOf" srcId="{1443765F-5E94-4158-B9B2-7B31D3C23507}" destId="{188CE91C-CE85-47EE-9AEA-5E2783DD1EEF}" srcOrd="6" destOrd="0" presId="urn:microsoft.com/office/officeart/2005/8/layout/chevron1"/>
    <dgm:cxn modelId="{99020851-D515-429A-B47F-90ECD0923F83}" type="presParOf" srcId="{1443765F-5E94-4158-B9B2-7B31D3C23507}" destId="{1ED911C2-B152-488B-B00B-FA4C99E8C008}" srcOrd="7" destOrd="0" presId="urn:microsoft.com/office/officeart/2005/8/layout/chevron1"/>
    <dgm:cxn modelId="{03DDE1B7-2676-4FBA-A31E-EA6D4534E8EF}" type="presParOf" srcId="{1443765F-5E94-4158-B9B2-7B31D3C23507}" destId="{D54F7E50-DEDA-4284-8A75-BD45409D9D1C}" srcOrd="8" destOrd="0" presId="urn:microsoft.com/office/officeart/2005/8/layout/chevron1"/>
    <dgm:cxn modelId="{AA92ABB9-BAA7-40E8-A026-2501EB47DF17}" type="presParOf" srcId="{1443765F-5E94-4158-B9B2-7B31D3C23507}" destId="{BF5E47A2-12B2-42BB-A498-D446C2985056}" srcOrd="9" destOrd="0" presId="urn:microsoft.com/office/officeart/2005/8/layout/chevron1"/>
    <dgm:cxn modelId="{429C8923-A738-4948-A49D-59F646E38CE6}" type="presParOf" srcId="{1443765F-5E94-4158-B9B2-7B31D3C23507}" destId="{6ECE6DE6-EACE-4310-9AC5-A4713BFACF5F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5.xml><?xml version="1.0" encoding="utf-8"?>
<dgm:dataModel xmlns:dgm="http://schemas.openxmlformats.org/drawingml/2006/diagram" xmlns:a="http://schemas.openxmlformats.org/drawingml/2006/main">
  <dgm:ptLst>
    <dgm:pt modelId="{BE5FF950-2A0D-4F42-91D4-9B993F113AC7}" type="doc">
      <dgm:prSet loTypeId="urn:microsoft.com/office/officeart/2005/8/layout/chevron1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1DBD1DAE-67BF-4B77-A4BB-55C53488C8DC}">
      <dgm:prSet phldrT="[Text]"/>
      <dgm:spPr/>
      <dgm:t>
        <a:bodyPr/>
        <a:lstStyle/>
        <a:p>
          <a:r>
            <a:rPr lang="en-US" dirty="0" smtClean="0"/>
            <a:t>Introduction</a:t>
          </a:r>
          <a:endParaRPr lang="en-US" dirty="0"/>
        </a:p>
      </dgm:t>
    </dgm:pt>
    <dgm:pt modelId="{74EC9D49-1EC2-4957-84F9-8A022B8B0C28}" type="parTrans" cxnId="{14F85737-5C87-4069-B374-290DBC46FDBC}">
      <dgm:prSet/>
      <dgm:spPr/>
      <dgm:t>
        <a:bodyPr/>
        <a:lstStyle/>
        <a:p>
          <a:endParaRPr lang="en-US"/>
        </a:p>
      </dgm:t>
    </dgm:pt>
    <dgm:pt modelId="{0DD9B238-0696-479A-94A2-B6D1786E5B9F}" type="sibTrans" cxnId="{14F85737-5C87-4069-B374-290DBC46FDBC}">
      <dgm:prSet/>
      <dgm:spPr/>
      <dgm:t>
        <a:bodyPr/>
        <a:lstStyle/>
        <a:p>
          <a:endParaRPr lang="en-US"/>
        </a:p>
      </dgm:t>
    </dgm:pt>
    <dgm:pt modelId="{907D46D8-0AC8-40F3-9AEE-ADF6FBDBE8B7}">
      <dgm:prSet phldrT="[Text]"/>
      <dgm:spPr>
        <a:solidFill>
          <a:schemeClr val="accent3"/>
        </a:solidFill>
      </dgm:spPr>
      <dgm:t>
        <a:bodyPr/>
        <a:lstStyle/>
        <a:p>
          <a:r>
            <a:rPr lang="en-US" dirty="0" smtClean="0"/>
            <a:t>Graphene CNN</a:t>
          </a:r>
          <a:endParaRPr lang="en-US" dirty="0"/>
        </a:p>
      </dgm:t>
    </dgm:pt>
    <dgm:pt modelId="{5B3CE2EA-5E87-4365-B64A-EA35F44F493B}" type="parTrans" cxnId="{9F23AE52-01A6-44E1-A279-F95BA52723D5}">
      <dgm:prSet/>
      <dgm:spPr/>
      <dgm:t>
        <a:bodyPr/>
        <a:lstStyle/>
        <a:p>
          <a:endParaRPr lang="en-US"/>
        </a:p>
      </dgm:t>
    </dgm:pt>
    <dgm:pt modelId="{FBF95CD8-F13B-4642-ABC6-BE835C700054}" type="sibTrans" cxnId="{9F23AE52-01A6-44E1-A279-F95BA52723D5}">
      <dgm:prSet/>
      <dgm:spPr/>
      <dgm:t>
        <a:bodyPr/>
        <a:lstStyle/>
        <a:p>
          <a:endParaRPr lang="en-US"/>
        </a:p>
      </dgm:t>
    </dgm:pt>
    <dgm:pt modelId="{035A559D-0505-4FB0-B923-0796A157069B}">
      <dgm:prSet phldrT="[Text]"/>
      <dgm:spPr>
        <a:solidFill>
          <a:schemeClr val="accent4"/>
        </a:solidFill>
      </dgm:spPr>
      <dgm:t>
        <a:bodyPr/>
        <a:lstStyle/>
        <a:p>
          <a:r>
            <a:rPr lang="en-US" dirty="0" smtClean="0"/>
            <a:t>Low-loss Diode</a:t>
          </a:r>
          <a:endParaRPr lang="en-US" dirty="0"/>
        </a:p>
      </dgm:t>
    </dgm:pt>
    <dgm:pt modelId="{5319D9B5-D035-4C8D-8DB3-D9FDC2A0F4FB}" type="parTrans" cxnId="{4EF5110F-7EA6-4501-AE3E-1288F7B9D891}">
      <dgm:prSet/>
      <dgm:spPr/>
      <dgm:t>
        <a:bodyPr/>
        <a:lstStyle/>
        <a:p>
          <a:endParaRPr lang="en-US"/>
        </a:p>
      </dgm:t>
    </dgm:pt>
    <dgm:pt modelId="{2ED04320-4A65-4710-A327-5A68CE0C4FE6}" type="sibTrans" cxnId="{4EF5110F-7EA6-4501-AE3E-1288F7B9D891}">
      <dgm:prSet/>
      <dgm:spPr/>
      <dgm:t>
        <a:bodyPr/>
        <a:lstStyle/>
        <a:p>
          <a:endParaRPr lang="en-US"/>
        </a:p>
      </dgm:t>
    </dgm:pt>
    <dgm:pt modelId="{40CD313F-31F7-48F3-9E4F-B3A7C957EE47}">
      <dgm:prSet phldrT="[Text]"/>
      <dgm:spPr>
        <a:solidFill>
          <a:schemeClr val="accent5"/>
        </a:solidFill>
      </dgm:spPr>
      <dgm:t>
        <a:bodyPr/>
        <a:lstStyle/>
        <a:p>
          <a:r>
            <a:rPr lang="en-US" dirty="0" smtClean="0"/>
            <a:t>Diffusive Coupler</a:t>
          </a:r>
          <a:endParaRPr lang="en-US" dirty="0"/>
        </a:p>
      </dgm:t>
    </dgm:pt>
    <dgm:pt modelId="{995A6824-2EA9-4FD4-9ADF-88960B70E26B}" type="parTrans" cxnId="{0628C1E7-3DD9-4962-BA36-CEBBF6753F0F}">
      <dgm:prSet/>
      <dgm:spPr/>
      <dgm:t>
        <a:bodyPr/>
        <a:lstStyle/>
        <a:p>
          <a:endParaRPr lang="en-US"/>
        </a:p>
      </dgm:t>
    </dgm:pt>
    <dgm:pt modelId="{8AAD685E-575F-44BD-99C7-BF61A131180F}" type="sibTrans" cxnId="{0628C1E7-3DD9-4962-BA36-CEBBF6753F0F}">
      <dgm:prSet/>
      <dgm:spPr/>
      <dgm:t>
        <a:bodyPr/>
        <a:lstStyle/>
        <a:p>
          <a:endParaRPr lang="en-US"/>
        </a:p>
      </dgm:t>
    </dgm:pt>
    <dgm:pt modelId="{929734ED-2348-487A-949A-0F56079C82C1}">
      <dgm:prSet/>
      <dgm:spPr>
        <a:solidFill>
          <a:schemeClr val="accent6"/>
        </a:solidFill>
      </dgm:spPr>
      <dgm:t>
        <a:bodyPr/>
        <a:lstStyle/>
        <a:p>
          <a:r>
            <a:rPr lang="en-US" dirty="0" smtClean="0"/>
            <a:t>Tech. Limitations</a:t>
          </a:r>
          <a:endParaRPr lang="en-US" dirty="0"/>
        </a:p>
      </dgm:t>
    </dgm:pt>
    <dgm:pt modelId="{48B8BA3B-1331-45CA-8493-3C9A9737D652}" type="parTrans" cxnId="{C319A84A-7418-4AB8-ABA4-A0AA46CF45D7}">
      <dgm:prSet/>
      <dgm:spPr/>
      <dgm:t>
        <a:bodyPr/>
        <a:lstStyle/>
        <a:p>
          <a:endParaRPr lang="en-US"/>
        </a:p>
      </dgm:t>
    </dgm:pt>
    <dgm:pt modelId="{CEBC7F3C-006B-4B10-9B93-0E2AF59C2B53}" type="sibTrans" cxnId="{C319A84A-7418-4AB8-ABA4-A0AA46CF45D7}">
      <dgm:prSet/>
      <dgm:spPr/>
      <dgm:t>
        <a:bodyPr/>
        <a:lstStyle/>
        <a:p>
          <a:endParaRPr lang="en-US"/>
        </a:p>
      </dgm:t>
    </dgm:pt>
    <dgm:pt modelId="{5FAE34C6-C642-443E-AB55-8DB27C897452}">
      <dgm:prSet/>
      <dgm:spPr>
        <a:solidFill>
          <a:schemeClr val="tx2">
            <a:lumMod val="20000"/>
            <a:lumOff val="80000"/>
          </a:schemeClr>
        </a:solidFill>
      </dgm:spPr>
      <dgm:t>
        <a:bodyPr/>
        <a:lstStyle/>
        <a:p>
          <a:r>
            <a:rPr lang="en-US" dirty="0" smtClean="0"/>
            <a:t>Future Work</a:t>
          </a:r>
          <a:endParaRPr lang="en-US" dirty="0"/>
        </a:p>
      </dgm:t>
    </dgm:pt>
    <dgm:pt modelId="{5FC16576-6BBF-4CE4-9368-2CA0F9CA7496}" type="parTrans" cxnId="{0030CDDC-7882-4D38-B0D4-0ECEE5A710BE}">
      <dgm:prSet/>
      <dgm:spPr/>
      <dgm:t>
        <a:bodyPr/>
        <a:lstStyle/>
        <a:p>
          <a:endParaRPr lang="en-US"/>
        </a:p>
      </dgm:t>
    </dgm:pt>
    <dgm:pt modelId="{5D738C3A-C2B9-4E6E-BDD0-E6786063C119}" type="sibTrans" cxnId="{0030CDDC-7882-4D38-B0D4-0ECEE5A710BE}">
      <dgm:prSet/>
      <dgm:spPr/>
      <dgm:t>
        <a:bodyPr/>
        <a:lstStyle/>
        <a:p>
          <a:endParaRPr lang="en-US"/>
        </a:p>
      </dgm:t>
    </dgm:pt>
    <dgm:pt modelId="{1443765F-5E94-4158-B9B2-7B31D3C23507}" type="pres">
      <dgm:prSet presAssocID="{BE5FF950-2A0D-4F42-91D4-9B993F113AC7}" presName="Name0" presStyleCnt="0">
        <dgm:presLayoutVars>
          <dgm:dir/>
          <dgm:animLvl val="lvl"/>
          <dgm:resizeHandles val="exact"/>
        </dgm:presLayoutVars>
      </dgm:prSet>
      <dgm:spPr/>
    </dgm:pt>
    <dgm:pt modelId="{005E62C2-FDC7-422C-9DCF-48970522C1BA}" type="pres">
      <dgm:prSet presAssocID="{1DBD1DAE-67BF-4B77-A4BB-55C53488C8DC}" presName="parTxOnly" presStyleLbl="node1" presStyleIdx="0" presStyleCnt="6" custLinFactNeighborY="-1116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E6D7877-5E05-4E5C-B9C7-1984B7C8ECEB}" type="pres">
      <dgm:prSet presAssocID="{0DD9B238-0696-479A-94A2-B6D1786E5B9F}" presName="parTxOnlySpace" presStyleCnt="0"/>
      <dgm:spPr/>
    </dgm:pt>
    <dgm:pt modelId="{8119E358-620E-455E-A0A3-C57835FB82DD}" type="pres">
      <dgm:prSet presAssocID="{907D46D8-0AC8-40F3-9AEE-ADF6FBDBE8B7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9C3C6AA-2D99-49FD-B9EC-0DF003C920FE}" type="pres">
      <dgm:prSet presAssocID="{FBF95CD8-F13B-4642-ABC6-BE835C700054}" presName="parTxOnlySpace" presStyleCnt="0"/>
      <dgm:spPr/>
    </dgm:pt>
    <dgm:pt modelId="{DDAF493E-6026-449D-AF9A-D88CC8DEE280}" type="pres">
      <dgm:prSet presAssocID="{035A559D-0505-4FB0-B923-0796A157069B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09948A4-0026-4EAC-8370-8952007C5742}" type="pres">
      <dgm:prSet presAssocID="{2ED04320-4A65-4710-A327-5A68CE0C4FE6}" presName="parTxOnlySpace" presStyleCnt="0"/>
      <dgm:spPr/>
    </dgm:pt>
    <dgm:pt modelId="{188CE91C-CE85-47EE-9AEA-5E2783DD1EEF}" type="pres">
      <dgm:prSet presAssocID="{40CD313F-31F7-48F3-9E4F-B3A7C957EE47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D911C2-B152-488B-B00B-FA4C99E8C008}" type="pres">
      <dgm:prSet presAssocID="{8AAD685E-575F-44BD-99C7-BF61A131180F}" presName="parTxOnlySpace" presStyleCnt="0"/>
      <dgm:spPr/>
    </dgm:pt>
    <dgm:pt modelId="{D54F7E50-DEDA-4284-8A75-BD45409D9D1C}" type="pres">
      <dgm:prSet presAssocID="{929734ED-2348-487A-949A-0F56079C82C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F5E47A2-12B2-42BB-A498-D446C2985056}" type="pres">
      <dgm:prSet presAssocID="{CEBC7F3C-006B-4B10-9B93-0E2AF59C2B53}" presName="parTxOnlySpace" presStyleCnt="0"/>
      <dgm:spPr/>
    </dgm:pt>
    <dgm:pt modelId="{6ECE6DE6-EACE-4310-9AC5-A4713BFACF5F}" type="pres">
      <dgm:prSet presAssocID="{5FAE34C6-C642-443E-AB55-8DB27C897452}" presName="parTxOnly" presStyleLbl="node1" presStyleIdx="5" presStyleCnt="6" custLinFactNeighborY="-11169">
        <dgm:presLayoutVars>
          <dgm:chMax val="0"/>
          <dgm:chPref val="0"/>
          <dgm:bulletEnabled val="1"/>
        </dgm:presLayoutVars>
      </dgm:prSet>
      <dgm:spPr/>
    </dgm:pt>
  </dgm:ptLst>
  <dgm:cxnLst>
    <dgm:cxn modelId="{0628C1E7-3DD9-4962-BA36-CEBBF6753F0F}" srcId="{BE5FF950-2A0D-4F42-91D4-9B993F113AC7}" destId="{40CD313F-31F7-48F3-9E4F-B3A7C957EE47}" srcOrd="3" destOrd="0" parTransId="{995A6824-2EA9-4FD4-9ADF-88960B70E26B}" sibTransId="{8AAD685E-575F-44BD-99C7-BF61A131180F}"/>
    <dgm:cxn modelId="{B41878D1-7DF3-40C1-8F96-F093B1472827}" type="presOf" srcId="{1DBD1DAE-67BF-4B77-A4BB-55C53488C8DC}" destId="{005E62C2-FDC7-422C-9DCF-48970522C1BA}" srcOrd="0" destOrd="0" presId="urn:microsoft.com/office/officeart/2005/8/layout/chevron1"/>
    <dgm:cxn modelId="{0030CDDC-7882-4D38-B0D4-0ECEE5A710BE}" srcId="{BE5FF950-2A0D-4F42-91D4-9B993F113AC7}" destId="{5FAE34C6-C642-443E-AB55-8DB27C897452}" srcOrd="5" destOrd="0" parTransId="{5FC16576-6BBF-4CE4-9368-2CA0F9CA7496}" sibTransId="{5D738C3A-C2B9-4E6E-BDD0-E6786063C119}"/>
    <dgm:cxn modelId="{B288B1A3-A7F8-4C7A-B474-96A4F111221E}" type="presOf" srcId="{5FAE34C6-C642-443E-AB55-8DB27C897452}" destId="{6ECE6DE6-EACE-4310-9AC5-A4713BFACF5F}" srcOrd="0" destOrd="0" presId="urn:microsoft.com/office/officeart/2005/8/layout/chevron1"/>
    <dgm:cxn modelId="{23D73535-B37D-43BB-A2F6-01B3B5107887}" type="presOf" srcId="{907D46D8-0AC8-40F3-9AEE-ADF6FBDBE8B7}" destId="{8119E358-620E-455E-A0A3-C57835FB82DD}" srcOrd="0" destOrd="0" presId="urn:microsoft.com/office/officeart/2005/8/layout/chevron1"/>
    <dgm:cxn modelId="{77295FB0-845D-4AD7-B46B-BA5AEC5B92B9}" type="presOf" srcId="{BE5FF950-2A0D-4F42-91D4-9B993F113AC7}" destId="{1443765F-5E94-4158-B9B2-7B31D3C23507}" srcOrd="0" destOrd="0" presId="urn:microsoft.com/office/officeart/2005/8/layout/chevron1"/>
    <dgm:cxn modelId="{E603134F-5F51-485B-8C0E-F8F12D1E58D3}" type="presOf" srcId="{929734ED-2348-487A-949A-0F56079C82C1}" destId="{D54F7E50-DEDA-4284-8A75-BD45409D9D1C}" srcOrd="0" destOrd="0" presId="urn:microsoft.com/office/officeart/2005/8/layout/chevron1"/>
    <dgm:cxn modelId="{9F23AE52-01A6-44E1-A279-F95BA52723D5}" srcId="{BE5FF950-2A0D-4F42-91D4-9B993F113AC7}" destId="{907D46D8-0AC8-40F3-9AEE-ADF6FBDBE8B7}" srcOrd="1" destOrd="0" parTransId="{5B3CE2EA-5E87-4365-B64A-EA35F44F493B}" sibTransId="{FBF95CD8-F13B-4642-ABC6-BE835C700054}"/>
    <dgm:cxn modelId="{F767CF43-A1CC-40BB-B47F-A58068834474}" type="presOf" srcId="{40CD313F-31F7-48F3-9E4F-B3A7C957EE47}" destId="{188CE91C-CE85-47EE-9AEA-5E2783DD1EEF}" srcOrd="0" destOrd="0" presId="urn:microsoft.com/office/officeart/2005/8/layout/chevron1"/>
    <dgm:cxn modelId="{14F85737-5C87-4069-B374-290DBC46FDBC}" srcId="{BE5FF950-2A0D-4F42-91D4-9B993F113AC7}" destId="{1DBD1DAE-67BF-4B77-A4BB-55C53488C8DC}" srcOrd="0" destOrd="0" parTransId="{74EC9D49-1EC2-4957-84F9-8A022B8B0C28}" sibTransId="{0DD9B238-0696-479A-94A2-B6D1786E5B9F}"/>
    <dgm:cxn modelId="{4AFA92D8-2D4C-486A-8878-2698F6E0433A}" type="presOf" srcId="{035A559D-0505-4FB0-B923-0796A157069B}" destId="{DDAF493E-6026-449D-AF9A-D88CC8DEE280}" srcOrd="0" destOrd="0" presId="urn:microsoft.com/office/officeart/2005/8/layout/chevron1"/>
    <dgm:cxn modelId="{4EF5110F-7EA6-4501-AE3E-1288F7B9D891}" srcId="{BE5FF950-2A0D-4F42-91D4-9B993F113AC7}" destId="{035A559D-0505-4FB0-B923-0796A157069B}" srcOrd="2" destOrd="0" parTransId="{5319D9B5-D035-4C8D-8DB3-D9FDC2A0F4FB}" sibTransId="{2ED04320-4A65-4710-A327-5A68CE0C4FE6}"/>
    <dgm:cxn modelId="{C319A84A-7418-4AB8-ABA4-A0AA46CF45D7}" srcId="{BE5FF950-2A0D-4F42-91D4-9B993F113AC7}" destId="{929734ED-2348-487A-949A-0F56079C82C1}" srcOrd="4" destOrd="0" parTransId="{48B8BA3B-1331-45CA-8493-3C9A9737D652}" sibTransId="{CEBC7F3C-006B-4B10-9B93-0E2AF59C2B53}"/>
    <dgm:cxn modelId="{9C687F61-7FAD-4144-B44E-604043480AEC}" type="presParOf" srcId="{1443765F-5E94-4158-B9B2-7B31D3C23507}" destId="{005E62C2-FDC7-422C-9DCF-48970522C1BA}" srcOrd="0" destOrd="0" presId="urn:microsoft.com/office/officeart/2005/8/layout/chevron1"/>
    <dgm:cxn modelId="{F75BC78E-8C53-4C27-ABBC-56C8D6EFE65D}" type="presParOf" srcId="{1443765F-5E94-4158-B9B2-7B31D3C23507}" destId="{3E6D7877-5E05-4E5C-B9C7-1984B7C8ECEB}" srcOrd="1" destOrd="0" presId="urn:microsoft.com/office/officeart/2005/8/layout/chevron1"/>
    <dgm:cxn modelId="{5EA8761E-9D77-4E43-B682-073181F1F497}" type="presParOf" srcId="{1443765F-5E94-4158-B9B2-7B31D3C23507}" destId="{8119E358-620E-455E-A0A3-C57835FB82DD}" srcOrd="2" destOrd="0" presId="urn:microsoft.com/office/officeart/2005/8/layout/chevron1"/>
    <dgm:cxn modelId="{3943BDC7-A2AB-48D4-9BA3-618A85E41024}" type="presParOf" srcId="{1443765F-5E94-4158-B9B2-7B31D3C23507}" destId="{C9C3C6AA-2D99-49FD-B9EC-0DF003C920FE}" srcOrd="3" destOrd="0" presId="urn:microsoft.com/office/officeart/2005/8/layout/chevron1"/>
    <dgm:cxn modelId="{7DA792BB-3EF4-4D5E-87F7-5F87939E7848}" type="presParOf" srcId="{1443765F-5E94-4158-B9B2-7B31D3C23507}" destId="{DDAF493E-6026-449D-AF9A-D88CC8DEE280}" srcOrd="4" destOrd="0" presId="urn:microsoft.com/office/officeart/2005/8/layout/chevron1"/>
    <dgm:cxn modelId="{4D26CB34-179F-4AC5-BE70-F7A420739B5F}" type="presParOf" srcId="{1443765F-5E94-4158-B9B2-7B31D3C23507}" destId="{B09948A4-0026-4EAC-8370-8952007C5742}" srcOrd="5" destOrd="0" presId="urn:microsoft.com/office/officeart/2005/8/layout/chevron1"/>
    <dgm:cxn modelId="{1091061A-D287-4267-90F1-A9D520D9E8AD}" type="presParOf" srcId="{1443765F-5E94-4158-B9B2-7B31D3C23507}" destId="{188CE91C-CE85-47EE-9AEA-5E2783DD1EEF}" srcOrd="6" destOrd="0" presId="urn:microsoft.com/office/officeart/2005/8/layout/chevron1"/>
    <dgm:cxn modelId="{99020851-D515-429A-B47F-90ECD0923F83}" type="presParOf" srcId="{1443765F-5E94-4158-B9B2-7B31D3C23507}" destId="{1ED911C2-B152-488B-B00B-FA4C99E8C008}" srcOrd="7" destOrd="0" presId="urn:microsoft.com/office/officeart/2005/8/layout/chevron1"/>
    <dgm:cxn modelId="{03DDE1B7-2676-4FBA-A31E-EA6D4534E8EF}" type="presParOf" srcId="{1443765F-5E94-4158-B9B2-7B31D3C23507}" destId="{D54F7E50-DEDA-4284-8A75-BD45409D9D1C}" srcOrd="8" destOrd="0" presId="urn:microsoft.com/office/officeart/2005/8/layout/chevron1"/>
    <dgm:cxn modelId="{AA92ABB9-BAA7-40E8-A026-2501EB47DF17}" type="presParOf" srcId="{1443765F-5E94-4158-B9B2-7B31D3C23507}" destId="{BF5E47A2-12B2-42BB-A498-D446C2985056}" srcOrd="9" destOrd="0" presId="urn:microsoft.com/office/officeart/2005/8/layout/chevron1"/>
    <dgm:cxn modelId="{429C8923-A738-4948-A49D-59F646E38CE6}" type="presParOf" srcId="{1443765F-5E94-4158-B9B2-7B31D3C23507}" destId="{6ECE6DE6-EACE-4310-9AC5-A4713BFACF5F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76.xml><?xml version="1.0" encoding="utf-8"?>
<dgm:dataModel xmlns:dgm="http://schemas.openxmlformats.org/drawingml/2006/diagram" xmlns:a="http://schemas.openxmlformats.org/drawingml/2006/main">
  <dgm:ptLst>
    <dgm:pt modelId="{BE5FF950-2A0D-4F42-91D4-9B993F113AC7}" type="doc">
      <dgm:prSet loTypeId="urn:microsoft.com/office/officeart/2005/8/layout/chevron1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1DBD1DAE-67BF-4B77-A4BB-55C53488C8DC}">
      <dgm:prSet phldrT="[Text]"/>
      <dgm:spPr/>
      <dgm:t>
        <a:bodyPr/>
        <a:lstStyle/>
        <a:p>
          <a:r>
            <a:rPr lang="en-US" dirty="0" smtClean="0"/>
            <a:t>Introduction</a:t>
          </a:r>
          <a:endParaRPr lang="en-US" dirty="0"/>
        </a:p>
      </dgm:t>
    </dgm:pt>
    <dgm:pt modelId="{74EC9D49-1EC2-4957-84F9-8A022B8B0C28}" type="parTrans" cxnId="{14F85737-5C87-4069-B374-290DBC46FDBC}">
      <dgm:prSet/>
      <dgm:spPr/>
      <dgm:t>
        <a:bodyPr/>
        <a:lstStyle/>
        <a:p>
          <a:endParaRPr lang="en-US"/>
        </a:p>
      </dgm:t>
    </dgm:pt>
    <dgm:pt modelId="{0DD9B238-0696-479A-94A2-B6D1786E5B9F}" type="sibTrans" cxnId="{14F85737-5C87-4069-B374-290DBC46FDBC}">
      <dgm:prSet/>
      <dgm:spPr/>
      <dgm:t>
        <a:bodyPr/>
        <a:lstStyle/>
        <a:p>
          <a:endParaRPr lang="en-US"/>
        </a:p>
      </dgm:t>
    </dgm:pt>
    <dgm:pt modelId="{907D46D8-0AC8-40F3-9AEE-ADF6FBDBE8B7}">
      <dgm:prSet phldrT="[Text]"/>
      <dgm:spPr>
        <a:solidFill>
          <a:schemeClr val="accent3"/>
        </a:solidFill>
      </dgm:spPr>
      <dgm:t>
        <a:bodyPr/>
        <a:lstStyle/>
        <a:p>
          <a:r>
            <a:rPr lang="en-US" dirty="0" smtClean="0"/>
            <a:t>Graphene CNN</a:t>
          </a:r>
          <a:endParaRPr lang="en-US" dirty="0"/>
        </a:p>
      </dgm:t>
    </dgm:pt>
    <dgm:pt modelId="{5B3CE2EA-5E87-4365-B64A-EA35F44F493B}" type="parTrans" cxnId="{9F23AE52-01A6-44E1-A279-F95BA52723D5}">
      <dgm:prSet/>
      <dgm:spPr/>
      <dgm:t>
        <a:bodyPr/>
        <a:lstStyle/>
        <a:p>
          <a:endParaRPr lang="en-US"/>
        </a:p>
      </dgm:t>
    </dgm:pt>
    <dgm:pt modelId="{FBF95CD8-F13B-4642-ABC6-BE835C700054}" type="sibTrans" cxnId="{9F23AE52-01A6-44E1-A279-F95BA52723D5}">
      <dgm:prSet/>
      <dgm:spPr/>
      <dgm:t>
        <a:bodyPr/>
        <a:lstStyle/>
        <a:p>
          <a:endParaRPr lang="en-US"/>
        </a:p>
      </dgm:t>
    </dgm:pt>
    <dgm:pt modelId="{035A559D-0505-4FB0-B923-0796A157069B}">
      <dgm:prSet phldrT="[Text]"/>
      <dgm:spPr>
        <a:solidFill>
          <a:schemeClr val="accent4"/>
        </a:solidFill>
      </dgm:spPr>
      <dgm:t>
        <a:bodyPr/>
        <a:lstStyle/>
        <a:p>
          <a:r>
            <a:rPr lang="en-US" dirty="0" smtClean="0"/>
            <a:t>Low-loss Diode</a:t>
          </a:r>
          <a:endParaRPr lang="en-US" dirty="0"/>
        </a:p>
      </dgm:t>
    </dgm:pt>
    <dgm:pt modelId="{5319D9B5-D035-4C8D-8DB3-D9FDC2A0F4FB}" type="parTrans" cxnId="{4EF5110F-7EA6-4501-AE3E-1288F7B9D891}">
      <dgm:prSet/>
      <dgm:spPr/>
      <dgm:t>
        <a:bodyPr/>
        <a:lstStyle/>
        <a:p>
          <a:endParaRPr lang="en-US"/>
        </a:p>
      </dgm:t>
    </dgm:pt>
    <dgm:pt modelId="{2ED04320-4A65-4710-A327-5A68CE0C4FE6}" type="sibTrans" cxnId="{4EF5110F-7EA6-4501-AE3E-1288F7B9D891}">
      <dgm:prSet/>
      <dgm:spPr/>
      <dgm:t>
        <a:bodyPr/>
        <a:lstStyle/>
        <a:p>
          <a:endParaRPr lang="en-US"/>
        </a:p>
      </dgm:t>
    </dgm:pt>
    <dgm:pt modelId="{40CD313F-31F7-48F3-9E4F-B3A7C957EE47}">
      <dgm:prSet phldrT="[Text]"/>
      <dgm:spPr>
        <a:solidFill>
          <a:schemeClr val="accent5"/>
        </a:solidFill>
      </dgm:spPr>
      <dgm:t>
        <a:bodyPr/>
        <a:lstStyle/>
        <a:p>
          <a:r>
            <a:rPr lang="en-US" dirty="0" smtClean="0"/>
            <a:t>Diffusive Coupler</a:t>
          </a:r>
          <a:endParaRPr lang="en-US" dirty="0"/>
        </a:p>
      </dgm:t>
    </dgm:pt>
    <dgm:pt modelId="{995A6824-2EA9-4FD4-9ADF-88960B70E26B}" type="parTrans" cxnId="{0628C1E7-3DD9-4962-BA36-CEBBF6753F0F}">
      <dgm:prSet/>
      <dgm:spPr/>
      <dgm:t>
        <a:bodyPr/>
        <a:lstStyle/>
        <a:p>
          <a:endParaRPr lang="en-US"/>
        </a:p>
      </dgm:t>
    </dgm:pt>
    <dgm:pt modelId="{8AAD685E-575F-44BD-99C7-BF61A131180F}" type="sibTrans" cxnId="{0628C1E7-3DD9-4962-BA36-CEBBF6753F0F}">
      <dgm:prSet/>
      <dgm:spPr/>
      <dgm:t>
        <a:bodyPr/>
        <a:lstStyle/>
        <a:p>
          <a:endParaRPr lang="en-US"/>
        </a:p>
      </dgm:t>
    </dgm:pt>
    <dgm:pt modelId="{929734ED-2348-487A-949A-0F56079C82C1}">
      <dgm:prSet/>
      <dgm:spPr>
        <a:solidFill>
          <a:schemeClr val="accent6"/>
        </a:solidFill>
      </dgm:spPr>
      <dgm:t>
        <a:bodyPr/>
        <a:lstStyle/>
        <a:p>
          <a:r>
            <a:rPr lang="en-US" dirty="0" smtClean="0"/>
            <a:t>Tech. Limitations</a:t>
          </a:r>
          <a:endParaRPr lang="en-US" dirty="0"/>
        </a:p>
      </dgm:t>
    </dgm:pt>
    <dgm:pt modelId="{48B8BA3B-1331-45CA-8493-3C9A9737D652}" type="parTrans" cxnId="{C319A84A-7418-4AB8-ABA4-A0AA46CF45D7}">
      <dgm:prSet/>
      <dgm:spPr/>
      <dgm:t>
        <a:bodyPr/>
        <a:lstStyle/>
        <a:p>
          <a:endParaRPr lang="en-US"/>
        </a:p>
      </dgm:t>
    </dgm:pt>
    <dgm:pt modelId="{CEBC7F3C-006B-4B10-9B93-0E2AF59C2B53}" type="sibTrans" cxnId="{C319A84A-7418-4AB8-ABA4-A0AA46CF45D7}">
      <dgm:prSet/>
      <dgm:spPr/>
      <dgm:t>
        <a:bodyPr/>
        <a:lstStyle/>
        <a:p>
          <a:endParaRPr lang="en-US"/>
        </a:p>
      </dgm:t>
    </dgm:pt>
    <dgm:pt modelId="{5FAE34C6-C642-443E-AB55-8DB27C897452}">
      <dgm:prSet/>
      <dgm:spPr>
        <a:solidFill>
          <a:schemeClr val="tx2">
            <a:lumMod val="20000"/>
            <a:lumOff val="80000"/>
          </a:schemeClr>
        </a:solidFill>
      </dgm:spPr>
      <dgm:t>
        <a:bodyPr/>
        <a:lstStyle/>
        <a:p>
          <a:r>
            <a:rPr lang="en-US" dirty="0" smtClean="0"/>
            <a:t>Future Work</a:t>
          </a:r>
          <a:endParaRPr lang="en-US" dirty="0"/>
        </a:p>
      </dgm:t>
    </dgm:pt>
    <dgm:pt modelId="{5FC16576-6BBF-4CE4-9368-2CA0F9CA7496}" type="parTrans" cxnId="{0030CDDC-7882-4D38-B0D4-0ECEE5A710BE}">
      <dgm:prSet/>
      <dgm:spPr/>
      <dgm:t>
        <a:bodyPr/>
        <a:lstStyle/>
        <a:p>
          <a:endParaRPr lang="en-US"/>
        </a:p>
      </dgm:t>
    </dgm:pt>
    <dgm:pt modelId="{5D738C3A-C2B9-4E6E-BDD0-E6786063C119}" type="sibTrans" cxnId="{0030CDDC-7882-4D38-B0D4-0ECEE5A710BE}">
      <dgm:prSet/>
      <dgm:spPr/>
      <dgm:t>
        <a:bodyPr/>
        <a:lstStyle/>
        <a:p>
          <a:endParaRPr lang="en-US"/>
        </a:p>
      </dgm:t>
    </dgm:pt>
    <dgm:pt modelId="{1443765F-5E94-4158-B9B2-7B31D3C23507}" type="pres">
      <dgm:prSet presAssocID="{BE5FF950-2A0D-4F42-91D4-9B993F113AC7}" presName="Name0" presStyleCnt="0">
        <dgm:presLayoutVars>
          <dgm:dir/>
          <dgm:animLvl val="lvl"/>
          <dgm:resizeHandles val="exact"/>
        </dgm:presLayoutVars>
      </dgm:prSet>
      <dgm:spPr/>
    </dgm:pt>
    <dgm:pt modelId="{005E62C2-FDC7-422C-9DCF-48970522C1BA}" type="pres">
      <dgm:prSet presAssocID="{1DBD1DAE-67BF-4B77-A4BB-55C53488C8DC}" presName="parTxOnly" presStyleLbl="node1" presStyleIdx="0" presStyleCnt="6" custLinFactNeighborY="-1116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E6D7877-5E05-4E5C-B9C7-1984B7C8ECEB}" type="pres">
      <dgm:prSet presAssocID="{0DD9B238-0696-479A-94A2-B6D1786E5B9F}" presName="parTxOnlySpace" presStyleCnt="0"/>
      <dgm:spPr/>
    </dgm:pt>
    <dgm:pt modelId="{8119E358-620E-455E-A0A3-C57835FB82DD}" type="pres">
      <dgm:prSet presAssocID="{907D46D8-0AC8-40F3-9AEE-ADF6FBDBE8B7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9C3C6AA-2D99-49FD-B9EC-0DF003C920FE}" type="pres">
      <dgm:prSet presAssocID="{FBF95CD8-F13B-4642-ABC6-BE835C700054}" presName="parTxOnlySpace" presStyleCnt="0"/>
      <dgm:spPr/>
    </dgm:pt>
    <dgm:pt modelId="{DDAF493E-6026-449D-AF9A-D88CC8DEE280}" type="pres">
      <dgm:prSet presAssocID="{035A559D-0505-4FB0-B923-0796A157069B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09948A4-0026-4EAC-8370-8952007C5742}" type="pres">
      <dgm:prSet presAssocID="{2ED04320-4A65-4710-A327-5A68CE0C4FE6}" presName="parTxOnlySpace" presStyleCnt="0"/>
      <dgm:spPr/>
    </dgm:pt>
    <dgm:pt modelId="{188CE91C-CE85-47EE-9AEA-5E2783DD1EEF}" type="pres">
      <dgm:prSet presAssocID="{40CD313F-31F7-48F3-9E4F-B3A7C957EE47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D911C2-B152-488B-B00B-FA4C99E8C008}" type="pres">
      <dgm:prSet presAssocID="{8AAD685E-575F-44BD-99C7-BF61A131180F}" presName="parTxOnlySpace" presStyleCnt="0"/>
      <dgm:spPr/>
    </dgm:pt>
    <dgm:pt modelId="{D54F7E50-DEDA-4284-8A75-BD45409D9D1C}" type="pres">
      <dgm:prSet presAssocID="{929734ED-2348-487A-949A-0F56079C82C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F5E47A2-12B2-42BB-A498-D446C2985056}" type="pres">
      <dgm:prSet presAssocID="{CEBC7F3C-006B-4B10-9B93-0E2AF59C2B53}" presName="parTxOnlySpace" presStyleCnt="0"/>
      <dgm:spPr/>
    </dgm:pt>
    <dgm:pt modelId="{6ECE6DE6-EACE-4310-9AC5-A4713BFACF5F}" type="pres">
      <dgm:prSet presAssocID="{5FAE34C6-C642-443E-AB55-8DB27C897452}" presName="parTxOnly" presStyleLbl="node1" presStyleIdx="5" presStyleCnt="6" custLinFactNeighborY="-11169">
        <dgm:presLayoutVars>
          <dgm:chMax val="0"/>
          <dgm:chPref val="0"/>
          <dgm:bulletEnabled val="1"/>
        </dgm:presLayoutVars>
      </dgm:prSet>
      <dgm:spPr/>
    </dgm:pt>
  </dgm:ptLst>
  <dgm:cxnLst>
    <dgm:cxn modelId="{0628C1E7-3DD9-4962-BA36-CEBBF6753F0F}" srcId="{BE5FF950-2A0D-4F42-91D4-9B993F113AC7}" destId="{40CD313F-31F7-48F3-9E4F-B3A7C957EE47}" srcOrd="3" destOrd="0" parTransId="{995A6824-2EA9-4FD4-9ADF-88960B70E26B}" sibTransId="{8AAD685E-575F-44BD-99C7-BF61A131180F}"/>
    <dgm:cxn modelId="{B41878D1-7DF3-40C1-8F96-F093B1472827}" type="presOf" srcId="{1DBD1DAE-67BF-4B77-A4BB-55C53488C8DC}" destId="{005E62C2-FDC7-422C-9DCF-48970522C1BA}" srcOrd="0" destOrd="0" presId="urn:microsoft.com/office/officeart/2005/8/layout/chevron1"/>
    <dgm:cxn modelId="{0030CDDC-7882-4D38-B0D4-0ECEE5A710BE}" srcId="{BE5FF950-2A0D-4F42-91D4-9B993F113AC7}" destId="{5FAE34C6-C642-443E-AB55-8DB27C897452}" srcOrd="5" destOrd="0" parTransId="{5FC16576-6BBF-4CE4-9368-2CA0F9CA7496}" sibTransId="{5D738C3A-C2B9-4E6E-BDD0-E6786063C119}"/>
    <dgm:cxn modelId="{B288B1A3-A7F8-4C7A-B474-96A4F111221E}" type="presOf" srcId="{5FAE34C6-C642-443E-AB55-8DB27C897452}" destId="{6ECE6DE6-EACE-4310-9AC5-A4713BFACF5F}" srcOrd="0" destOrd="0" presId="urn:microsoft.com/office/officeart/2005/8/layout/chevron1"/>
    <dgm:cxn modelId="{23D73535-B37D-43BB-A2F6-01B3B5107887}" type="presOf" srcId="{907D46D8-0AC8-40F3-9AEE-ADF6FBDBE8B7}" destId="{8119E358-620E-455E-A0A3-C57835FB82DD}" srcOrd="0" destOrd="0" presId="urn:microsoft.com/office/officeart/2005/8/layout/chevron1"/>
    <dgm:cxn modelId="{77295FB0-845D-4AD7-B46B-BA5AEC5B92B9}" type="presOf" srcId="{BE5FF950-2A0D-4F42-91D4-9B993F113AC7}" destId="{1443765F-5E94-4158-B9B2-7B31D3C23507}" srcOrd="0" destOrd="0" presId="urn:microsoft.com/office/officeart/2005/8/layout/chevron1"/>
    <dgm:cxn modelId="{E603134F-5F51-485B-8C0E-F8F12D1E58D3}" type="presOf" srcId="{929734ED-2348-487A-949A-0F56079C82C1}" destId="{D54F7E50-DEDA-4284-8A75-BD45409D9D1C}" srcOrd="0" destOrd="0" presId="urn:microsoft.com/office/officeart/2005/8/layout/chevron1"/>
    <dgm:cxn modelId="{9F23AE52-01A6-44E1-A279-F95BA52723D5}" srcId="{BE5FF950-2A0D-4F42-91D4-9B993F113AC7}" destId="{907D46D8-0AC8-40F3-9AEE-ADF6FBDBE8B7}" srcOrd="1" destOrd="0" parTransId="{5B3CE2EA-5E87-4365-B64A-EA35F44F493B}" sibTransId="{FBF95CD8-F13B-4642-ABC6-BE835C700054}"/>
    <dgm:cxn modelId="{F767CF43-A1CC-40BB-B47F-A58068834474}" type="presOf" srcId="{40CD313F-31F7-48F3-9E4F-B3A7C957EE47}" destId="{188CE91C-CE85-47EE-9AEA-5E2783DD1EEF}" srcOrd="0" destOrd="0" presId="urn:microsoft.com/office/officeart/2005/8/layout/chevron1"/>
    <dgm:cxn modelId="{14F85737-5C87-4069-B374-290DBC46FDBC}" srcId="{BE5FF950-2A0D-4F42-91D4-9B993F113AC7}" destId="{1DBD1DAE-67BF-4B77-A4BB-55C53488C8DC}" srcOrd="0" destOrd="0" parTransId="{74EC9D49-1EC2-4957-84F9-8A022B8B0C28}" sibTransId="{0DD9B238-0696-479A-94A2-B6D1786E5B9F}"/>
    <dgm:cxn modelId="{4AFA92D8-2D4C-486A-8878-2698F6E0433A}" type="presOf" srcId="{035A559D-0505-4FB0-B923-0796A157069B}" destId="{DDAF493E-6026-449D-AF9A-D88CC8DEE280}" srcOrd="0" destOrd="0" presId="urn:microsoft.com/office/officeart/2005/8/layout/chevron1"/>
    <dgm:cxn modelId="{4EF5110F-7EA6-4501-AE3E-1288F7B9D891}" srcId="{BE5FF950-2A0D-4F42-91D4-9B993F113AC7}" destId="{035A559D-0505-4FB0-B923-0796A157069B}" srcOrd="2" destOrd="0" parTransId="{5319D9B5-D035-4C8D-8DB3-D9FDC2A0F4FB}" sibTransId="{2ED04320-4A65-4710-A327-5A68CE0C4FE6}"/>
    <dgm:cxn modelId="{C319A84A-7418-4AB8-ABA4-A0AA46CF45D7}" srcId="{BE5FF950-2A0D-4F42-91D4-9B993F113AC7}" destId="{929734ED-2348-487A-949A-0F56079C82C1}" srcOrd="4" destOrd="0" parTransId="{48B8BA3B-1331-45CA-8493-3C9A9737D652}" sibTransId="{CEBC7F3C-006B-4B10-9B93-0E2AF59C2B53}"/>
    <dgm:cxn modelId="{9C687F61-7FAD-4144-B44E-604043480AEC}" type="presParOf" srcId="{1443765F-5E94-4158-B9B2-7B31D3C23507}" destId="{005E62C2-FDC7-422C-9DCF-48970522C1BA}" srcOrd="0" destOrd="0" presId="urn:microsoft.com/office/officeart/2005/8/layout/chevron1"/>
    <dgm:cxn modelId="{F75BC78E-8C53-4C27-ABBC-56C8D6EFE65D}" type="presParOf" srcId="{1443765F-5E94-4158-B9B2-7B31D3C23507}" destId="{3E6D7877-5E05-4E5C-B9C7-1984B7C8ECEB}" srcOrd="1" destOrd="0" presId="urn:microsoft.com/office/officeart/2005/8/layout/chevron1"/>
    <dgm:cxn modelId="{5EA8761E-9D77-4E43-B682-073181F1F497}" type="presParOf" srcId="{1443765F-5E94-4158-B9B2-7B31D3C23507}" destId="{8119E358-620E-455E-A0A3-C57835FB82DD}" srcOrd="2" destOrd="0" presId="urn:microsoft.com/office/officeart/2005/8/layout/chevron1"/>
    <dgm:cxn modelId="{3943BDC7-A2AB-48D4-9BA3-618A85E41024}" type="presParOf" srcId="{1443765F-5E94-4158-B9B2-7B31D3C23507}" destId="{C9C3C6AA-2D99-49FD-B9EC-0DF003C920FE}" srcOrd="3" destOrd="0" presId="urn:microsoft.com/office/officeart/2005/8/layout/chevron1"/>
    <dgm:cxn modelId="{7DA792BB-3EF4-4D5E-87F7-5F87939E7848}" type="presParOf" srcId="{1443765F-5E94-4158-B9B2-7B31D3C23507}" destId="{DDAF493E-6026-449D-AF9A-D88CC8DEE280}" srcOrd="4" destOrd="0" presId="urn:microsoft.com/office/officeart/2005/8/layout/chevron1"/>
    <dgm:cxn modelId="{4D26CB34-179F-4AC5-BE70-F7A420739B5F}" type="presParOf" srcId="{1443765F-5E94-4158-B9B2-7B31D3C23507}" destId="{B09948A4-0026-4EAC-8370-8952007C5742}" srcOrd="5" destOrd="0" presId="urn:microsoft.com/office/officeart/2005/8/layout/chevron1"/>
    <dgm:cxn modelId="{1091061A-D287-4267-90F1-A9D520D9E8AD}" type="presParOf" srcId="{1443765F-5E94-4158-B9B2-7B31D3C23507}" destId="{188CE91C-CE85-47EE-9AEA-5E2783DD1EEF}" srcOrd="6" destOrd="0" presId="urn:microsoft.com/office/officeart/2005/8/layout/chevron1"/>
    <dgm:cxn modelId="{99020851-D515-429A-B47F-90ECD0923F83}" type="presParOf" srcId="{1443765F-5E94-4158-B9B2-7B31D3C23507}" destId="{1ED911C2-B152-488B-B00B-FA4C99E8C008}" srcOrd="7" destOrd="0" presId="urn:microsoft.com/office/officeart/2005/8/layout/chevron1"/>
    <dgm:cxn modelId="{03DDE1B7-2676-4FBA-A31E-EA6D4534E8EF}" type="presParOf" srcId="{1443765F-5E94-4158-B9B2-7B31D3C23507}" destId="{D54F7E50-DEDA-4284-8A75-BD45409D9D1C}" srcOrd="8" destOrd="0" presId="urn:microsoft.com/office/officeart/2005/8/layout/chevron1"/>
    <dgm:cxn modelId="{AA92ABB9-BAA7-40E8-A026-2501EB47DF17}" type="presParOf" srcId="{1443765F-5E94-4158-B9B2-7B31D3C23507}" destId="{BF5E47A2-12B2-42BB-A498-D446C2985056}" srcOrd="9" destOrd="0" presId="urn:microsoft.com/office/officeart/2005/8/layout/chevron1"/>
    <dgm:cxn modelId="{429C8923-A738-4948-A49D-59F646E38CE6}" type="presParOf" srcId="{1443765F-5E94-4158-B9B2-7B31D3C23507}" destId="{6ECE6DE6-EACE-4310-9AC5-A4713BFACF5F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77.xml><?xml version="1.0" encoding="utf-8"?>
<dgm:dataModel xmlns:dgm="http://schemas.openxmlformats.org/drawingml/2006/diagram" xmlns:a="http://schemas.openxmlformats.org/drawingml/2006/main">
  <dgm:ptLst>
    <dgm:pt modelId="{BE5FF950-2A0D-4F42-91D4-9B993F113AC7}" type="doc">
      <dgm:prSet loTypeId="urn:microsoft.com/office/officeart/2005/8/layout/chevron1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1DBD1DAE-67BF-4B77-A4BB-55C53488C8DC}">
      <dgm:prSet phldrT="[Text]"/>
      <dgm:spPr/>
      <dgm:t>
        <a:bodyPr/>
        <a:lstStyle/>
        <a:p>
          <a:r>
            <a:rPr lang="en-US" dirty="0" smtClean="0"/>
            <a:t>Introduction</a:t>
          </a:r>
          <a:endParaRPr lang="en-US" dirty="0"/>
        </a:p>
      </dgm:t>
    </dgm:pt>
    <dgm:pt modelId="{74EC9D49-1EC2-4957-84F9-8A022B8B0C28}" type="parTrans" cxnId="{14F85737-5C87-4069-B374-290DBC46FDBC}">
      <dgm:prSet/>
      <dgm:spPr/>
      <dgm:t>
        <a:bodyPr/>
        <a:lstStyle/>
        <a:p>
          <a:endParaRPr lang="en-US"/>
        </a:p>
      </dgm:t>
    </dgm:pt>
    <dgm:pt modelId="{0DD9B238-0696-479A-94A2-B6D1786E5B9F}" type="sibTrans" cxnId="{14F85737-5C87-4069-B374-290DBC46FDBC}">
      <dgm:prSet/>
      <dgm:spPr/>
      <dgm:t>
        <a:bodyPr/>
        <a:lstStyle/>
        <a:p>
          <a:endParaRPr lang="en-US"/>
        </a:p>
      </dgm:t>
    </dgm:pt>
    <dgm:pt modelId="{907D46D8-0AC8-40F3-9AEE-ADF6FBDBE8B7}">
      <dgm:prSet phldrT="[Text]"/>
      <dgm:spPr>
        <a:solidFill>
          <a:schemeClr val="accent3"/>
        </a:solidFill>
      </dgm:spPr>
      <dgm:t>
        <a:bodyPr/>
        <a:lstStyle/>
        <a:p>
          <a:r>
            <a:rPr lang="en-US" dirty="0" smtClean="0"/>
            <a:t>Graphene CNN</a:t>
          </a:r>
          <a:endParaRPr lang="en-US" dirty="0"/>
        </a:p>
      </dgm:t>
    </dgm:pt>
    <dgm:pt modelId="{5B3CE2EA-5E87-4365-B64A-EA35F44F493B}" type="parTrans" cxnId="{9F23AE52-01A6-44E1-A279-F95BA52723D5}">
      <dgm:prSet/>
      <dgm:spPr/>
      <dgm:t>
        <a:bodyPr/>
        <a:lstStyle/>
        <a:p>
          <a:endParaRPr lang="en-US"/>
        </a:p>
      </dgm:t>
    </dgm:pt>
    <dgm:pt modelId="{FBF95CD8-F13B-4642-ABC6-BE835C700054}" type="sibTrans" cxnId="{9F23AE52-01A6-44E1-A279-F95BA52723D5}">
      <dgm:prSet/>
      <dgm:spPr/>
      <dgm:t>
        <a:bodyPr/>
        <a:lstStyle/>
        <a:p>
          <a:endParaRPr lang="en-US"/>
        </a:p>
      </dgm:t>
    </dgm:pt>
    <dgm:pt modelId="{035A559D-0505-4FB0-B923-0796A157069B}">
      <dgm:prSet phldrT="[Text]"/>
      <dgm:spPr>
        <a:solidFill>
          <a:schemeClr val="accent4"/>
        </a:solidFill>
      </dgm:spPr>
      <dgm:t>
        <a:bodyPr/>
        <a:lstStyle/>
        <a:p>
          <a:r>
            <a:rPr lang="en-US" dirty="0" smtClean="0"/>
            <a:t>Low-loss Diode</a:t>
          </a:r>
          <a:endParaRPr lang="en-US" dirty="0"/>
        </a:p>
      </dgm:t>
    </dgm:pt>
    <dgm:pt modelId="{5319D9B5-D035-4C8D-8DB3-D9FDC2A0F4FB}" type="parTrans" cxnId="{4EF5110F-7EA6-4501-AE3E-1288F7B9D891}">
      <dgm:prSet/>
      <dgm:spPr/>
      <dgm:t>
        <a:bodyPr/>
        <a:lstStyle/>
        <a:p>
          <a:endParaRPr lang="en-US"/>
        </a:p>
      </dgm:t>
    </dgm:pt>
    <dgm:pt modelId="{2ED04320-4A65-4710-A327-5A68CE0C4FE6}" type="sibTrans" cxnId="{4EF5110F-7EA6-4501-AE3E-1288F7B9D891}">
      <dgm:prSet/>
      <dgm:spPr/>
      <dgm:t>
        <a:bodyPr/>
        <a:lstStyle/>
        <a:p>
          <a:endParaRPr lang="en-US"/>
        </a:p>
      </dgm:t>
    </dgm:pt>
    <dgm:pt modelId="{40CD313F-31F7-48F3-9E4F-B3A7C957EE47}">
      <dgm:prSet phldrT="[Text]"/>
      <dgm:spPr>
        <a:solidFill>
          <a:schemeClr val="accent5"/>
        </a:solidFill>
      </dgm:spPr>
      <dgm:t>
        <a:bodyPr/>
        <a:lstStyle/>
        <a:p>
          <a:r>
            <a:rPr lang="en-US" dirty="0" smtClean="0"/>
            <a:t>Diffusive Coupler</a:t>
          </a:r>
          <a:endParaRPr lang="en-US" dirty="0"/>
        </a:p>
      </dgm:t>
    </dgm:pt>
    <dgm:pt modelId="{995A6824-2EA9-4FD4-9ADF-88960B70E26B}" type="parTrans" cxnId="{0628C1E7-3DD9-4962-BA36-CEBBF6753F0F}">
      <dgm:prSet/>
      <dgm:spPr/>
      <dgm:t>
        <a:bodyPr/>
        <a:lstStyle/>
        <a:p>
          <a:endParaRPr lang="en-US"/>
        </a:p>
      </dgm:t>
    </dgm:pt>
    <dgm:pt modelId="{8AAD685E-575F-44BD-99C7-BF61A131180F}" type="sibTrans" cxnId="{0628C1E7-3DD9-4962-BA36-CEBBF6753F0F}">
      <dgm:prSet/>
      <dgm:spPr/>
      <dgm:t>
        <a:bodyPr/>
        <a:lstStyle/>
        <a:p>
          <a:endParaRPr lang="en-US"/>
        </a:p>
      </dgm:t>
    </dgm:pt>
    <dgm:pt modelId="{929734ED-2348-487A-949A-0F56079C82C1}">
      <dgm:prSet/>
      <dgm:spPr>
        <a:solidFill>
          <a:schemeClr val="accent6"/>
        </a:solidFill>
      </dgm:spPr>
      <dgm:t>
        <a:bodyPr/>
        <a:lstStyle/>
        <a:p>
          <a:r>
            <a:rPr lang="en-US" dirty="0" smtClean="0"/>
            <a:t>Tech. Limitations</a:t>
          </a:r>
          <a:endParaRPr lang="en-US" dirty="0"/>
        </a:p>
      </dgm:t>
    </dgm:pt>
    <dgm:pt modelId="{48B8BA3B-1331-45CA-8493-3C9A9737D652}" type="parTrans" cxnId="{C319A84A-7418-4AB8-ABA4-A0AA46CF45D7}">
      <dgm:prSet/>
      <dgm:spPr/>
      <dgm:t>
        <a:bodyPr/>
        <a:lstStyle/>
        <a:p>
          <a:endParaRPr lang="en-US"/>
        </a:p>
      </dgm:t>
    </dgm:pt>
    <dgm:pt modelId="{CEBC7F3C-006B-4B10-9B93-0E2AF59C2B53}" type="sibTrans" cxnId="{C319A84A-7418-4AB8-ABA4-A0AA46CF45D7}">
      <dgm:prSet/>
      <dgm:spPr/>
      <dgm:t>
        <a:bodyPr/>
        <a:lstStyle/>
        <a:p>
          <a:endParaRPr lang="en-US"/>
        </a:p>
      </dgm:t>
    </dgm:pt>
    <dgm:pt modelId="{5FAE34C6-C642-443E-AB55-8DB27C897452}">
      <dgm:prSet/>
      <dgm:spPr>
        <a:solidFill>
          <a:schemeClr val="tx2">
            <a:lumMod val="20000"/>
            <a:lumOff val="80000"/>
          </a:schemeClr>
        </a:solidFill>
      </dgm:spPr>
      <dgm:t>
        <a:bodyPr/>
        <a:lstStyle/>
        <a:p>
          <a:r>
            <a:rPr lang="en-US" dirty="0" smtClean="0"/>
            <a:t>Future Work</a:t>
          </a:r>
          <a:endParaRPr lang="en-US" dirty="0"/>
        </a:p>
      </dgm:t>
    </dgm:pt>
    <dgm:pt modelId="{5FC16576-6BBF-4CE4-9368-2CA0F9CA7496}" type="parTrans" cxnId="{0030CDDC-7882-4D38-B0D4-0ECEE5A710BE}">
      <dgm:prSet/>
      <dgm:spPr/>
      <dgm:t>
        <a:bodyPr/>
        <a:lstStyle/>
        <a:p>
          <a:endParaRPr lang="en-US"/>
        </a:p>
      </dgm:t>
    </dgm:pt>
    <dgm:pt modelId="{5D738C3A-C2B9-4E6E-BDD0-E6786063C119}" type="sibTrans" cxnId="{0030CDDC-7882-4D38-B0D4-0ECEE5A710BE}">
      <dgm:prSet/>
      <dgm:spPr/>
      <dgm:t>
        <a:bodyPr/>
        <a:lstStyle/>
        <a:p>
          <a:endParaRPr lang="en-US"/>
        </a:p>
      </dgm:t>
    </dgm:pt>
    <dgm:pt modelId="{1443765F-5E94-4158-B9B2-7B31D3C23507}" type="pres">
      <dgm:prSet presAssocID="{BE5FF950-2A0D-4F42-91D4-9B993F113AC7}" presName="Name0" presStyleCnt="0">
        <dgm:presLayoutVars>
          <dgm:dir/>
          <dgm:animLvl val="lvl"/>
          <dgm:resizeHandles val="exact"/>
        </dgm:presLayoutVars>
      </dgm:prSet>
      <dgm:spPr/>
    </dgm:pt>
    <dgm:pt modelId="{005E62C2-FDC7-422C-9DCF-48970522C1BA}" type="pres">
      <dgm:prSet presAssocID="{1DBD1DAE-67BF-4B77-A4BB-55C53488C8DC}" presName="parTxOnly" presStyleLbl="node1" presStyleIdx="0" presStyleCnt="6" custLinFactNeighborY="-1116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E6D7877-5E05-4E5C-B9C7-1984B7C8ECEB}" type="pres">
      <dgm:prSet presAssocID="{0DD9B238-0696-479A-94A2-B6D1786E5B9F}" presName="parTxOnlySpace" presStyleCnt="0"/>
      <dgm:spPr/>
    </dgm:pt>
    <dgm:pt modelId="{8119E358-620E-455E-A0A3-C57835FB82DD}" type="pres">
      <dgm:prSet presAssocID="{907D46D8-0AC8-40F3-9AEE-ADF6FBDBE8B7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9C3C6AA-2D99-49FD-B9EC-0DF003C920FE}" type="pres">
      <dgm:prSet presAssocID="{FBF95CD8-F13B-4642-ABC6-BE835C700054}" presName="parTxOnlySpace" presStyleCnt="0"/>
      <dgm:spPr/>
    </dgm:pt>
    <dgm:pt modelId="{DDAF493E-6026-449D-AF9A-D88CC8DEE280}" type="pres">
      <dgm:prSet presAssocID="{035A559D-0505-4FB0-B923-0796A157069B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09948A4-0026-4EAC-8370-8952007C5742}" type="pres">
      <dgm:prSet presAssocID="{2ED04320-4A65-4710-A327-5A68CE0C4FE6}" presName="parTxOnlySpace" presStyleCnt="0"/>
      <dgm:spPr/>
    </dgm:pt>
    <dgm:pt modelId="{188CE91C-CE85-47EE-9AEA-5E2783DD1EEF}" type="pres">
      <dgm:prSet presAssocID="{40CD313F-31F7-48F3-9E4F-B3A7C957EE47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D911C2-B152-488B-B00B-FA4C99E8C008}" type="pres">
      <dgm:prSet presAssocID="{8AAD685E-575F-44BD-99C7-BF61A131180F}" presName="parTxOnlySpace" presStyleCnt="0"/>
      <dgm:spPr/>
    </dgm:pt>
    <dgm:pt modelId="{D54F7E50-DEDA-4284-8A75-BD45409D9D1C}" type="pres">
      <dgm:prSet presAssocID="{929734ED-2348-487A-949A-0F56079C82C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F5E47A2-12B2-42BB-A498-D446C2985056}" type="pres">
      <dgm:prSet presAssocID="{CEBC7F3C-006B-4B10-9B93-0E2AF59C2B53}" presName="parTxOnlySpace" presStyleCnt="0"/>
      <dgm:spPr/>
    </dgm:pt>
    <dgm:pt modelId="{6ECE6DE6-EACE-4310-9AC5-A4713BFACF5F}" type="pres">
      <dgm:prSet presAssocID="{5FAE34C6-C642-443E-AB55-8DB27C897452}" presName="parTxOnly" presStyleLbl="node1" presStyleIdx="5" presStyleCnt="6" custLinFactNeighborY="-11169">
        <dgm:presLayoutVars>
          <dgm:chMax val="0"/>
          <dgm:chPref val="0"/>
          <dgm:bulletEnabled val="1"/>
        </dgm:presLayoutVars>
      </dgm:prSet>
      <dgm:spPr/>
    </dgm:pt>
  </dgm:ptLst>
  <dgm:cxnLst>
    <dgm:cxn modelId="{0628C1E7-3DD9-4962-BA36-CEBBF6753F0F}" srcId="{BE5FF950-2A0D-4F42-91D4-9B993F113AC7}" destId="{40CD313F-31F7-48F3-9E4F-B3A7C957EE47}" srcOrd="3" destOrd="0" parTransId="{995A6824-2EA9-4FD4-9ADF-88960B70E26B}" sibTransId="{8AAD685E-575F-44BD-99C7-BF61A131180F}"/>
    <dgm:cxn modelId="{B41878D1-7DF3-40C1-8F96-F093B1472827}" type="presOf" srcId="{1DBD1DAE-67BF-4B77-A4BB-55C53488C8DC}" destId="{005E62C2-FDC7-422C-9DCF-48970522C1BA}" srcOrd="0" destOrd="0" presId="urn:microsoft.com/office/officeart/2005/8/layout/chevron1"/>
    <dgm:cxn modelId="{0030CDDC-7882-4D38-B0D4-0ECEE5A710BE}" srcId="{BE5FF950-2A0D-4F42-91D4-9B993F113AC7}" destId="{5FAE34C6-C642-443E-AB55-8DB27C897452}" srcOrd="5" destOrd="0" parTransId="{5FC16576-6BBF-4CE4-9368-2CA0F9CA7496}" sibTransId="{5D738C3A-C2B9-4E6E-BDD0-E6786063C119}"/>
    <dgm:cxn modelId="{B288B1A3-A7F8-4C7A-B474-96A4F111221E}" type="presOf" srcId="{5FAE34C6-C642-443E-AB55-8DB27C897452}" destId="{6ECE6DE6-EACE-4310-9AC5-A4713BFACF5F}" srcOrd="0" destOrd="0" presId="urn:microsoft.com/office/officeart/2005/8/layout/chevron1"/>
    <dgm:cxn modelId="{23D73535-B37D-43BB-A2F6-01B3B5107887}" type="presOf" srcId="{907D46D8-0AC8-40F3-9AEE-ADF6FBDBE8B7}" destId="{8119E358-620E-455E-A0A3-C57835FB82DD}" srcOrd="0" destOrd="0" presId="urn:microsoft.com/office/officeart/2005/8/layout/chevron1"/>
    <dgm:cxn modelId="{77295FB0-845D-4AD7-B46B-BA5AEC5B92B9}" type="presOf" srcId="{BE5FF950-2A0D-4F42-91D4-9B993F113AC7}" destId="{1443765F-5E94-4158-B9B2-7B31D3C23507}" srcOrd="0" destOrd="0" presId="urn:microsoft.com/office/officeart/2005/8/layout/chevron1"/>
    <dgm:cxn modelId="{E603134F-5F51-485B-8C0E-F8F12D1E58D3}" type="presOf" srcId="{929734ED-2348-487A-949A-0F56079C82C1}" destId="{D54F7E50-DEDA-4284-8A75-BD45409D9D1C}" srcOrd="0" destOrd="0" presId="urn:microsoft.com/office/officeart/2005/8/layout/chevron1"/>
    <dgm:cxn modelId="{9F23AE52-01A6-44E1-A279-F95BA52723D5}" srcId="{BE5FF950-2A0D-4F42-91D4-9B993F113AC7}" destId="{907D46D8-0AC8-40F3-9AEE-ADF6FBDBE8B7}" srcOrd="1" destOrd="0" parTransId="{5B3CE2EA-5E87-4365-B64A-EA35F44F493B}" sibTransId="{FBF95CD8-F13B-4642-ABC6-BE835C700054}"/>
    <dgm:cxn modelId="{F767CF43-A1CC-40BB-B47F-A58068834474}" type="presOf" srcId="{40CD313F-31F7-48F3-9E4F-B3A7C957EE47}" destId="{188CE91C-CE85-47EE-9AEA-5E2783DD1EEF}" srcOrd="0" destOrd="0" presId="urn:microsoft.com/office/officeart/2005/8/layout/chevron1"/>
    <dgm:cxn modelId="{14F85737-5C87-4069-B374-290DBC46FDBC}" srcId="{BE5FF950-2A0D-4F42-91D4-9B993F113AC7}" destId="{1DBD1DAE-67BF-4B77-A4BB-55C53488C8DC}" srcOrd="0" destOrd="0" parTransId="{74EC9D49-1EC2-4957-84F9-8A022B8B0C28}" sibTransId="{0DD9B238-0696-479A-94A2-B6D1786E5B9F}"/>
    <dgm:cxn modelId="{4AFA92D8-2D4C-486A-8878-2698F6E0433A}" type="presOf" srcId="{035A559D-0505-4FB0-B923-0796A157069B}" destId="{DDAF493E-6026-449D-AF9A-D88CC8DEE280}" srcOrd="0" destOrd="0" presId="urn:microsoft.com/office/officeart/2005/8/layout/chevron1"/>
    <dgm:cxn modelId="{4EF5110F-7EA6-4501-AE3E-1288F7B9D891}" srcId="{BE5FF950-2A0D-4F42-91D4-9B993F113AC7}" destId="{035A559D-0505-4FB0-B923-0796A157069B}" srcOrd="2" destOrd="0" parTransId="{5319D9B5-D035-4C8D-8DB3-D9FDC2A0F4FB}" sibTransId="{2ED04320-4A65-4710-A327-5A68CE0C4FE6}"/>
    <dgm:cxn modelId="{C319A84A-7418-4AB8-ABA4-A0AA46CF45D7}" srcId="{BE5FF950-2A0D-4F42-91D4-9B993F113AC7}" destId="{929734ED-2348-487A-949A-0F56079C82C1}" srcOrd="4" destOrd="0" parTransId="{48B8BA3B-1331-45CA-8493-3C9A9737D652}" sibTransId="{CEBC7F3C-006B-4B10-9B93-0E2AF59C2B53}"/>
    <dgm:cxn modelId="{9C687F61-7FAD-4144-B44E-604043480AEC}" type="presParOf" srcId="{1443765F-5E94-4158-B9B2-7B31D3C23507}" destId="{005E62C2-FDC7-422C-9DCF-48970522C1BA}" srcOrd="0" destOrd="0" presId="urn:microsoft.com/office/officeart/2005/8/layout/chevron1"/>
    <dgm:cxn modelId="{F75BC78E-8C53-4C27-ABBC-56C8D6EFE65D}" type="presParOf" srcId="{1443765F-5E94-4158-B9B2-7B31D3C23507}" destId="{3E6D7877-5E05-4E5C-B9C7-1984B7C8ECEB}" srcOrd="1" destOrd="0" presId="urn:microsoft.com/office/officeart/2005/8/layout/chevron1"/>
    <dgm:cxn modelId="{5EA8761E-9D77-4E43-B682-073181F1F497}" type="presParOf" srcId="{1443765F-5E94-4158-B9B2-7B31D3C23507}" destId="{8119E358-620E-455E-A0A3-C57835FB82DD}" srcOrd="2" destOrd="0" presId="urn:microsoft.com/office/officeart/2005/8/layout/chevron1"/>
    <dgm:cxn modelId="{3943BDC7-A2AB-48D4-9BA3-618A85E41024}" type="presParOf" srcId="{1443765F-5E94-4158-B9B2-7B31D3C23507}" destId="{C9C3C6AA-2D99-49FD-B9EC-0DF003C920FE}" srcOrd="3" destOrd="0" presId="urn:microsoft.com/office/officeart/2005/8/layout/chevron1"/>
    <dgm:cxn modelId="{7DA792BB-3EF4-4D5E-87F7-5F87939E7848}" type="presParOf" srcId="{1443765F-5E94-4158-B9B2-7B31D3C23507}" destId="{DDAF493E-6026-449D-AF9A-D88CC8DEE280}" srcOrd="4" destOrd="0" presId="urn:microsoft.com/office/officeart/2005/8/layout/chevron1"/>
    <dgm:cxn modelId="{4D26CB34-179F-4AC5-BE70-F7A420739B5F}" type="presParOf" srcId="{1443765F-5E94-4158-B9B2-7B31D3C23507}" destId="{B09948A4-0026-4EAC-8370-8952007C5742}" srcOrd="5" destOrd="0" presId="urn:microsoft.com/office/officeart/2005/8/layout/chevron1"/>
    <dgm:cxn modelId="{1091061A-D287-4267-90F1-A9D520D9E8AD}" type="presParOf" srcId="{1443765F-5E94-4158-B9B2-7B31D3C23507}" destId="{188CE91C-CE85-47EE-9AEA-5E2783DD1EEF}" srcOrd="6" destOrd="0" presId="urn:microsoft.com/office/officeart/2005/8/layout/chevron1"/>
    <dgm:cxn modelId="{99020851-D515-429A-B47F-90ECD0923F83}" type="presParOf" srcId="{1443765F-5E94-4158-B9B2-7B31D3C23507}" destId="{1ED911C2-B152-488B-B00B-FA4C99E8C008}" srcOrd="7" destOrd="0" presId="urn:microsoft.com/office/officeart/2005/8/layout/chevron1"/>
    <dgm:cxn modelId="{03DDE1B7-2676-4FBA-A31E-EA6D4534E8EF}" type="presParOf" srcId="{1443765F-5E94-4158-B9B2-7B31D3C23507}" destId="{D54F7E50-DEDA-4284-8A75-BD45409D9D1C}" srcOrd="8" destOrd="0" presId="urn:microsoft.com/office/officeart/2005/8/layout/chevron1"/>
    <dgm:cxn modelId="{AA92ABB9-BAA7-40E8-A026-2501EB47DF17}" type="presParOf" srcId="{1443765F-5E94-4158-B9B2-7B31D3C23507}" destId="{BF5E47A2-12B2-42BB-A498-D446C2985056}" srcOrd="9" destOrd="0" presId="urn:microsoft.com/office/officeart/2005/8/layout/chevron1"/>
    <dgm:cxn modelId="{429C8923-A738-4948-A49D-59F646E38CE6}" type="presParOf" srcId="{1443765F-5E94-4158-B9B2-7B31D3C23507}" destId="{6ECE6DE6-EACE-4310-9AC5-A4713BFACF5F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8.xml><?xml version="1.0" encoding="utf-8"?>
<dgm:dataModel xmlns:dgm="http://schemas.openxmlformats.org/drawingml/2006/diagram" xmlns:a="http://schemas.openxmlformats.org/drawingml/2006/main">
  <dgm:ptLst>
    <dgm:pt modelId="{BE5FF950-2A0D-4F42-91D4-9B993F113AC7}" type="doc">
      <dgm:prSet loTypeId="urn:microsoft.com/office/officeart/2005/8/layout/chevron1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1DBD1DAE-67BF-4B77-A4BB-55C53488C8DC}">
      <dgm:prSet phldrT="[Text]"/>
      <dgm:spPr/>
      <dgm:t>
        <a:bodyPr/>
        <a:lstStyle/>
        <a:p>
          <a:r>
            <a:rPr lang="en-US" dirty="0" smtClean="0"/>
            <a:t>Introduction</a:t>
          </a:r>
          <a:endParaRPr lang="en-US" dirty="0"/>
        </a:p>
      </dgm:t>
    </dgm:pt>
    <dgm:pt modelId="{74EC9D49-1EC2-4957-84F9-8A022B8B0C28}" type="parTrans" cxnId="{14F85737-5C87-4069-B374-290DBC46FDBC}">
      <dgm:prSet/>
      <dgm:spPr/>
      <dgm:t>
        <a:bodyPr/>
        <a:lstStyle/>
        <a:p>
          <a:endParaRPr lang="en-US"/>
        </a:p>
      </dgm:t>
    </dgm:pt>
    <dgm:pt modelId="{0DD9B238-0696-479A-94A2-B6D1786E5B9F}" type="sibTrans" cxnId="{14F85737-5C87-4069-B374-290DBC46FDBC}">
      <dgm:prSet/>
      <dgm:spPr/>
      <dgm:t>
        <a:bodyPr/>
        <a:lstStyle/>
        <a:p>
          <a:endParaRPr lang="en-US"/>
        </a:p>
      </dgm:t>
    </dgm:pt>
    <dgm:pt modelId="{907D46D8-0AC8-40F3-9AEE-ADF6FBDBE8B7}">
      <dgm:prSet phldrT="[Text]"/>
      <dgm:spPr>
        <a:solidFill>
          <a:schemeClr val="accent3"/>
        </a:solidFill>
      </dgm:spPr>
      <dgm:t>
        <a:bodyPr/>
        <a:lstStyle/>
        <a:p>
          <a:r>
            <a:rPr lang="en-US" dirty="0" smtClean="0"/>
            <a:t>Graphene CNN</a:t>
          </a:r>
          <a:endParaRPr lang="en-US" dirty="0"/>
        </a:p>
      </dgm:t>
    </dgm:pt>
    <dgm:pt modelId="{5B3CE2EA-5E87-4365-B64A-EA35F44F493B}" type="parTrans" cxnId="{9F23AE52-01A6-44E1-A279-F95BA52723D5}">
      <dgm:prSet/>
      <dgm:spPr/>
      <dgm:t>
        <a:bodyPr/>
        <a:lstStyle/>
        <a:p>
          <a:endParaRPr lang="en-US"/>
        </a:p>
      </dgm:t>
    </dgm:pt>
    <dgm:pt modelId="{FBF95CD8-F13B-4642-ABC6-BE835C700054}" type="sibTrans" cxnId="{9F23AE52-01A6-44E1-A279-F95BA52723D5}">
      <dgm:prSet/>
      <dgm:spPr/>
      <dgm:t>
        <a:bodyPr/>
        <a:lstStyle/>
        <a:p>
          <a:endParaRPr lang="en-US"/>
        </a:p>
      </dgm:t>
    </dgm:pt>
    <dgm:pt modelId="{035A559D-0505-4FB0-B923-0796A157069B}">
      <dgm:prSet phldrT="[Text]"/>
      <dgm:spPr>
        <a:solidFill>
          <a:schemeClr val="accent4"/>
        </a:solidFill>
      </dgm:spPr>
      <dgm:t>
        <a:bodyPr/>
        <a:lstStyle/>
        <a:p>
          <a:r>
            <a:rPr lang="en-US" dirty="0" smtClean="0"/>
            <a:t>Low-loss Diode</a:t>
          </a:r>
          <a:endParaRPr lang="en-US" dirty="0"/>
        </a:p>
      </dgm:t>
    </dgm:pt>
    <dgm:pt modelId="{5319D9B5-D035-4C8D-8DB3-D9FDC2A0F4FB}" type="parTrans" cxnId="{4EF5110F-7EA6-4501-AE3E-1288F7B9D891}">
      <dgm:prSet/>
      <dgm:spPr/>
      <dgm:t>
        <a:bodyPr/>
        <a:lstStyle/>
        <a:p>
          <a:endParaRPr lang="en-US"/>
        </a:p>
      </dgm:t>
    </dgm:pt>
    <dgm:pt modelId="{2ED04320-4A65-4710-A327-5A68CE0C4FE6}" type="sibTrans" cxnId="{4EF5110F-7EA6-4501-AE3E-1288F7B9D891}">
      <dgm:prSet/>
      <dgm:spPr/>
      <dgm:t>
        <a:bodyPr/>
        <a:lstStyle/>
        <a:p>
          <a:endParaRPr lang="en-US"/>
        </a:p>
      </dgm:t>
    </dgm:pt>
    <dgm:pt modelId="{40CD313F-31F7-48F3-9E4F-B3A7C957EE47}">
      <dgm:prSet phldrT="[Text]"/>
      <dgm:spPr>
        <a:solidFill>
          <a:schemeClr val="accent5"/>
        </a:solidFill>
      </dgm:spPr>
      <dgm:t>
        <a:bodyPr/>
        <a:lstStyle/>
        <a:p>
          <a:r>
            <a:rPr lang="en-US" dirty="0" smtClean="0"/>
            <a:t>Diffusive Coupler</a:t>
          </a:r>
          <a:endParaRPr lang="en-US" dirty="0"/>
        </a:p>
      </dgm:t>
    </dgm:pt>
    <dgm:pt modelId="{995A6824-2EA9-4FD4-9ADF-88960B70E26B}" type="parTrans" cxnId="{0628C1E7-3DD9-4962-BA36-CEBBF6753F0F}">
      <dgm:prSet/>
      <dgm:spPr/>
      <dgm:t>
        <a:bodyPr/>
        <a:lstStyle/>
        <a:p>
          <a:endParaRPr lang="en-US"/>
        </a:p>
      </dgm:t>
    </dgm:pt>
    <dgm:pt modelId="{8AAD685E-575F-44BD-99C7-BF61A131180F}" type="sibTrans" cxnId="{0628C1E7-3DD9-4962-BA36-CEBBF6753F0F}">
      <dgm:prSet/>
      <dgm:spPr/>
      <dgm:t>
        <a:bodyPr/>
        <a:lstStyle/>
        <a:p>
          <a:endParaRPr lang="en-US"/>
        </a:p>
      </dgm:t>
    </dgm:pt>
    <dgm:pt modelId="{929734ED-2348-487A-949A-0F56079C82C1}">
      <dgm:prSet/>
      <dgm:spPr>
        <a:solidFill>
          <a:schemeClr val="accent6"/>
        </a:solidFill>
      </dgm:spPr>
      <dgm:t>
        <a:bodyPr/>
        <a:lstStyle/>
        <a:p>
          <a:r>
            <a:rPr lang="en-US" dirty="0" smtClean="0"/>
            <a:t>Tech. Limitations</a:t>
          </a:r>
          <a:endParaRPr lang="en-US" dirty="0"/>
        </a:p>
      </dgm:t>
    </dgm:pt>
    <dgm:pt modelId="{48B8BA3B-1331-45CA-8493-3C9A9737D652}" type="parTrans" cxnId="{C319A84A-7418-4AB8-ABA4-A0AA46CF45D7}">
      <dgm:prSet/>
      <dgm:spPr/>
      <dgm:t>
        <a:bodyPr/>
        <a:lstStyle/>
        <a:p>
          <a:endParaRPr lang="en-US"/>
        </a:p>
      </dgm:t>
    </dgm:pt>
    <dgm:pt modelId="{CEBC7F3C-006B-4B10-9B93-0E2AF59C2B53}" type="sibTrans" cxnId="{C319A84A-7418-4AB8-ABA4-A0AA46CF45D7}">
      <dgm:prSet/>
      <dgm:spPr/>
      <dgm:t>
        <a:bodyPr/>
        <a:lstStyle/>
        <a:p>
          <a:endParaRPr lang="en-US"/>
        </a:p>
      </dgm:t>
    </dgm:pt>
    <dgm:pt modelId="{5FAE34C6-C642-443E-AB55-8DB27C897452}">
      <dgm:prSet/>
      <dgm:spPr>
        <a:solidFill>
          <a:schemeClr val="tx2">
            <a:lumMod val="20000"/>
            <a:lumOff val="80000"/>
          </a:schemeClr>
        </a:solidFill>
      </dgm:spPr>
      <dgm:t>
        <a:bodyPr/>
        <a:lstStyle/>
        <a:p>
          <a:r>
            <a:rPr lang="en-US" dirty="0" smtClean="0"/>
            <a:t>Future Work</a:t>
          </a:r>
          <a:endParaRPr lang="en-US" dirty="0"/>
        </a:p>
      </dgm:t>
    </dgm:pt>
    <dgm:pt modelId="{5FC16576-6BBF-4CE4-9368-2CA0F9CA7496}" type="parTrans" cxnId="{0030CDDC-7882-4D38-B0D4-0ECEE5A710BE}">
      <dgm:prSet/>
      <dgm:spPr/>
      <dgm:t>
        <a:bodyPr/>
        <a:lstStyle/>
        <a:p>
          <a:endParaRPr lang="en-US"/>
        </a:p>
      </dgm:t>
    </dgm:pt>
    <dgm:pt modelId="{5D738C3A-C2B9-4E6E-BDD0-E6786063C119}" type="sibTrans" cxnId="{0030CDDC-7882-4D38-B0D4-0ECEE5A710BE}">
      <dgm:prSet/>
      <dgm:spPr/>
      <dgm:t>
        <a:bodyPr/>
        <a:lstStyle/>
        <a:p>
          <a:endParaRPr lang="en-US"/>
        </a:p>
      </dgm:t>
    </dgm:pt>
    <dgm:pt modelId="{1443765F-5E94-4158-B9B2-7B31D3C23507}" type="pres">
      <dgm:prSet presAssocID="{BE5FF950-2A0D-4F42-91D4-9B993F113AC7}" presName="Name0" presStyleCnt="0">
        <dgm:presLayoutVars>
          <dgm:dir/>
          <dgm:animLvl val="lvl"/>
          <dgm:resizeHandles val="exact"/>
        </dgm:presLayoutVars>
      </dgm:prSet>
      <dgm:spPr/>
    </dgm:pt>
    <dgm:pt modelId="{005E62C2-FDC7-422C-9DCF-48970522C1BA}" type="pres">
      <dgm:prSet presAssocID="{1DBD1DAE-67BF-4B77-A4BB-55C53488C8DC}" presName="parTxOnly" presStyleLbl="node1" presStyleIdx="0" presStyleCnt="6" custLinFactNeighborY="-1116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E6D7877-5E05-4E5C-B9C7-1984B7C8ECEB}" type="pres">
      <dgm:prSet presAssocID="{0DD9B238-0696-479A-94A2-B6D1786E5B9F}" presName="parTxOnlySpace" presStyleCnt="0"/>
      <dgm:spPr/>
    </dgm:pt>
    <dgm:pt modelId="{8119E358-620E-455E-A0A3-C57835FB82DD}" type="pres">
      <dgm:prSet presAssocID="{907D46D8-0AC8-40F3-9AEE-ADF6FBDBE8B7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9C3C6AA-2D99-49FD-B9EC-0DF003C920FE}" type="pres">
      <dgm:prSet presAssocID="{FBF95CD8-F13B-4642-ABC6-BE835C700054}" presName="parTxOnlySpace" presStyleCnt="0"/>
      <dgm:spPr/>
    </dgm:pt>
    <dgm:pt modelId="{DDAF493E-6026-449D-AF9A-D88CC8DEE280}" type="pres">
      <dgm:prSet presAssocID="{035A559D-0505-4FB0-B923-0796A157069B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09948A4-0026-4EAC-8370-8952007C5742}" type="pres">
      <dgm:prSet presAssocID="{2ED04320-4A65-4710-A327-5A68CE0C4FE6}" presName="parTxOnlySpace" presStyleCnt="0"/>
      <dgm:spPr/>
    </dgm:pt>
    <dgm:pt modelId="{188CE91C-CE85-47EE-9AEA-5E2783DD1EEF}" type="pres">
      <dgm:prSet presAssocID="{40CD313F-31F7-48F3-9E4F-B3A7C957EE47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D911C2-B152-488B-B00B-FA4C99E8C008}" type="pres">
      <dgm:prSet presAssocID="{8AAD685E-575F-44BD-99C7-BF61A131180F}" presName="parTxOnlySpace" presStyleCnt="0"/>
      <dgm:spPr/>
    </dgm:pt>
    <dgm:pt modelId="{D54F7E50-DEDA-4284-8A75-BD45409D9D1C}" type="pres">
      <dgm:prSet presAssocID="{929734ED-2348-487A-949A-0F56079C82C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F5E47A2-12B2-42BB-A498-D446C2985056}" type="pres">
      <dgm:prSet presAssocID="{CEBC7F3C-006B-4B10-9B93-0E2AF59C2B53}" presName="parTxOnlySpace" presStyleCnt="0"/>
      <dgm:spPr/>
    </dgm:pt>
    <dgm:pt modelId="{6ECE6DE6-EACE-4310-9AC5-A4713BFACF5F}" type="pres">
      <dgm:prSet presAssocID="{5FAE34C6-C642-443E-AB55-8DB27C897452}" presName="parTxOnly" presStyleLbl="node1" presStyleIdx="5" presStyleCnt="6" custLinFactNeighborY="-11169">
        <dgm:presLayoutVars>
          <dgm:chMax val="0"/>
          <dgm:chPref val="0"/>
          <dgm:bulletEnabled val="1"/>
        </dgm:presLayoutVars>
      </dgm:prSet>
      <dgm:spPr/>
    </dgm:pt>
  </dgm:ptLst>
  <dgm:cxnLst>
    <dgm:cxn modelId="{0628C1E7-3DD9-4962-BA36-CEBBF6753F0F}" srcId="{BE5FF950-2A0D-4F42-91D4-9B993F113AC7}" destId="{40CD313F-31F7-48F3-9E4F-B3A7C957EE47}" srcOrd="3" destOrd="0" parTransId="{995A6824-2EA9-4FD4-9ADF-88960B70E26B}" sibTransId="{8AAD685E-575F-44BD-99C7-BF61A131180F}"/>
    <dgm:cxn modelId="{B41878D1-7DF3-40C1-8F96-F093B1472827}" type="presOf" srcId="{1DBD1DAE-67BF-4B77-A4BB-55C53488C8DC}" destId="{005E62C2-FDC7-422C-9DCF-48970522C1BA}" srcOrd="0" destOrd="0" presId="urn:microsoft.com/office/officeart/2005/8/layout/chevron1"/>
    <dgm:cxn modelId="{0030CDDC-7882-4D38-B0D4-0ECEE5A710BE}" srcId="{BE5FF950-2A0D-4F42-91D4-9B993F113AC7}" destId="{5FAE34C6-C642-443E-AB55-8DB27C897452}" srcOrd="5" destOrd="0" parTransId="{5FC16576-6BBF-4CE4-9368-2CA0F9CA7496}" sibTransId="{5D738C3A-C2B9-4E6E-BDD0-E6786063C119}"/>
    <dgm:cxn modelId="{B288B1A3-A7F8-4C7A-B474-96A4F111221E}" type="presOf" srcId="{5FAE34C6-C642-443E-AB55-8DB27C897452}" destId="{6ECE6DE6-EACE-4310-9AC5-A4713BFACF5F}" srcOrd="0" destOrd="0" presId="urn:microsoft.com/office/officeart/2005/8/layout/chevron1"/>
    <dgm:cxn modelId="{23D73535-B37D-43BB-A2F6-01B3B5107887}" type="presOf" srcId="{907D46D8-0AC8-40F3-9AEE-ADF6FBDBE8B7}" destId="{8119E358-620E-455E-A0A3-C57835FB82DD}" srcOrd="0" destOrd="0" presId="urn:microsoft.com/office/officeart/2005/8/layout/chevron1"/>
    <dgm:cxn modelId="{77295FB0-845D-4AD7-B46B-BA5AEC5B92B9}" type="presOf" srcId="{BE5FF950-2A0D-4F42-91D4-9B993F113AC7}" destId="{1443765F-5E94-4158-B9B2-7B31D3C23507}" srcOrd="0" destOrd="0" presId="urn:microsoft.com/office/officeart/2005/8/layout/chevron1"/>
    <dgm:cxn modelId="{E603134F-5F51-485B-8C0E-F8F12D1E58D3}" type="presOf" srcId="{929734ED-2348-487A-949A-0F56079C82C1}" destId="{D54F7E50-DEDA-4284-8A75-BD45409D9D1C}" srcOrd="0" destOrd="0" presId="urn:microsoft.com/office/officeart/2005/8/layout/chevron1"/>
    <dgm:cxn modelId="{9F23AE52-01A6-44E1-A279-F95BA52723D5}" srcId="{BE5FF950-2A0D-4F42-91D4-9B993F113AC7}" destId="{907D46D8-0AC8-40F3-9AEE-ADF6FBDBE8B7}" srcOrd="1" destOrd="0" parTransId="{5B3CE2EA-5E87-4365-B64A-EA35F44F493B}" sibTransId="{FBF95CD8-F13B-4642-ABC6-BE835C700054}"/>
    <dgm:cxn modelId="{F767CF43-A1CC-40BB-B47F-A58068834474}" type="presOf" srcId="{40CD313F-31F7-48F3-9E4F-B3A7C957EE47}" destId="{188CE91C-CE85-47EE-9AEA-5E2783DD1EEF}" srcOrd="0" destOrd="0" presId="urn:microsoft.com/office/officeart/2005/8/layout/chevron1"/>
    <dgm:cxn modelId="{14F85737-5C87-4069-B374-290DBC46FDBC}" srcId="{BE5FF950-2A0D-4F42-91D4-9B993F113AC7}" destId="{1DBD1DAE-67BF-4B77-A4BB-55C53488C8DC}" srcOrd="0" destOrd="0" parTransId="{74EC9D49-1EC2-4957-84F9-8A022B8B0C28}" sibTransId="{0DD9B238-0696-479A-94A2-B6D1786E5B9F}"/>
    <dgm:cxn modelId="{4AFA92D8-2D4C-486A-8878-2698F6E0433A}" type="presOf" srcId="{035A559D-0505-4FB0-B923-0796A157069B}" destId="{DDAF493E-6026-449D-AF9A-D88CC8DEE280}" srcOrd="0" destOrd="0" presId="urn:microsoft.com/office/officeart/2005/8/layout/chevron1"/>
    <dgm:cxn modelId="{4EF5110F-7EA6-4501-AE3E-1288F7B9D891}" srcId="{BE5FF950-2A0D-4F42-91D4-9B993F113AC7}" destId="{035A559D-0505-4FB0-B923-0796A157069B}" srcOrd="2" destOrd="0" parTransId="{5319D9B5-D035-4C8D-8DB3-D9FDC2A0F4FB}" sibTransId="{2ED04320-4A65-4710-A327-5A68CE0C4FE6}"/>
    <dgm:cxn modelId="{C319A84A-7418-4AB8-ABA4-A0AA46CF45D7}" srcId="{BE5FF950-2A0D-4F42-91D4-9B993F113AC7}" destId="{929734ED-2348-487A-949A-0F56079C82C1}" srcOrd="4" destOrd="0" parTransId="{48B8BA3B-1331-45CA-8493-3C9A9737D652}" sibTransId="{CEBC7F3C-006B-4B10-9B93-0E2AF59C2B53}"/>
    <dgm:cxn modelId="{9C687F61-7FAD-4144-B44E-604043480AEC}" type="presParOf" srcId="{1443765F-5E94-4158-B9B2-7B31D3C23507}" destId="{005E62C2-FDC7-422C-9DCF-48970522C1BA}" srcOrd="0" destOrd="0" presId="urn:microsoft.com/office/officeart/2005/8/layout/chevron1"/>
    <dgm:cxn modelId="{F75BC78E-8C53-4C27-ABBC-56C8D6EFE65D}" type="presParOf" srcId="{1443765F-5E94-4158-B9B2-7B31D3C23507}" destId="{3E6D7877-5E05-4E5C-B9C7-1984B7C8ECEB}" srcOrd="1" destOrd="0" presId="urn:microsoft.com/office/officeart/2005/8/layout/chevron1"/>
    <dgm:cxn modelId="{5EA8761E-9D77-4E43-B682-073181F1F497}" type="presParOf" srcId="{1443765F-5E94-4158-B9B2-7B31D3C23507}" destId="{8119E358-620E-455E-A0A3-C57835FB82DD}" srcOrd="2" destOrd="0" presId="urn:microsoft.com/office/officeart/2005/8/layout/chevron1"/>
    <dgm:cxn modelId="{3943BDC7-A2AB-48D4-9BA3-618A85E41024}" type="presParOf" srcId="{1443765F-5E94-4158-B9B2-7B31D3C23507}" destId="{C9C3C6AA-2D99-49FD-B9EC-0DF003C920FE}" srcOrd="3" destOrd="0" presId="urn:microsoft.com/office/officeart/2005/8/layout/chevron1"/>
    <dgm:cxn modelId="{7DA792BB-3EF4-4D5E-87F7-5F87939E7848}" type="presParOf" srcId="{1443765F-5E94-4158-B9B2-7B31D3C23507}" destId="{DDAF493E-6026-449D-AF9A-D88CC8DEE280}" srcOrd="4" destOrd="0" presId="urn:microsoft.com/office/officeart/2005/8/layout/chevron1"/>
    <dgm:cxn modelId="{4D26CB34-179F-4AC5-BE70-F7A420739B5F}" type="presParOf" srcId="{1443765F-5E94-4158-B9B2-7B31D3C23507}" destId="{B09948A4-0026-4EAC-8370-8952007C5742}" srcOrd="5" destOrd="0" presId="urn:microsoft.com/office/officeart/2005/8/layout/chevron1"/>
    <dgm:cxn modelId="{1091061A-D287-4267-90F1-A9D520D9E8AD}" type="presParOf" srcId="{1443765F-5E94-4158-B9B2-7B31D3C23507}" destId="{188CE91C-CE85-47EE-9AEA-5E2783DD1EEF}" srcOrd="6" destOrd="0" presId="urn:microsoft.com/office/officeart/2005/8/layout/chevron1"/>
    <dgm:cxn modelId="{99020851-D515-429A-B47F-90ECD0923F83}" type="presParOf" srcId="{1443765F-5E94-4158-B9B2-7B31D3C23507}" destId="{1ED911C2-B152-488B-B00B-FA4C99E8C008}" srcOrd="7" destOrd="0" presId="urn:microsoft.com/office/officeart/2005/8/layout/chevron1"/>
    <dgm:cxn modelId="{03DDE1B7-2676-4FBA-A31E-EA6D4534E8EF}" type="presParOf" srcId="{1443765F-5E94-4158-B9B2-7B31D3C23507}" destId="{D54F7E50-DEDA-4284-8A75-BD45409D9D1C}" srcOrd="8" destOrd="0" presId="urn:microsoft.com/office/officeart/2005/8/layout/chevron1"/>
    <dgm:cxn modelId="{AA92ABB9-BAA7-40E8-A026-2501EB47DF17}" type="presParOf" srcId="{1443765F-5E94-4158-B9B2-7B31D3C23507}" destId="{BF5E47A2-12B2-42BB-A498-D446C2985056}" srcOrd="9" destOrd="0" presId="urn:microsoft.com/office/officeart/2005/8/layout/chevron1"/>
    <dgm:cxn modelId="{429C8923-A738-4948-A49D-59F646E38CE6}" type="presParOf" srcId="{1443765F-5E94-4158-B9B2-7B31D3C23507}" destId="{6ECE6DE6-EACE-4310-9AC5-A4713BFACF5F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9.xml><?xml version="1.0" encoding="utf-8"?>
<dgm:dataModel xmlns:dgm="http://schemas.openxmlformats.org/drawingml/2006/diagram" xmlns:a="http://schemas.openxmlformats.org/drawingml/2006/main">
  <dgm:ptLst>
    <dgm:pt modelId="{BE5FF950-2A0D-4F42-91D4-9B993F113AC7}" type="doc">
      <dgm:prSet loTypeId="urn:microsoft.com/office/officeart/2005/8/layout/chevron1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1DBD1DAE-67BF-4B77-A4BB-55C53488C8DC}">
      <dgm:prSet phldrT="[Text]"/>
      <dgm:spPr/>
      <dgm:t>
        <a:bodyPr/>
        <a:lstStyle/>
        <a:p>
          <a:r>
            <a:rPr lang="en-US" dirty="0" smtClean="0"/>
            <a:t>Introduction</a:t>
          </a:r>
          <a:endParaRPr lang="en-US" dirty="0"/>
        </a:p>
      </dgm:t>
    </dgm:pt>
    <dgm:pt modelId="{74EC9D49-1EC2-4957-84F9-8A022B8B0C28}" type="parTrans" cxnId="{14F85737-5C87-4069-B374-290DBC46FDBC}">
      <dgm:prSet/>
      <dgm:spPr/>
      <dgm:t>
        <a:bodyPr/>
        <a:lstStyle/>
        <a:p>
          <a:endParaRPr lang="en-US"/>
        </a:p>
      </dgm:t>
    </dgm:pt>
    <dgm:pt modelId="{0DD9B238-0696-479A-94A2-B6D1786E5B9F}" type="sibTrans" cxnId="{14F85737-5C87-4069-B374-290DBC46FDBC}">
      <dgm:prSet/>
      <dgm:spPr/>
      <dgm:t>
        <a:bodyPr/>
        <a:lstStyle/>
        <a:p>
          <a:endParaRPr lang="en-US"/>
        </a:p>
      </dgm:t>
    </dgm:pt>
    <dgm:pt modelId="{907D46D8-0AC8-40F3-9AEE-ADF6FBDBE8B7}">
      <dgm:prSet phldrT="[Text]"/>
      <dgm:spPr>
        <a:solidFill>
          <a:schemeClr val="accent3"/>
        </a:solidFill>
      </dgm:spPr>
      <dgm:t>
        <a:bodyPr/>
        <a:lstStyle/>
        <a:p>
          <a:r>
            <a:rPr lang="en-US" dirty="0" smtClean="0"/>
            <a:t>Graphene CNN</a:t>
          </a:r>
          <a:endParaRPr lang="en-US" dirty="0"/>
        </a:p>
      </dgm:t>
    </dgm:pt>
    <dgm:pt modelId="{5B3CE2EA-5E87-4365-B64A-EA35F44F493B}" type="parTrans" cxnId="{9F23AE52-01A6-44E1-A279-F95BA52723D5}">
      <dgm:prSet/>
      <dgm:spPr/>
      <dgm:t>
        <a:bodyPr/>
        <a:lstStyle/>
        <a:p>
          <a:endParaRPr lang="en-US"/>
        </a:p>
      </dgm:t>
    </dgm:pt>
    <dgm:pt modelId="{FBF95CD8-F13B-4642-ABC6-BE835C700054}" type="sibTrans" cxnId="{9F23AE52-01A6-44E1-A279-F95BA52723D5}">
      <dgm:prSet/>
      <dgm:spPr/>
      <dgm:t>
        <a:bodyPr/>
        <a:lstStyle/>
        <a:p>
          <a:endParaRPr lang="en-US"/>
        </a:p>
      </dgm:t>
    </dgm:pt>
    <dgm:pt modelId="{035A559D-0505-4FB0-B923-0796A157069B}">
      <dgm:prSet phldrT="[Text]"/>
      <dgm:spPr>
        <a:solidFill>
          <a:schemeClr val="accent4"/>
        </a:solidFill>
      </dgm:spPr>
      <dgm:t>
        <a:bodyPr/>
        <a:lstStyle/>
        <a:p>
          <a:r>
            <a:rPr lang="en-US" dirty="0" smtClean="0"/>
            <a:t>Low-loss Diode</a:t>
          </a:r>
          <a:endParaRPr lang="en-US" dirty="0"/>
        </a:p>
      </dgm:t>
    </dgm:pt>
    <dgm:pt modelId="{5319D9B5-D035-4C8D-8DB3-D9FDC2A0F4FB}" type="parTrans" cxnId="{4EF5110F-7EA6-4501-AE3E-1288F7B9D891}">
      <dgm:prSet/>
      <dgm:spPr/>
      <dgm:t>
        <a:bodyPr/>
        <a:lstStyle/>
        <a:p>
          <a:endParaRPr lang="en-US"/>
        </a:p>
      </dgm:t>
    </dgm:pt>
    <dgm:pt modelId="{2ED04320-4A65-4710-A327-5A68CE0C4FE6}" type="sibTrans" cxnId="{4EF5110F-7EA6-4501-AE3E-1288F7B9D891}">
      <dgm:prSet/>
      <dgm:spPr/>
      <dgm:t>
        <a:bodyPr/>
        <a:lstStyle/>
        <a:p>
          <a:endParaRPr lang="en-US"/>
        </a:p>
      </dgm:t>
    </dgm:pt>
    <dgm:pt modelId="{40CD313F-31F7-48F3-9E4F-B3A7C957EE47}">
      <dgm:prSet phldrT="[Text]"/>
      <dgm:spPr>
        <a:solidFill>
          <a:schemeClr val="accent5"/>
        </a:solidFill>
      </dgm:spPr>
      <dgm:t>
        <a:bodyPr/>
        <a:lstStyle/>
        <a:p>
          <a:r>
            <a:rPr lang="en-US" dirty="0" smtClean="0"/>
            <a:t>Diffusive Coupler</a:t>
          </a:r>
          <a:endParaRPr lang="en-US" dirty="0"/>
        </a:p>
      </dgm:t>
    </dgm:pt>
    <dgm:pt modelId="{995A6824-2EA9-4FD4-9ADF-88960B70E26B}" type="parTrans" cxnId="{0628C1E7-3DD9-4962-BA36-CEBBF6753F0F}">
      <dgm:prSet/>
      <dgm:spPr/>
      <dgm:t>
        <a:bodyPr/>
        <a:lstStyle/>
        <a:p>
          <a:endParaRPr lang="en-US"/>
        </a:p>
      </dgm:t>
    </dgm:pt>
    <dgm:pt modelId="{8AAD685E-575F-44BD-99C7-BF61A131180F}" type="sibTrans" cxnId="{0628C1E7-3DD9-4962-BA36-CEBBF6753F0F}">
      <dgm:prSet/>
      <dgm:spPr/>
      <dgm:t>
        <a:bodyPr/>
        <a:lstStyle/>
        <a:p>
          <a:endParaRPr lang="en-US"/>
        </a:p>
      </dgm:t>
    </dgm:pt>
    <dgm:pt modelId="{929734ED-2348-487A-949A-0F56079C82C1}">
      <dgm:prSet/>
      <dgm:spPr>
        <a:solidFill>
          <a:schemeClr val="accent6"/>
        </a:solidFill>
      </dgm:spPr>
      <dgm:t>
        <a:bodyPr/>
        <a:lstStyle/>
        <a:p>
          <a:r>
            <a:rPr lang="en-US" dirty="0" smtClean="0"/>
            <a:t>Tech. Limitations</a:t>
          </a:r>
          <a:endParaRPr lang="en-US" dirty="0"/>
        </a:p>
      </dgm:t>
    </dgm:pt>
    <dgm:pt modelId="{48B8BA3B-1331-45CA-8493-3C9A9737D652}" type="parTrans" cxnId="{C319A84A-7418-4AB8-ABA4-A0AA46CF45D7}">
      <dgm:prSet/>
      <dgm:spPr/>
      <dgm:t>
        <a:bodyPr/>
        <a:lstStyle/>
        <a:p>
          <a:endParaRPr lang="en-US"/>
        </a:p>
      </dgm:t>
    </dgm:pt>
    <dgm:pt modelId="{CEBC7F3C-006B-4B10-9B93-0E2AF59C2B53}" type="sibTrans" cxnId="{C319A84A-7418-4AB8-ABA4-A0AA46CF45D7}">
      <dgm:prSet/>
      <dgm:spPr/>
      <dgm:t>
        <a:bodyPr/>
        <a:lstStyle/>
        <a:p>
          <a:endParaRPr lang="en-US"/>
        </a:p>
      </dgm:t>
    </dgm:pt>
    <dgm:pt modelId="{5FAE34C6-C642-443E-AB55-8DB27C897452}">
      <dgm:prSet/>
      <dgm:spPr>
        <a:solidFill>
          <a:schemeClr val="tx2">
            <a:lumMod val="20000"/>
            <a:lumOff val="80000"/>
          </a:schemeClr>
        </a:solidFill>
      </dgm:spPr>
      <dgm:t>
        <a:bodyPr/>
        <a:lstStyle/>
        <a:p>
          <a:r>
            <a:rPr lang="en-US" dirty="0" smtClean="0"/>
            <a:t>Future Work</a:t>
          </a:r>
          <a:endParaRPr lang="en-US" dirty="0"/>
        </a:p>
      </dgm:t>
    </dgm:pt>
    <dgm:pt modelId="{5FC16576-6BBF-4CE4-9368-2CA0F9CA7496}" type="parTrans" cxnId="{0030CDDC-7882-4D38-B0D4-0ECEE5A710BE}">
      <dgm:prSet/>
      <dgm:spPr/>
      <dgm:t>
        <a:bodyPr/>
        <a:lstStyle/>
        <a:p>
          <a:endParaRPr lang="en-US"/>
        </a:p>
      </dgm:t>
    </dgm:pt>
    <dgm:pt modelId="{5D738C3A-C2B9-4E6E-BDD0-E6786063C119}" type="sibTrans" cxnId="{0030CDDC-7882-4D38-B0D4-0ECEE5A710BE}">
      <dgm:prSet/>
      <dgm:spPr/>
      <dgm:t>
        <a:bodyPr/>
        <a:lstStyle/>
        <a:p>
          <a:endParaRPr lang="en-US"/>
        </a:p>
      </dgm:t>
    </dgm:pt>
    <dgm:pt modelId="{1443765F-5E94-4158-B9B2-7B31D3C23507}" type="pres">
      <dgm:prSet presAssocID="{BE5FF950-2A0D-4F42-91D4-9B993F113AC7}" presName="Name0" presStyleCnt="0">
        <dgm:presLayoutVars>
          <dgm:dir/>
          <dgm:animLvl val="lvl"/>
          <dgm:resizeHandles val="exact"/>
        </dgm:presLayoutVars>
      </dgm:prSet>
      <dgm:spPr/>
    </dgm:pt>
    <dgm:pt modelId="{005E62C2-FDC7-422C-9DCF-48970522C1BA}" type="pres">
      <dgm:prSet presAssocID="{1DBD1DAE-67BF-4B77-A4BB-55C53488C8DC}" presName="parTxOnly" presStyleLbl="node1" presStyleIdx="0" presStyleCnt="6" custLinFactNeighborY="-1116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E6D7877-5E05-4E5C-B9C7-1984B7C8ECEB}" type="pres">
      <dgm:prSet presAssocID="{0DD9B238-0696-479A-94A2-B6D1786E5B9F}" presName="parTxOnlySpace" presStyleCnt="0"/>
      <dgm:spPr/>
    </dgm:pt>
    <dgm:pt modelId="{8119E358-620E-455E-A0A3-C57835FB82DD}" type="pres">
      <dgm:prSet presAssocID="{907D46D8-0AC8-40F3-9AEE-ADF6FBDBE8B7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9C3C6AA-2D99-49FD-B9EC-0DF003C920FE}" type="pres">
      <dgm:prSet presAssocID="{FBF95CD8-F13B-4642-ABC6-BE835C700054}" presName="parTxOnlySpace" presStyleCnt="0"/>
      <dgm:spPr/>
    </dgm:pt>
    <dgm:pt modelId="{DDAF493E-6026-449D-AF9A-D88CC8DEE280}" type="pres">
      <dgm:prSet presAssocID="{035A559D-0505-4FB0-B923-0796A157069B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09948A4-0026-4EAC-8370-8952007C5742}" type="pres">
      <dgm:prSet presAssocID="{2ED04320-4A65-4710-A327-5A68CE0C4FE6}" presName="parTxOnlySpace" presStyleCnt="0"/>
      <dgm:spPr/>
    </dgm:pt>
    <dgm:pt modelId="{188CE91C-CE85-47EE-9AEA-5E2783DD1EEF}" type="pres">
      <dgm:prSet presAssocID="{40CD313F-31F7-48F3-9E4F-B3A7C957EE47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D911C2-B152-488B-B00B-FA4C99E8C008}" type="pres">
      <dgm:prSet presAssocID="{8AAD685E-575F-44BD-99C7-BF61A131180F}" presName="parTxOnlySpace" presStyleCnt="0"/>
      <dgm:spPr/>
    </dgm:pt>
    <dgm:pt modelId="{D54F7E50-DEDA-4284-8A75-BD45409D9D1C}" type="pres">
      <dgm:prSet presAssocID="{929734ED-2348-487A-949A-0F56079C82C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F5E47A2-12B2-42BB-A498-D446C2985056}" type="pres">
      <dgm:prSet presAssocID="{CEBC7F3C-006B-4B10-9B93-0E2AF59C2B53}" presName="parTxOnlySpace" presStyleCnt="0"/>
      <dgm:spPr/>
    </dgm:pt>
    <dgm:pt modelId="{6ECE6DE6-EACE-4310-9AC5-A4713BFACF5F}" type="pres">
      <dgm:prSet presAssocID="{5FAE34C6-C642-443E-AB55-8DB27C897452}" presName="parTxOnly" presStyleLbl="node1" presStyleIdx="5" presStyleCnt="6" custLinFactNeighborY="-11169">
        <dgm:presLayoutVars>
          <dgm:chMax val="0"/>
          <dgm:chPref val="0"/>
          <dgm:bulletEnabled val="1"/>
        </dgm:presLayoutVars>
      </dgm:prSet>
      <dgm:spPr/>
    </dgm:pt>
  </dgm:ptLst>
  <dgm:cxnLst>
    <dgm:cxn modelId="{0628C1E7-3DD9-4962-BA36-CEBBF6753F0F}" srcId="{BE5FF950-2A0D-4F42-91D4-9B993F113AC7}" destId="{40CD313F-31F7-48F3-9E4F-B3A7C957EE47}" srcOrd="3" destOrd="0" parTransId="{995A6824-2EA9-4FD4-9ADF-88960B70E26B}" sibTransId="{8AAD685E-575F-44BD-99C7-BF61A131180F}"/>
    <dgm:cxn modelId="{B41878D1-7DF3-40C1-8F96-F093B1472827}" type="presOf" srcId="{1DBD1DAE-67BF-4B77-A4BB-55C53488C8DC}" destId="{005E62C2-FDC7-422C-9DCF-48970522C1BA}" srcOrd="0" destOrd="0" presId="urn:microsoft.com/office/officeart/2005/8/layout/chevron1"/>
    <dgm:cxn modelId="{0030CDDC-7882-4D38-B0D4-0ECEE5A710BE}" srcId="{BE5FF950-2A0D-4F42-91D4-9B993F113AC7}" destId="{5FAE34C6-C642-443E-AB55-8DB27C897452}" srcOrd="5" destOrd="0" parTransId="{5FC16576-6BBF-4CE4-9368-2CA0F9CA7496}" sibTransId="{5D738C3A-C2B9-4E6E-BDD0-E6786063C119}"/>
    <dgm:cxn modelId="{B288B1A3-A7F8-4C7A-B474-96A4F111221E}" type="presOf" srcId="{5FAE34C6-C642-443E-AB55-8DB27C897452}" destId="{6ECE6DE6-EACE-4310-9AC5-A4713BFACF5F}" srcOrd="0" destOrd="0" presId="urn:microsoft.com/office/officeart/2005/8/layout/chevron1"/>
    <dgm:cxn modelId="{23D73535-B37D-43BB-A2F6-01B3B5107887}" type="presOf" srcId="{907D46D8-0AC8-40F3-9AEE-ADF6FBDBE8B7}" destId="{8119E358-620E-455E-A0A3-C57835FB82DD}" srcOrd="0" destOrd="0" presId="urn:microsoft.com/office/officeart/2005/8/layout/chevron1"/>
    <dgm:cxn modelId="{77295FB0-845D-4AD7-B46B-BA5AEC5B92B9}" type="presOf" srcId="{BE5FF950-2A0D-4F42-91D4-9B993F113AC7}" destId="{1443765F-5E94-4158-B9B2-7B31D3C23507}" srcOrd="0" destOrd="0" presId="urn:microsoft.com/office/officeart/2005/8/layout/chevron1"/>
    <dgm:cxn modelId="{E603134F-5F51-485B-8C0E-F8F12D1E58D3}" type="presOf" srcId="{929734ED-2348-487A-949A-0F56079C82C1}" destId="{D54F7E50-DEDA-4284-8A75-BD45409D9D1C}" srcOrd="0" destOrd="0" presId="urn:microsoft.com/office/officeart/2005/8/layout/chevron1"/>
    <dgm:cxn modelId="{9F23AE52-01A6-44E1-A279-F95BA52723D5}" srcId="{BE5FF950-2A0D-4F42-91D4-9B993F113AC7}" destId="{907D46D8-0AC8-40F3-9AEE-ADF6FBDBE8B7}" srcOrd="1" destOrd="0" parTransId="{5B3CE2EA-5E87-4365-B64A-EA35F44F493B}" sibTransId="{FBF95CD8-F13B-4642-ABC6-BE835C700054}"/>
    <dgm:cxn modelId="{F767CF43-A1CC-40BB-B47F-A58068834474}" type="presOf" srcId="{40CD313F-31F7-48F3-9E4F-B3A7C957EE47}" destId="{188CE91C-CE85-47EE-9AEA-5E2783DD1EEF}" srcOrd="0" destOrd="0" presId="urn:microsoft.com/office/officeart/2005/8/layout/chevron1"/>
    <dgm:cxn modelId="{14F85737-5C87-4069-B374-290DBC46FDBC}" srcId="{BE5FF950-2A0D-4F42-91D4-9B993F113AC7}" destId="{1DBD1DAE-67BF-4B77-A4BB-55C53488C8DC}" srcOrd="0" destOrd="0" parTransId="{74EC9D49-1EC2-4957-84F9-8A022B8B0C28}" sibTransId="{0DD9B238-0696-479A-94A2-B6D1786E5B9F}"/>
    <dgm:cxn modelId="{4AFA92D8-2D4C-486A-8878-2698F6E0433A}" type="presOf" srcId="{035A559D-0505-4FB0-B923-0796A157069B}" destId="{DDAF493E-6026-449D-AF9A-D88CC8DEE280}" srcOrd="0" destOrd="0" presId="urn:microsoft.com/office/officeart/2005/8/layout/chevron1"/>
    <dgm:cxn modelId="{4EF5110F-7EA6-4501-AE3E-1288F7B9D891}" srcId="{BE5FF950-2A0D-4F42-91D4-9B993F113AC7}" destId="{035A559D-0505-4FB0-B923-0796A157069B}" srcOrd="2" destOrd="0" parTransId="{5319D9B5-D035-4C8D-8DB3-D9FDC2A0F4FB}" sibTransId="{2ED04320-4A65-4710-A327-5A68CE0C4FE6}"/>
    <dgm:cxn modelId="{C319A84A-7418-4AB8-ABA4-A0AA46CF45D7}" srcId="{BE5FF950-2A0D-4F42-91D4-9B993F113AC7}" destId="{929734ED-2348-487A-949A-0F56079C82C1}" srcOrd="4" destOrd="0" parTransId="{48B8BA3B-1331-45CA-8493-3C9A9737D652}" sibTransId="{CEBC7F3C-006B-4B10-9B93-0E2AF59C2B53}"/>
    <dgm:cxn modelId="{9C687F61-7FAD-4144-B44E-604043480AEC}" type="presParOf" srcId="{1443765F-5E94-4158-B9B2-7B31D3C23507}" destId="{005E62C2-FDC7-422C-9DCF-48970522C1BA}" srcOrd="0" destOrd="0" presId="urn:microsoft.com/office/officeart/2005/8/layout/chevron1"/>
    <dgm:cxn modelId="{F75BC78E-8C53-4C27-ABBC-56C8D6EFE65D}" type="presParOf" srcId="{1443765F-5E94-4158-B9B2-7B31D3C23507}" destId="{3E6D7877-5E05-4E5C-B9C7-1984B7C8ECEB}" srcOrd="1" destOrd="0" presId="urn:microsoft.com/office/officeart/2005/8/layout/chevron1"/>
    <dgm:cxn modelId="{5EA8761E-9D77-4E43-B682-073181F1F497}" type="presParOf" srcId="{1443765F-5E94-4158-B9B2-7B31D3C23507}" destId="{8119E358-620E-455E-A0A3-C57835FB82DD}" srcOrd="2" destOrd="0" presId="urn:microsoft.com/office/officeart/2005/8/layout/chevron1"/>
    <dgm:cxn modelId="{3943BDC7-A2AB-48D4-9BA3-618A85E41024}" type="presParOf" srcId="{1443765F-5E94-4158-B9B2-7B31D3C23507}" destId="{C9C3C6AA-2D99-49FD-B9EC-0DF003C920FE}" srcOrd="3" destOrd="0" presId="urn:microsoft.com/office/officeart/2005/8/layout/chevron1"/>
    <dgm:cxn modelId="{7DA792BB-3EF4-4D5E-87F7-5F87939E7848}" type="presParOf" srcId="{1443765F-5E94-4158-B9B2-7B31D3C23507}" destId="{DDAF493E-6026-449D-AF9A-D88CC8DEE280}" srcOrd="4" destOrd="0" presId="urn:microsoft.com/office/officeart/2005/8/layout/chevron1"/>
    <dgm:cxn modelId="{4D26CB34-179F-4AC5-BE70-F7A420739B5F}" type="presParOf" srcId="{1443765F-5E94-4158-B9B2-7B31D3C23507}" destId="{B09948A4-0026-4EAC-8370-8952007C5742}" srcOrd="5" destOrd="0" presId="urn:microsoft.com/office/officeart/2005/8/layout/chevron1"/>
    <dgm:cxn modelId="{1091061A-D287-4267-90F1-A9D520D9E8AD}" type="presParOf" srcId="{1443765F-5E94-4158-B9B2-7B31D3C23507}" destId="{188CE91C-CE85-47EE-9AEA-5E2783DD1EEF}" srcOrd="6" destOrd="0" presId="urn:microsoft.com/office/officeart/2005/8/layout/chevron1"/>
    <dgm:cxn modelId="{99020851-D515-429A-B47F-90ECD0923F83}" type="presParOf" srcId="{1443765F-5E94-4158-B9B2-7B31D3C23507}" destId="{1ED911C2-B152-488B-B00B-FA4C99E8C008}" srcOrd="7" destOrd="0" presId="urn:microsoft.com/office/officeart/2005/8/layout/chevron1"/>
    <dgm:cxn modelId="{03DDE1B7-2676-4FBA-A31E-EA6D4534E8EF}" type="presParOf" srcId="{1443765F-5E94-4158-B9B2-7B31D3C23507}" destId="{D54F7E50-DEDA-4284-8A75-BD45409D9D1C}" srcOrd="8" destOrd="0" presId="urn:microsoft.com/office/officeart/2005/8/layout/chevron1"/>
    <dgm:cxn modelId="{AA92ABB9-BAA7-40E8-A026-2501EB47DF17}" type="presParOf" srcId="{1443765F-5E94-4158-B9B2-7B31D3C23507}" destId="{BF5E47A2-12B2-42BB-A498-D446C2985056}" srcOrd="9" destOrd="0" presId="urn:microsoft.com/office/officeart/2005/8/layout/chevron1"/>
    <dgm:cxn modelId="{429C8923-A738-4948-A49D-59F646E38CE6}" type="presParOf" srcId="{1443765F-5E94-4158-B9B2-7B31D3C23507}" destId="{6ECE6DE6-EACE-4310-9AC5-A4713BFACF5F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BE5FF950-2A0D-4F42-91D4-9B993F113AC7}" type="doc">
      <dgm:prSet loTypeId="urn:microsoft.com/office/officeart/2005/8/layout/chevron1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1DBD1DAE-67BF-4B77-A4BB-55C53488C8DC}">
      <dgm:prSet phldrT="[Text]"/>
      <dgm:spPr/>
      <dgm:t>
        <a:bodyPr/>
        <a:lstStyle/>
        <a:p>
          <a:r>
            <a:rPr lang="en-US" dirty="0" smtClean="0"/>
            <a:t>Introduction</a:t>
          </a:r>
          <a:endParaRPr lang="en-US" dirty="0"/>
        </a:p>
      </dgm:t>
    </dgm:pt>
    <dgm:pt modelId="{74EC9D49-1EC2-4957-84F9-8A022B8B0C28}" type="parTrans" cxnId="{14F85737-5C87-4069-B374-290DBC46FDBC}">
      <dgm:prSet/>
      <dgm:spPr/>
      <dgm:t>
        <a:bodyPr/>
        <a:lstStyle/>
        <a:p>
          <a:endParaRPr lang="en-US"/>
        </a:p>
      </dgm:t>
    </dgm:pt>
    <dgm:pt modelId="{0DD9B238-0696-479A-94A2-B6D1786E5B9F}" type="sibTrans" cxnId="{14F85737-5C87-4069-B374-290DBC46FDBC}">
      <dgm:prSet/>
      <dgm:spPr/>
      <dgm:t>
        <a:bodyPr/>
        <a:lstStyle/>
        <a:p>
          <a:endParaRPr lang="en-US"/>
        </a:p>
      </dgm:t>
    </dgm:pt>
    <dgm:pt modelId="{907D46D8-0AC8-40F3-9AEE-ADF6FBDBE8B7}">
      <dgm:prSet phldrT="[Text]"/>
      <dgm:spPr>
        <a:solidFill>
          <a:schemeClr val="accent3">
            <a:lumMod val="20000"/>
            <a:lumOff val="80000"/>
          </a:schemeClr>
        </a:solidFill>
      </dgm:spPr>
      <dgm:t>
        <a:bodyPr/>
        <a:lstStyle/>
        <a:p>
          <a:r>
            <a:rPr lang="en-US" dirty="0" smtClean="0"/>
            <a:t>Graphene CNN</a:t>
          </a:r>
          <a:endParaRPr lang="en-US" dirty="0"/>
        </a:p>
      </dgm:t>
    </dgm:pt>
    <dgm:pt modelId="{5B3CE2EA-5E87-4365-B64A-EA35F44F493B}" type="parTrans" cxnId="{9F23AE52-01A6-44E1-A279-F95BA52723D5}">
      <dgm:prSet/>
      <dgm:spPr/>
      <dgm:t>
        <a:bodyPr/>
        <a:lstStyle/>
        <a:p>
          <a:endParaRPr lang="en-US"/>
        </a:p>
      </dgm:t>
    </dgm:pt>
    <dgm:pt modelId="{FBF95CD8-F13B-4642-ABC6-BE835C700054}" type="sibTrans" cxnId="{9F23AE52-01A6-44E1-A279-F95BA52723D5}">
      <dgm:prSet/>
      <dgm:spPr/>
      <dgm:t>
        <a:bodyPr/>
        <a:lstStyle/>
        <a:p>
          <a:endParaRPr lang="en-US"/>
        </a:p>
      </dgm:t>
    </dgm:pt>
    <dgm:pt modelId="{035A559D-0505-4FB0-B923-0796A157069B}">
      <dgm:prSet phldrT="[Text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en-US" dirty="0" smtClean="0"/>
            <a:t>Low-loss Diode</a:t>
          </a:r>
          <a:endParaRPr lang="en-US" dirty="0"/>
        </a:p>
      </dgm:t>
    </dgm:pt>
    <dgm:pt modelId="{5319D9B5-D035-4C8D-8DB3-D9FDC2A0F4FB}" type="parTrans" cxnId="{4EF5110F-7EA6-4501-AE3E-1288F7B9D891}">
      <dgm:prSet/>
      <dgm:spPr/>
      <dgm:t>
        <a:bodyPr/>
        <a:lstStyle/>
        <a:p>
          <a:endParaRPr lang="en-US"/>
        </a:p>
      </dgm:t>
    </dgm:pt>
    <dgm:pt modelId="{2ED04320-4A65-4710-A327-5A68CE0C4FE6}" type="sibTrans" cxnId="{4EF5110F-7EA6-4501-AE3E-1288F7B9D891}">
      <dgm:prSet/>
      <dgm:spPr/>
      <dgm:t>
        <a:bodyPr/>
        <a:lstStyle/>
        <a:p>
          <a:endParaRPr lang="en-US"/>
        </a:p>
      </dgm:t>
    </dgm:pt>
    <dgm:pt modelId="{40CD313F-31F7-48F3-9E4F-B3A7C957EE47}">
      <dgm:prSet phldrT="[Text]"/>
      <dgm:spPr>
        <a:solidFill>
          <a:schemeClr val="accent5">
            <a:lumMod val="20000"/>
            <a:lumOff val="80000"/>
          </a:schemeClr>
        </a:solidFill>
      </dgm:spPr>
      <dgm:t>
        <a:bodyPr/>
        <a:lstStyle/>
        <a:p>
          <a:r>
            <a:rPr lang="en-US" dirty="0" smtClean="0"/>
            <a:t>Diffusive Coupler</a:t>
          </a:r>
          <a:endParaRPr lang="en-US" dirty="0"/>
        </a:p>
      </dgm:t>
    </dgm:pt>
    <dgm:pt modelId="{995A6824-2EA9-4FD4-9ADF-88960B70E26B}" type="parTrans" cxnId="{0628C1E7-3DD9-4962-BA36-CEBBF6753F0F}">
      <dgm:prSet/>
      <dgm:spPr/>
      <dgm:t>
        <a:bodyPr/>
        <a:lstStyle/>
        <a:p>
          <a:endParaRPr lang="en-US"/>
        </a:p>
      </dgm:t>
    </dgm:pt>
    <dgm:pt modelId="{8AAD685E-575F-44BD-99C7-BF61A131180F}" type="sibTrans" cxnId="{0628C1E7-3DD9-4962-BA36-CEBBF6753F0F}">
      <dgm:prSet/>
      <dgm:spPr/>
      <dgm:t>
        <a:bodyPr/>
        <a:lstStyle/>
        <a:p>
          <a:endParaRPr lang="en-US"/>
        </a:p>
      </dgm:t>
    </dgm:pt>
    <dgm:pt modelId="{929734ED-2348-487A-949A-0F56079C82C1}">
      <dgm:prSet/>
      <dgm:spPr>
        <a:solidFill>
          <a:schemeClr val="accent6">
            <a:lumMod val="20000"/>
            <a:lumOff val="80000"/>
          </a:schemeClr>
        </a:solidFill>
      </dgm:spPr>
      <dgm:t>
        <a:bodyPr/>
        <a:lstStyle/>
        <a:p>
          <a:r>
            <a:rPr lang="en-US" dirty="0" smtClean="0"/>
            <a:t>Tech. Limitations</a:t>
          </a:r>
          <a:endParaRPr lang="en-US" dirty="0"/>
        </a:p>
      </dgm:t>
    </dgm:pt>
    <dgm:pt modelId="{48B8BA3B-1331-45CA-8493-3C9A9737D652}" type="parTrans" cxnId="{C319A84A-7418-4AB8-ABA4-A0AA46CF45D7}">
      <dgm:prSet/>
      <dgm:spPr/>
      <dgm:t>
        <a:bodyPr/>
        <a:lstStyle/>
        <a:p>
          <a:endParaRPr lang="en-US"/>
        </a:p>
      </dgm:t>
    </dgm:pt>
    <dgm:pt modelId="{CEBC7F3C-006B-4B10-9B93-0E2AF59C2B53}" type="sibTrans" cxnId="{C319A84A-7418-4AB8-ABA4-A0AA46CF45D7}">
      <dgm:prSet/>
      <dgm:spPr/>
      <dgm:t>
        <a:bodyPr/>
        <a:lstStyle/>
        <a:p>
          <a:endParaRPr lang="en-US"/>
        </a:p>
      </dgm:t>
    </dgm:pt>
    <dgm:pt modelId="{5FAE34C6-C642-443E-AB55-8DB27C897452}">
      <dgm:prSet/>
      <dgm:spPr>
        <a:solidFill>
          <a:schemeClr val="tx2">
            <a:lumMod val="20000"/>
            <a:lumOff val="80000"/>
          </a:schemeClr>
        </a:solidFill>
      </dgm:spPr>
      <dgm:t>
        <a:bodyPr/>
        <a:lstStyle/>
        <a:p>
          <a:r>
            <a:rPr lang="en-US" dirty="0" smtClean="0"/>
            <a:t>Future Work</a:t>
          </a:r>
          <a:endParaRPr lang="en-US" dirty="0"/>
        </a:p>
      </dgm:t>
    </dgm:pt>
    <dgm:pt modelId="{5FC16576-6BBF-4CE4-9368-2CA0F9CA7496}" type="parTrans" cxnId="{0030CDDC-7882-4D38-B0D4-0ECEE5A710BE}">
      <dgm:prSet/>
      <dgm:spPr/>
      <dgm:t>
        <a:bodyPr/>
        <a:lstStyle/>
        <a:p>
          <a:endParaRPr lang="en-US"/>
        </a:p>
      </dgm:t>
    </dgm:pt>
    <dgm:pt modelId="{5D738C3A-C2B9-4E6E-BDD0-E6786063C119}" type="sibTrans" cxnId="{0030CDDC-7882-4D38-B0D4-0ECEE5A710BE}">
      <dgm:prSet/>
      <dgm:spPr/>
      <dgm:t>
        <a:bodyPr/>
        <a:lstStyle/>
        <a:p>
          <a:endParaRPr lang="en-US"/>
        </a:p>
      </dgm:t>
    </dgm:pt>
    <dgm:pt modelId="{1443765F-5E94-4158-B9B2-7B31D3C23507}" type="pres">
      <dgm:prSet presAssocID="{BE5FF950-2A0D-4F42-91D4-9B993F113AC7}" presName="Name0" presStyleCnt="0">
        <dgm:presLayoutVars>
          <dgm:dir/>
          <dgm:animLvl val="lvl"/>
          <dgm:resizeHandles val="exact"/>
        </dgm:presLayoutVars>
      </dgm:prSet>
      <dgm:spPr/>
    </dgm:pt>
    <dgm:pt modelId="{005E62C2-FDC7-422C-9DCF-48970522C1BA}" type="pres">
      <dgm:prSet presAssocID="{1DBD1DAE-67BF-4B77-A4BB-55C53488C8DC}" presName="parTxOnly" presStyleLbl="node1" presStyleIdx="0" presStyleCnt="6" custLinFactNeighborY="-1116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E6D7877-5E05-4E5C-B9C7-1984B7C8ECEB}" type="pres">
      <dgm:prSet presAssocID="{0DD9B238-0696-479A-94A2-B6D1786E5B9F}" presName="parTxOnlySpace" presStyleCnt="0"/>
      <dgm:spPr/>
    </dgm:pt>
    <dgm:pt modelId="{8119E358-620E-455E-A0A3-C57835FB82DD}" type="pres">
      <dgm:prSet presAssocID="{907D46D8-0AC8-40F3-9AEE-ADF6FBDBE8B7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9C3C6AA-2D99-49FD-B9EC-0DF003C920FE}" type="pres">
      <dgm:prSet presAssocID="{FBF95CD8-F13B-4642-ABC6-BE835C700054}" presName="parTxOnlySpace" presStyleCnt="0"/>
      <dgm:spPr/>
    </dgm:pt>
    <dgm:pt modelId="{DDAF493E-6026-449D-AF9A-D88CC8DEE280}" type="pres">
      <dgm:prSet presAssocID="{035A559D-0505-4FB0-B923-0796A157069B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09948A4-0026-4EAC-8370-8952007C5742}" type="pres">
      <dgm:prSet presAssocID="{2ED04320-4A65-4710-A327-5A68CE0C4FE6}" presName="parTxOnlySpace" presStyleCnt="0"/>
      <dgm:spPr/>
    </dgm:pt>
    <dgm:pt modelId="{188CE91C-CE85-47EE-9AEA-5E2783DD1EEF}" type="pres">
      <dgm:prSet presAssocID="{40CD313F-31F7-48F3-9E4F-B3A7C957EE47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D911C2-B152-488B-B00B-FA4C99E8C008}" type="pres">
      <dgm:prSet presAssocID="{8AAD685E-575F-44BD-99C7-BF61A131180F}" presName="parTxOnlySpace" presStyleCnt="0"/>
      <dgm:spPr/>
    </dgm:pt>
    <dgm:pt modelId="{D54F7E50-DEDA-4284-8A75-BD45409D9D1C}" type="pres">
      <dgm:prSet presAssocID="{929734ED-2348-487A-949A-0F56079C82C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F5E47A2-12B2-42BB-A498-D446C2985056}" type="pres">
      <dgm:prSet presAssocID="{CEBC7F3C-006B-4B10-9B93-0E2AF59C2B53}" presName="parTxOnlySpace" presStyleCnt="0"/>
      <dgm:spPr/>
    </dgm:pt>
    <dgm:pt modelId="{6ECE6DE6-EACE-4310-9AC5-A4713BFACF5F}" type="pres">
      <dgm:prSet presAssocID="{5FAE34C6-C642-443E-AB55-8DB27C897452}" presName="parTxOnly" presStyleLbl="node1" presStyleIdx="5" presStyleCnt="6" custLinFactNeighborY="-11169">
        <dgm:presLayoutVars>
          <dgm:chMax val="0"/>
          <dgm:chPref val="0"/>
          <dgm:bulletEnabled val="1"/>
        </dgm:presLayoutVars>
      </dgm:prSet>
      <dgm:spPr/>
    </dgm:pt>
  </dgm:ptLst>
  <dgm:cxnLst>
    <dgm:cxn modelId="{0628C1E7-3DD9-4962-BA36-CEBBF6753F0F}" srcId="{BE5FF950-2A0D-4F42-91D4-9B993F113AC7}" destId="{40CD313F-31F7-48F3-9E4F-B3A7C957EE47}" srcOrd="3" destOrd="0" parTransId="{995A6824-2EA9-4FD4-9ADF-88960B70E26B}" sibTransId="{8AAD685E-575F-44BD-99C7-BF61A131180F}"/>
    <dgm:cxn modelId="{B41878D1-7DF3-40C1-8F96-F093B1472827}" type="presOf" srcId="{1DBD1DAE-67BF-4B77-A4BB-55C53488C8DC}" destId="{005E62C2-FDC7-422C-9DCF-48970522C1BA}" srcOrd="0" destOrd="0" presId="urn:microsoft.com/office/officeart/2005/8/layout/chevron1"/>
    <dgm:cxn modelId="{0030CDDC-7882-4D38-B0D4-0ECEE5A710BE}" srcId="{BE5FF950-2A0D-4F42-91D4-9B993F113AC7}" destId="{5FAE34C6-C642-443E-AB55-8DB27C897452}" srcOrd="5" destOrd="0" parTransId="{5FC16576-6BBF-4CE4-9368-2CA0F9CA7496}" sibTransId="{5D738C3A-C2B9-4E6E-BDD0-E6786063C119}"/>
    <dgm:cxn modelId="{B288B1A3-A7F8-4C7A-B474-96A4F111221E}" type="presOf" srcId="{5FAE34C6-C642-443E-AB55-8DB27C897452}" destId="{6ECE6DE6-EACE-4310-9AC5-A4713BFACF5F}" srcOrd="0" destOrd="0" presId="urn:microsoft.com/office/officeart/2005/8/layout/chevron1"/>
    <dgm:cxn modelId="{23D73535-B37D-43BB-A2F6-01B3B5107887}" type="presOf" srcId="{907D46D8-0AC8-40F3-9AEE-ADF6FBDBE8B7}" destId="{8119E358-620E-455E-A0A3-C57835FB82DD}" srcOrd="0" destOrd="0" presId="urn:microsoft.com/office/officeart/2005/8/layout/chevron1"/>
    <dgm:cxn modelId="{77295FB0-845D-4AD7-B46B-BA5AEC5B92B9}" type="presOf" srcId="{BE5FF950-2A0D-4F42-91D4-9B993F113AC7}" destId="{1443765F-5E94-4158-B9B2-7B31D3C23507}" srcOrd="0" destOrd="0" presId="urn:microsoft.com/office/officeart/2005/8/layout/chevron1"/>
    <dgm:cxn modelId="{E603134F-5F51-485B-8C0E-F8F12D1E58D3}" type="presOf" srcId="{929734ED-2348-487A-949A-0F56079C82C1}" destId="{D54F7E50-DEDA-4284-8A75-BD45409D9D1C}" srcOrd="0" destOrd="0" presId="urn:microsoft.com/office/officeart/2005/8/layout/chevron1"/>
    <dgm:cxn modelId="{9F23AE52-01A6-44E1-A279-F95BA52723D5}" srcId="{BE5FF950-2A0D-4F42-91D4-9B993F113AC7}" destId="{907D46D8-0AC8-40F3-9AEE-ADF6FBDBE8B7}" srcOrd="1" destOrd="0" parTransId="{5B3CE2EA-5E87-4365-B64A-EA35F44F493B}" sibTransId="{FBF95CD8-F13B-4642-ABC6-BE835C700054}"/>
    <dgm:cxn modelId="{F767CF43-A1CC-40BB-B47F-A58068834474}" type="presOf" srcId="{40CD313F-31F7-48F3-9E4F-B3A7C957EE47}" destId="{188CE91C-CE85-47EE-9AEA-5E2783DD1EEF}" srcOrd="0" destOrd="0" presId="urn:microsoft.com/office/officeart/2005/8/layout/chevron1"/>
    <dgm:cxn modelId="{14F85737-5C87-4069-B374-290DBC46FDBC}" srcId="{BE5FF950-2A0D-4F42-91D4-9B993F113AC7}" destId="{1DBD1DAE-67BF-4B77-A4BB-55C53488C8DC}" srcOrd="0" destOrd="0" parTransId="{74EC9D49-1EC2-4957-84F9-8A022B8B0C28}" sibTransId="{0DD9B238-0696-479A-94A2-B6D1786E5B9F}"/>
    <dgm:cxn modelId="{4AFA92D8-2D4C-486A-8878-2698F6E0433A}" type="presOf" srcId="{035A559D-0505-4FB0-B923-0796A157069B}" destId="{DDAF493E-6026-449D-AF9A-D88CC8DEE280}" srcOrd="0" destOrd="0" presId="urn:microsoft.com/office/officeart/2005/8/layout/chevron1"/>
    <dgm:cxn modelId="{4EF5110F-7EA6-4501-AE3E-1288F7B9D891}" srcId="{BE5FF950-2A0D-4F42-91D4-9B993F113AC7}" destId="{035A559D-0505-4FB0-B923-0796A157069B}" srcOrd="2" destOrd="0" parTransId="{5319D9B5-D035-4C8D-8DB3-D9FDC2A0F4FB}" sibTransId="{2ED04320-4A65-4710-A327-5A68CE0C4FE6}"/>
    <dgm:cxn modelId="{C319A84A-7418-4AB8-ABA4-A0AA46CF45D7}" srcId="{BE5FF950-2A0D-4F42-91D4-9B993F113AC7}" destId="{929734ED-2348-487A-949A-0F56079C82C1}" srcOrd="4" destOrd="0" parTransId="{48B8BA3B-1331-45CA-8493-3C9A9737D652}" sibTransId="{CEBC7F3C-006B-4B10-9B93-0E2AF59C2B53}"/>
    <dgm:cxn modelId="{9C687F61-7FAD-4144-B44E-604043480AEC}" type="presParOf" srcId="{1443765F-5E94-4158-B9B2-7B31D3C23507}" destId="{005E62C2-FDC7-422C-9DCF-48970522C1BA}" srcOrd="0" destOrd="0" presId="urn:microsoft.com/office/officeart/2005/8/layout/chevron1"/>
    <dgm:cxn modelId="{F75BC78E-8C53-4C27-ABBC-56C8D6EFE65D}" type="presParOf" srcId="{1443765F-5E94-4158-B9B2-7B31D3C23507}" destId="{3E6D7877-5E05-4E5C-B9C7-1984B7C8ECEB}" srcOrd="1" destOrd="0" presId="urn:microsoft.com/office/officeart/2005/8/layout/chevron1"/>
    <dgm:cxn modelId="{5EA8761E-9D77-4E43-B682-073181F1F497}" type="presParOf" srcId="{1443765F-5E94-4158-B9B2-7B31D3C23507}" destId="{8119E358-620E-455E-A0A3-C57835FB82DD}" srcOrd="2" destOrd="0" presId="urn:microsoft.com/office/officeart/2005/8/layout/chevron1"/>
    <dgm:cxn modelId="{3943BDC7-A2AB-48D4-9BA3-618A85E41024}" type="presParOf" srcId="{1443765F-5E94-4158-B9B2-7B31D3C23507}" destId="{C9C3C6AA-2D99-49FD-B9EC-0DF003C920FE}" srcOrd="3" destOrd="0" presId="urn:microsoft.com/office/officeart/2005/8/layout/chevron1"/>
    <dgm:cxn modelId="{7DA792BB-3EF4-4D5E-87F7-5F87939E7848}" type="presParOf" srcId="{1443765F-5E94-4158-B9B2-7B31D3C23507}" destId="{DDAF493E-6026-449D-AF9A-D88CC8DEE280}" srcOrd="4" destOrd="0" presId="urn:microsoft.com/office/officeart/2005/8/layout/chevron1"/>
    <dgm:cxn modelId="{4D26CB34-179F-4AC5-BE70-F7A420739B5F}" type="presParOf" srcId="{1443765F-5E94-4158-B9B2-7B31D3C23507}" destId="{B09948A4-0026-4EAC-8370-8952007C5742}" srcOrd="5" destOrd="0" presId="urn:microsoft.com/office/officeart/2005/8/layout/chevron1"/>
    <dgm:cxn modelId="{1091061A-D287-4267-90F1-A9D520D9E8AD}" type="presParOf" srcId="{1443765F-5E94-4158-B9B2-7B31D3C23507}" destId="{188CE91C-CE85-47EE-9AEA-5E2783DD1EEF}" srcOrd="6" destOrd="0" presId="urn:microsoft.com/office/officeart/2005/8/layout/chevron1"/>
    <dgm:cxn modelId="{99020851-D515-429A-B47F-90ECD0923F83}" type="presParOf" srcId="{1443765F-5E94-4158-B9B2-7B31D3C23507}" destId="{1ED911C2-B152-488B-B00B-FA4C99E8C008}" srcOrd="7" destOrd="0" presId="urn:microsoft.com/office/officeart/2005/8/layout/chevron1"/>
    <dgm:cxn modelId="{03DDE1B7-2676-4FBA-A31E-EA6D4534E8EF}" type="presParOf" srcId="{1443765F-5E94-4158-B9B2-7B31D3C23507}" destId="{D54F7E50-DEDA-4284-8A75-BD45409D9D1C}" srcOrd="8" destOrd="0" presId="urn:microsoft.com/office/officeart/2005/8/layout/chevron1"/>
    <dgm:cxn modelId="{AA92ABB9-BAA7-40E8-A026-2501EB47DF17}" type="presParOf" srcId="{1443765F-5E94-4158-B9B2-7B31D3C23507}" destId="{BF5E47A2-12B2-42BB-A498-D446C2985056}" srcOrd="9" destOrd="0" presId="urn:microsoft.com/office/officeart/2005/8/layout/chevron1"/>
    <dgm:cxn modelId="{429C8923-A738-4948-A49D-59F646E38CE6}" type="presParOf" srcId="{1443765F-5E94-4158-B9B2-7B31D3C23507}" destId="{6ECE6DE6-EACE-4310-9AC5-A4713BFACF5F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80.xml><?xml version="1.0" encoding="utf-8"?>
<dgm:dataModel xmlns:dgm="http://schemas.openxmlformats.org/drawingml/2006/diagram" xmlns:a="http://schemas.openxmlformats.org/drawingml/2006/main">
  <dgm:ptLst>
    <dgm:pt modelId="{BE5FF950-2A0D-4F42-91D4-9B993F113AC7}" type="doc">
      <dgm:prSet loTypeId="urn:microsoft.com/office/officeart/2005/8/layout/chevron1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1DBD1DAE-67BF-4B77-A4BB-55C53488C8DC}">
      <dgm:prSet phldrT="[Text]"/>
      <dgm:spPr/>
      <dgm:t>
        <a:bodyPr/>
        <a:lstStyle/>
        <a:p>
          <a:r>
            <a:rPr lang="en-US" dirty="0" smtClean="0"/>
            <a:t>Introduction</a:t>
          </a:r>
          <a:endParaRPr lang="en-US" dirty="0"/>
        </a:p>
      </dgm:t>
    </dgm:pt>
    <dgm:pt modelId="{74EC9D49-1EC2-4957-84F9-8A022B8B0C28}" type="parTrans" cxnId="{14F85737-5C87-4069-B374-290DBC46FDBC}">
      <dgm:prSet/>
      <dgm:spPr/>
      <dgm:t>
        <a:bodyPr/>
        <a:lstStyle/>
        <a:p>
          <a:endParaRPr lang="en-US"/>
        </a:p>
      </dgm:t>
    </dgm:pt>
    <dgm:pt modelId="{0DD9B238-0696-479A-94A2-B6D1786E5B9F}" type="sibTrans" cxnId="{14F85737-5C87-4069-B374-290DBC46FDBC}">
      <dgm:prSet/>
      <dgm:spPr/>
      <dgm:t>
        <a:bodyPr/>
        <a:lstStyle/>
        <a:p>
          <a:endParaRPr lang="en-US"/>
        </a:p>
      </dgm:t>
    </dgm:pt>
    <dgm:pt modelId="{907D46D8-0AC8-40F3-9AEE-ADF6FBDBE8B7}">
      <dgm:prSet phldrT="[Text]"/>
      <dgm:spPr>
        <a:solidFill>
          <a:schemeClr val="accent3"/>
        </a:solidFill>
      </dgm:spPr>
      <dgm:t>
        <a:bodyPr/>
        <a:lstStyle/>
        <a:p>
          <a:r>
            <a:rPr lang="en-US" dirty="0" smtClean="0"/>
            <a:t>Graphene CNN</a:t>
          </a:r>
          <a:endParaRPr lang="en-US" dirty="0"/>
        </a:p>
      </dgm:t>
    </dgm:pt>
    <dgm:pt modelId="{5B3CE2EA-5E87-4365-B64A-EA35F44F493B}" type="parTrans" cxnId="{9F23AE52-01A6-44E1-A279-F95BA52723D5}">
      <dgm:prSet/>
      <dgm:spPr/>
      <dgm:t>
        <a:bodyPr/>
        <a:lstStyle/>
        <a:p>
          <a:endParaRPr lang="en-US"/>
        </a:p>
      </dgm:t>
    </dgm:pt>
    <dgm:pt modelId="{FBF95CD8-F13B-4642-ABC6-BE835C700054}" type="sibTrans" cxnId="{9F23AE52-01A6-44E1-A279-F95BA52723D5}">
      <dgm:prSet/>
      <dgm:spPr/>
      <dgm:t>
        <a:bodyPr/>
        <a:lstStyle/>
        <a:p>
          <a:endParaRPr lang="en-US"/>
        </a:p>
      </dgm:t>
    </dgm:pt>
    <dgm:pt modelId="{035A559D-0505-4FB0-B923-0796A157069B}">
      <dgm:prSet phldrT="[Text]"/>
      <dgm:spPr>
        <a:solidFill>
          <a:schemeClr val="accent4"/>
        </a:solidFill>
      </dgm:spPr>
      <dgm:t>
        <a:bodyPr/>
        <a:lstStyle/>
        <a:p>
          <a:r>
            <a:rPr lang="en-US" dirty="0" smtClean="0"/>
            <a:t>Low-loss Diode</a:t>
          </a:r>
          <a:endParaRPr lang="en-US" dirty="0"/>
        </a:p>
      </dgm:t>
    </dgm:pt>
    <dgm:pt modelId="{5319D9B5-D035-4C8D-8DB3-D9FDC2A0F4FB}" type="parTrans" cxnId="{4EF5110F-7EA6-4501-AE3E-1288F7B9D891}">
      <dgm:prSet/>
      <dgm:spPr/>
      <dgm:t>
        <a:bodyPr/>
        <a:lstStyle/>
        <a:p>
          <a:endParaRPr lang="en-US"/>
        </a:p>
      </dgm:t>
    </dgm:pt>
    <dgm:pt modelId="{2ED04320-4A65-4710-A327-5A68CE0C4FE6}" type="sibTrans" cxnId="{4EF5110F-7EA6-4501-AE3E-1288F7B9D891}">
      <dgm:prSet/>
      <dgm:spPr/>
      <dgm:t>
        <a:bodyPr/>
        <a:lstStyle/>
        <a:p>
          <a:endParaRPr lang="en-US"/>
        </a:p>
      </dgm:t>
    </dgm:pt>
    <dgm:pt modelId="{40CD313F-31F7-48F3-9E4F-B3A7C957EE47}">
      <dgm:prSet phldrT="[Text]"/>
      <dgm:spPr>
        <a:solidFill>
          <a:schemeClr val="accent5"/>
        </a:solidFill>
      </dgm:spPr>
      <dgm:t>
        <a:bodyPr/>
        <a:lstStyle/>
        <a:p>
          <a:r>
            <a:rPr lang="en-US" dirty="0" smtClean="0"/>
            <a:t>Diffusive Coupler</a:t>
          </a:r>
          <a:endParaRPr lang="en-US" dirty="0"/>
        </a:p>
      </dgm:t>
    </dgm:pt>
    <dgm:pt modelId="{995A6824-2EA9-4FD4-9ADF-88960B70E26B}" type="parTrans" cxnId="{0628C1E7-3DD9-4962-BA36-CEBBF6753F0F}">
      <dgm:prSet/>
      <dgm:spPr/>
      <dgm:t>
        <a:bodyPr/>
        <a:lstStyle/>
        <a:p>
          <a:endParaRPr lang="en-US"/>
        </a:p>
      </dgm:t>
    </dgm:pt>
    <dgm:pt modelId="{8AAD685E-575F-44BD-99C7-BF61A131180F}" type="sibTrans" cxnId="{0628C1E7-3DD9-4962-BA36-CEBBF6753F0F}">
      <dgm:prSet/>
      <dgm:spPr/>
      <dgm:t>
        <a:bodyPr/>
        <a:lstStyle/>
        <a:p>
          <a:endParaRPr lang="en-US"/>
        </a:p>
      </dgm:t>
    </dgm:pt>
    <dgm:pt modelId="{929734ED-2348-487A-949A-0F56079C82C1}">
      <dgm:prSet/>
      <dgm:spPr>
        <a:solidFill>
          <a:schemeClr val="accent6"/>
        </a:solidFill>
      </dgm:spPr>
      <dgm:t>
        <a:bodyPr/>
        <a:lstStyle/>
        <a:p>
          <a:r>
            <a:rPr lang="en-US" dirty="0" smtClean="0"/>
            <a:t>Tech. Limitations</a:t>
          </a:r>
          <a:endParaRPr lang="en-US" dirty="0"/>
        </a:p>
      </dgm:t>
    </dgm:pt>
    <dgm:pt modelId="{48B8BA3B-1331-45CA-8493-3C9A9737D652}" type="parTrans" cxnId="{C319A84A-7418-4AB8-ABA4-A0AA46CF45D7}">
      <dgm:prSet/>
      <dgm:spPr/>
      <dgm:t>
        <a:bodyPr/>
        <a:lstStyle/>
        <a:p>
          <a:endParaRPr lang="en-US"/>
        </a:p>
      </dgm:t>
    </dgm:pt>
    <dgm:pt modelId="{CEBC7F3C-006B-4B10-9B93-0E2AF59C2B53}" type="sibTrans" cxnId="{C319A84A-7418-4AB8-ABA4-A0AA46CF45D7}">
      <dgm:prSet/>
      <dgm:spPr/>
      <dgm:t>
        <a:bodyPr/>
        <a:lstStyle/>
        <a:p>
          <a:endParaRPr lang="en-US"/>
        </a:p>
      </dgm:t>
    </dgm:pt>
    <dgm:pt modelId="{5FAE34C6-C642-443E-AB55-8DB27C897452}">
      <dgm:prSet/>
      <dgm:spPr>
        <a:solidFill>
          <a:schemeClr val="tx2"/>
        </a:solidFill>
      </dgm:spPr>
      <dgm:t>
        <a:bodyPr/>
        <a:lstStyle/>
        <a:p>
          <a:r>
            <a:rPr lang="en-US" dirty="0" smtClean="0"/>
            <a:t>Future Work</a:t>
          </a:r>
          <a:endParaRPr lang="en-US" dirty="0"/>
        </a:p>
      </dgm:t>
    </dgm:pt>
    <dgm:pt modelId="{5FC16576-6BBF-4CE4-9368-2CA0F9CA7496}" type="parTrans" cxnId="{0030CDDC-7882-4D38-B0D4-0ECEE5A710BE}">
      <dgm:prSet/>
      <dgm:spPr/>
      <dgm:t>
        <a:bodyPr/>
        <a:lstStyle/>
        <a:p>
          <a:endParaRPr lang="en-US"/>
        </a:p>
      </dgm:t>
    </dgm:pt>
    <dgm:pt modelId="{5D738C3A-C2B9-4E6E-BDD0-E6786063C119}" type="sibTrans" cxnId="{0030CDDC-7882-4D38-B0D4-0ECEE5A710BE}">
      <dgm:prSet/>
      <dgm:spPr/>
      <dgm:t>
        <a:bodyPr/>
        <a:lstStyle/>
        <a:p>
          <a:endParaRPr lang="en-US"/>
        </a:p>
      </dgm:t>
    </dgm:pt>
    <dgm:pt modelId="{1443765F-5E94-4158-B9B2-7B31D3C23507}" type="pres">
      <dgm:prSet presAssocID="{BE5FF950-2A0D-4F42-91D4-9B993F113AC7}" presName="Name0" presStyleCnt="0">
        <dgm:presLayoutVars>
          <dgm:dir/>
          <dgm:animLvl val="lvl"/>
          <dgm:resizeHandles val="exact"/>
        </dgm:presLayoutVars>
      </dgm:prSet>
      <dgm:spPr/>
    </dgm:pt>
    <dgm:pt modelId="{005E62C2-FDC7-422C-9DCF-48970522C1BA}" type="pres">
      <dgm:prSet presAssocID="{1DBD1DAE-67BF-4B77-A4BB-55C53488C8DC}" presName="parTxOnly" presStyleLbl="node1" presStyleIdx="0" presStyleCnt="6" custLinFactNeighborY="-1116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E6D7877-5E05-4E5C-B9C7-1984B7C8ECEB}" type="pres">
      <dgm:prSet presAssocID="{0DD9B238-0696-479A-94A2-B6D1786E5B9F}" presName="parTxOnlySpace" presStyleCnt="0"/>
      <dgm:spPr/>
    </dgm:pt>
    <dgm:pt modelId="{8119E358-620E-455E-A0A3-C57835FB82DD}" type="pres">
      <dgm:prSet presAssocID="{907D46D8-0AC8-40F3-9AEE-ADF6FBDBE8B7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9C3C6AA-2D99-49FD-B9EC-0DF003C920FE}" type="pres">
      <dgm:prSet presAssocID="{FBF95CD8-F13B-4642-ABC6-BE835C700054}" presName="parTxOnlySpace" presStyleCnt="0"/>
      <dgm:spPr/>
    </dgm:pt>
    <dgm:pt modelId="{DDAF493E-6026-449D-AF9A-D88CC8DEE280}" type="pres">
      <dgm:prSet presAssocID="{035A559D-0505-4FB0-B923-0796A157069B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09948A4-0026-4EAC-8370-8952007C5742}" type="pres">
      <dgm:prSet presAssocID="{2ED04320-4A65-4710-A327-5A68CE0C4FE6}" presName="parTxOnlySpace" presStyleCnt="0"/>
      <dgm:spPr/>
    </dgm:pt>
    <dgm:pt modelId="{188CE91C-CE85-47EE-9AEA-5E2783DD1EEF}" type="pres">
      <dgm:prSet presAssocID="{40CD313F-31F7-48F3-9E4F-B3A7C957EE47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D911C2-B152-488B-B00B-FA4C99E8C008}" type="pres">
      <dgm:prSet presAssocID="{8AAD685E-575F-44BD-99C7-BF61A131180F}" presName="parTxOnlySpace" presStyleCnt="0"/>
      <dgm:spPr/>
    </dgm:pt>
    <dgm:pt modelId="{D54F7E50-DEDA-4284-8A75-BD45409D9D1C}" type="pres">
      <dgm:prSet presAssocID="{929734ED-2348-487A-949A-0F56079C82C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F5E47A2-12B2-42BB-A498-D446C2985056}" type="pres">
      <dgm:prSet presAssocID="{CEBC7F3C-006B-4B10-9B93-0E2AF59C2B53}" presName="parTxOnlySpace" presStyleCnt="0"/>
      <dgm:spPr/>
    </dgm:pt>
    <dgm:pt modelId="{6ECE6DE6-EACE-4310-9AC5-A4713BFACF5F}" type="pres">
      <dgm:prSet presAssocID="{5FAE34C6-C642-443E-AB55-8DB27C897452}" presName="parTxOnly" presStyleLbl="node1" presStyleIdx="5" presStyleCnt="6" custLinFactNeighborY="-11169">
        <dgm:presLayoutVars>
          <dgm:chMax val="0"/>
          <dgm:chPref val="0"/>
          <dgm:bulletEnabled val="1"/>
        </dgm:presLayoutVars>
      </dgm:prSet>
      <dgm:spPr/>
    </dgm:pt>
  </dgm:ptLst>
  <dgm:cxnLst>
    <dgm:cxn modelId="{0628C1E7-3DD9-4962-BA36-CEBBF6753F0F}" srcId="{BE5FF950-2A0D-4F42-91D4-9B993F113AC7}" destId="{40CD313F-31F7-48F3-9E4F-B3A7C957EE47}" srcOrd="3" destOrd="0" parTransId="{995A6824-2EA9-4FD4-9ADF-88960B70E26B}" sibTransId="{8AAD685E-575F-44BD-99C7-BF61A131180F}"/>
    <dgm:cxn modelId="{B41878D1-7DF3-40C1-8F96-F093B1472827}" type="presOf" srcId="{1DBD1DAE-67BF-4B77-A4BB-55C53488C8DC}" destId="{005E62C2-FDC7-422C-9DCF-48970522C1BA}" srcOrd="0" destOrd="0" presId="urn:microsoft.com/office/officeart/2005/8/layout/chevron1"/>
    <dgm:cxn modelId="{0030CDDC-7882-4D38-B0D4-0ECEE5A710BE}" srcId="{BE5FF950-2A0D-4F42-91D4-9B993F113AC7}" destId="{5FAE34C6-C642-443E-AB55-8DB27C897452}" srcOrd="5" destOrd="0" parTransId="{5FC16576-6BBF-4CE4-9368-2CA0F9CA7496}" sibTransId="{5D738C3A-C2B9-4E6E-BDD0-E6786063C119}"/>
    <dgm:cxn modelId="{B288B1A3-A7F8-4C7A-B474-96A4F111221E}" type="presOf" srcId="{5FAE34C6-C642-443E-AB55-8DB27C897452}" destId="{6ECE6DE6-EACE-4310-9AC5-A4713BFACF5F}" srcOrd="0" destOrd="0" presId="urn:microsoft.com/office/officeart/2005/8/layout/chevron1"/>
    <dgm:cxn modelId="{23D73535-B37D-43BB-A2F6-01B3B5107887}" type="presOf" srcId="{907D46D8-0AC8-40F3-9AEE-ADF6FBDBE8B7}" destId="{8119E358-620E-455E-A0A3-C57835FB82DD}" srcOrd="0" destOrd="0" presId="urn:microsoft.com/office/officeart/2005/8/layout/chevron1"/>
    <dgm:cxn modelId="{77295FB0-845D-4AD7-B46B-BA5AEC5B92B9}" type="presOf" srcId="{BE5FF950-2A0D-4F42-91D4-9B993F113AC7}" destId="{1443765F-5E94-4158-B9B2-7B31D3C23507}" srcOrd="0" destOrd="0" presId="urn:microsoft.com/office/officeart/2005/8/layout/chevron1"/>
    <dgm:cxn modelId="{E603134F-5F51-485B-8C0E-F8F12D1E58D3}" type="presOf" srcId="{929734ED-2348-487A-949A-0F56079C82C1}" destId="{D54F7E50-DEDA-4284-8A75-BD45409D9D1C}" srcOrd="0" destOrd="0" presId="urn:microsoft.com/office/officeart/2005/8/layout/chevron1"/>
    <dgm:cxn modelId="{9F23AE52-01A6-44E1-A279-F95BA52723D5}" srcId="{BE5FF950-2A0D-4F42-91D4-9B993F113AC7}" destId="{907D46D8-0AC8-40F3-9AEE-ADF6FBDBE8B7}" srcOrd="1" destOrd="0" parTransId="{5B3CE2EA-5E87-4365-B64A-EA35F44F493B}" sibTransId="{FBF95CD8-F13B-4642-ABC6-BE835C700054}"/>
    <dgm:cxn modelId="{F767CF43-A1CC-40BB-B47F-A58068834474}" type="presOf" srcId="{40CD313F-31F7-48F3-9E4F-B3A7C957EE47}" destId="{188CE91C-CE85-47EE-9AEA-5E2783DD1EEF}" srcOrd="0" destOrd="0" presId="urn:microsoft.com/office/officeart/2005/8/layout/chevron1"/>
    <dgm:cxn modelId="{14F85737-5C87-4069-B374-290DBC46FDBC}" srcId="{BE5FF950-2A0D-4F42-91D4-9B993F113AC7}" destId="{1DBD1DAE-67BF-4B77-A4BB-55C53488C8DC}" srcOrd="0" destOrd="0" parTransId="{74EC9D49-1EC2-4957-84F9-8A022B8B0C28}" sibTransId="{0DD9B238-0696-479A-94A2-B6D1786E5B9F}"/>
    <dgm:cxn modelId="{4AFA92D8-2D4C-486A-8878-2698F6E0433A}" type="presOf" srcId="{035A559D-0505-4FB0-B923-0796A157069B}" destId="{DDAF493E-6026-449D-AF9A-D88CC8DEE280}" srcOrd="0" destOrd="0" presId="urn:microsoft.com/office/officeart/2005/8/layout/chevron1"/>
    <dgm:cxn modelId="{4EF5110F-7EA6-4501-AE3E-1288F7B9D891}" srcId="{BE5FF950-2A0D-4F42-91D4-9B993F113AC7}" destId="{035A559D-0505-4FB0-B923-0796A157069B}" srcOrd="2" destOrd="0" parTransId="{5319D9B5-D035-4C8D-8DB3-D9FDC2A0F4FB}" sibTransId="{2ED04320-4A65-4710-A327-5A68CE0C4FE6}"/>
    <dgm:cxn modelId="{C319A84A-7418-4AB8-ABA4-A0AA46CF45D7}" srcId="{BE5FF950-2A0D-4F42-91D4-9B993F113AC7}" destId="{929734ED-2348-487A-949A-0F56079C82C1}" srcOrd="4" destOrd="0" parTransId="{48B8BA3B-1331-45CA-8493-3C9A9737D652}" sibTransId="{CEBC7F3C-006B-4B10-9B93-0E2AF59C2B53}"/>
    <dgm:cxn modelId="{9C687F61-7FAD-4144-B44E-604043480AEC}" type="presParOf" srcId="{1443765F-5E94-4158-B9B2-7B31D3C23507}" destId="{005E62C2-FDC7-422C-9DCF-48970522C1BA}" srcOrd="0" destOrd="0" presId="urn:microsoft.com/office/officeart/2005/8/layout/chevron1"/>
    <dgm:cxn modelId="{F75BC78E-8C53-4C27-ABBC-56C8D6EFE65D}" type="presParOf" srcId="{1443765F-5E94-4158-B9B2-7B31D3C23507}" destId="{3E6D7877-5E05-4E5C-B9C7-1984B7C8ECEB}" srcOrd="1" destOrd="0" presId="urn:microsoft.com/office/officeart/2005/8/layout/chevron1"/>
    <dgm:cxn modelId="{5EA8761E-9D77-4E43-B682-073181F1F497}" type="presParOf" srcId="{1443765F-5E94-4158-B9B2-7B31D3C23507}" destId="{8119E358-620E-455E-A0A3-C57835FB82DD}" srcOrd="2" destOrd="0" presId="urn:microsoft.com/office/officeart/2005/8/layout/chevron1"/>
    <dgm:cxn modelId="{3943BDC7-A2AB-48D4-9BA3-618A85E41024}" type="presParOf" srcId="{1443765F-5E94-4158-B9B2-7B31D3C23507}" destId="{C9C3C6AA-2D99-49FD-B9EC-0DF003C920FE}" srcOrd="3" destOrd="0" presId="urn:microsoft.com/office/officeart/2005/8/layout/chevron1"/>
    <dgm:cxn modelId="{7DA792BB-3EF4-4D5E-87F7-5F87939E7848}" type="presParOf" srcId="{1443765F-5E94-4158-B9B2-7B31D3C23507}" destId="{DDAF493E-6026-449D-AF9A-D88CC8DEE280}" srcOrd="4" destOrd="0" presId="urn:microsoft.com/office/officeart/2005/8/layout/chevron1"/>
    <dgm:cxn modelId="{4D26CB34-179F-4AC5-BE70-F7A420739B5F}" type="presParOf" srcId="{1443765F-5E94-4158-B9B2-7B31D3C23507}" destId="{B09948A4-0026-4EAC-8370-8952007C5742}" srcOrd="5" destOrd="0" presId="urn:microsoft.com/office/officeart/2005/8/layout/chevron1"/>
    <dgm:cxn modelId="{1091061A-D287-4267-90F1-A9D520D9E8AD}" type="presParOf" srcId="{1443765F-5E94-4158-B9B2-7B31D3C23507}" destId="{188CE91C-CE85-47EE-9AEA-5E2783DD1EEF}" srcOrd="6" destOrd="0" presId="urn:microsoft.com/office/officeart/2005/8/layout/chevron1"/>
    <dgm:cxn modelId="{99020851-D515-429A-B47F-90ECD0923F83}" type="presParOf" srcId="{1443765F-5E94-4158-B9B2-7B31D3C23507}" destId="{1ED911C2-B152-488B-B00B-FA4C99E8C008}" srcOrd="7" destOrd="0" presId="urn:microsoft.com/office/officeart/2005/8/layout/chevron1"/>
    <dgm:cxn modelId="{03DDE1B7-2676-4FBA-A31E-EA6D4534E8EF}" type="presParOf" srcId="{1443765F-5E94-4158-B9B2-7B31D3C23507}" destId="{D54F7E50-DEDA-4284-8A75-BD45409D9D1C}" srcOrd="8" destOrd="0" presId="urn:microsoft.com/office/officeart/2005/8/layout/chevron1"/>
    <dgm:cxn modelId="{AA92ABB9-BAA7-40E8-A026-2501EB47DF17}" type="presParOf" srcId="{1443765F-5E94-4158-B9B2-7B31D3C23507}" destId="{BF5E47A2-12B2-42BB-A498-D446C2985056}" srcOrd="9" destOrd="0" presId="urn:microsoft.com/office/officeart/2005/8/layout/chevron1"/>
    <dgm:cxn modelId="{429C8923-A738-4948-A49D-59F646E38CE6}" type="presParOf" srcId="{1443765F-5E94-4158-B9B2-7B31D3C23507}" destId="{6ECE6DE6-EACE-4310-9AC5-A4713BFACF5F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1.xml><?xml version="1.0" encoding="utf-8"?>
<dgm:dataModel xmlns:dgm="http://schemas.openxmlformats.org/drawingml/2006/diagram" xmlns:a="http://schemas.openxmlformats.org/drawingml/2006/main">
  <dgm:ptLst>
    <dgm:pt modelId="{BE5FF950-2A0D-4F42-91D4-9B993F113AC7}" type="doc">
      <dgm:prSet loTypeId="urn:microsoft.com/office/officeart/2005/8/layout/chevron1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1DBD1DAE-67BF-4B77-A4BB-55C53488C8DC}">
      <dgm:prSet phldrT="[Text]"/>
      <dgm:spPr/>
      <dgm:t>
        <a:bodyPr/>
        <a:lstStyle/>
        <a:p>
          <a:r>
            <a:rPr lang="en-US" dirty="0" smtClean="0"/>
            <a:t>Introduction</a:t>
          </a:r>
          <a:endParaRPr lang="en-US" dirty="0"/>
        </a:p>
      </dgm:t>
    </dgm:pt>
    <dgm:pt modelId="{74EC9D49-1EC2-4957-84F9-8A022B8B0C28}" type="parTrans" cxnId="{14F85737-5C87-4069-B374-290DBC46FDBC}">
      <dgm:prSet/>
      <dgm:spPr/>
      <dgm:t>
        <a:bodyPr/>
        <a:lstStyle/>
        <a:p>
          <a:endParaRPr lang="en-US"/>
        </a:p>
      </dgm:t>
    </dgm:pt>
    <dgm:pt modelId="{0DD9B238-0696-479A-94A2-B6D1786E5B9F}" type="sibTrans" cxnId="{14F85737-5C87-4069-B374-290DBC46FDBC}">
      <dgm:prSet/>
      <dgm:spPr/>
      <dgm:t>
        <a:bodyPr/>
        <a:lstStyle/>
        <a:p>
          <a:endParaRPr lang="en-US"/>
        </a:p>
      </dgm:t>
    </dgm:pt>
    <dgm:pt modelId="{907D46D8-0AC8-40F3-9AEE-ADF6FBDBE8B7}">
      <dgm:prSet phldrT="[Text]"/>
      <dgm:spPr>
        <a:solidFill>
          <a:schemeClr val="accent3"/>
        </a:solidFill>
      </dgm:spPr>
      <dgm:t>
        <a:bodyPr/>
        <a:lstStyle/>
        <a:p>
          <a:r>
            <a:rPr lang="en-US" dirty="0" smtClean="0"/>
            <a:t>Graphene CNN</a:t>
          </a:r>
          <a:endParaRPr lang="en-US" dirty="0"/>
        </a:p>
      </dgm:t>
    </dgm:pt>
    <dgm:pt modelId="{5B3CE2EA-5E87-4365-B64A-EA35F44F493B}" type="parTrans" cxnId="{9F23AE52-01A6-44E1-A279-F95BA52723D5}">
      <dgm:prSet/>
      <dgm:spPr/>
      <dgm:t>
        <a:bodyPr/>
        <a:lstStyle/>
        <a:p>
          <a:endParaRPr lang="en-US"/>
        </a:p>
      </dgm:t>
    </dgm:pt>
    <dgm:pt modelId="{FBF95CD8-F13B-4642-ABC6-BE835C700054}" type="sibTrans" cxnId="{9F23AE52-01A6-44E1-A279-F95BA52723D5}">
      <dgm:prSet/>
      <dgm:spPr/>
      <dgm:t>
        <a:bodyPr/>
        <a:lstStyle/>
        <a:p>
          <a:endParaRPr lang="en-US"/>
        </a:p>
      </dgm:t>
    </dgm:pt>
    <dgm:pt modelId="{035A559D-0505-4FB0-B923-0796A157069B}">
      <dgm:prSet phldrT="[Text]"/>
      <dgm:spPr>
        <a:solidFill>
          <a:schemeClr val="accent4"/>
        </a:solidFill>
      </dgm:spPr>
      <dgm:t>
        <a:bodyPr/>
        <a:lstStyle/>
        <a:p>
          <a:r>
            <a:rPr lang="en-US" dirty="0" smtClean="0"/>
            <a:t>Low-loss Diode</a:t>
          </a:r>
          <a:endParaRPr lang="en-US" dirty="0"/>
        </a:p>
      </dgm:t>
    </dgm:pt>
    <dgm:pt modelId="{5319D9B5-D035-4C8D-8DB3-D9FDC2A0F4FB}" type="parTrans" cxnId="{4EF5110F-7EA6-4501-AE3E-1288F7B9D891}">
      <dgm:prSet/>
      <dgm:spPr/>
      <dgm:t>
        <a:bodyPr/>
        <a:lstStyle/>
        <a:p>
          <a:endParaRPr lang="en-US"/>
        </a:p>
      </dgm:t>
    </dgm:pt>
    <dgm:pt modelId="{2ED04320-4A65-4710-A327-5A68CE0C4FE6}" type="sibTrans" cxnId="{4EF5110F-7EA6-4501-AE3E-1288F7B9D891}">
      <dgm:prSet/>
      <dgm:spPr/>
      <dgm:t>
        <a:bodyPr/>
        <a:lstStyle/>
        <a:p>
          <a:endParaRPr lang="en-US"/>
        </a:p>
      </dgm:t>
    </dgm:pt>
    <dgm:pt modelId="{40CD313F-31F7-48F3-9E4F-B3A7C957EE47}">
      <dgm:prSet phldrT="[Text]"/>
      <dgm:spPr>
        <a:solidFill>
          <a:schemeClr val="accent5"/>
        </a:solidFill>
      </dgm:spPr>
      <dgm:t>
        <a:bodyPr/>
        <a:lstStyle/>
        <a:p>
          <a:r>
            <a:rPr lang="en-US" dirty="0" smtClean="0"/>
            <a:t>Diffusive Coupler</a:t>
          </a:r>
          <a:endParaRPr lang="en-US" dirty="0"/>
        </a:p>
      </dgm:t>
    </dgm:pt>
    <dgm:pt modelId="{995A6824-2EA9-4FD4-9ADF-88960B70E26B}" type="parTrans" cxnId="{0628C1E7-3DD9-4962-BA36-CEBBF6753F0F}">
      <dgm:prSet/>
      <dgm:spPr/>
      <dgm:t>
        <a:bodyPr/>
        <a:lstStyle/>
        <a:p>
          <a:endParaRPr lang="en-US"/>
        </a:p>
      </dgm:t>
    </dgm:pt>
    <dgm:pt modelId="{8AAD685E-575F-44BD-99C7-BF61A131180F}" type="sibTrans" cxnId="{0628C1E7-3DD9-4962-BA36-CEBBF6753F0F}">
      <dgm:prSet/>
      <dgm:spPr/>
      <dgm:t>
        <a:bodyPr/>
        <a:lstStyle/>
        <a:p>
          <a:endParaRPr lang="en-US"/>
        </a:p>
      </dgm:t>
    </dgm:pt>
    <dgm:pt modelId="{929734ED-2348-487A-949A-0F56079C82C1}">
      <dgm:prSet/>
      <dgm:spPr>
        <a:solidFill>
          <a:schemeClr val="accent6"/>
        </a:solidFill>
      </dgm:spPr>
      <dgm:t>
        <a:bodyPr/>
        <a:lstStyle/>
        <a:p>
          <a:r>
            <a:rPr lang="en-US" dirty="0" smtClean="0"/>
            <a:t>Tech. Limitations</a:t>
          </a:r>
          <a:endParaRPr lang="en-US" dirty="0"/>
        </a:p>
      </dgm:t>
    </dgm:pt>
    <dgm:pt modelId="{48B8BA3B-1331-45CA-8493-3C9A9737D652}" type="parTrans" cxnId="{C319A84A-7418-4AB8-ABA4-A0AA46CF45D7}">
      <dgm:prSet/>
      <dgm:spPr/>
      <dgm:t>
        <a:bodyPr/>
        <a:lstStyle/>
        <a:p>
          <a:endParaRPr lang="en-US"/>
        </a:p>
      </dgm:t>
    </dgm:pt>
    <dgm:pt modelId="{CEBC7F3C-006B-4B10-9B93-0E2AF59C2B53}" type="sibTrans" cxnId="{C319A84A-7418-4AB8-ABA4-A0AA46CF45D7}">
      <dgm:prSet/>
      <dgm:spPr/>
      <dgm:t>
        <a:bodyPr/>
        <a:lstStyle/>
        <a:p>
          <a:endParaRPr lang="en-US"/>
        </a:p>
      </dgm:t>
    </dgm:pt>
    <dgm:pt modelId="{5FAE34C6-C642-443E-AB55-8DB27C897452}">
      <dgm:prSet/>
      <dgm:spPr>
        <a:solidFill>
          <a:schemeClr val="tx2"/>
        </a:solidFill>
      </dgm:spPr>
      <dgm:t>
        <a:bodyPr/>
        <a:lstStyle/>
        <a:p>
          <a:r>
            <a:rPr lang="en-US" dirty="0" smtClean="0"/>
            <a:t>Future Work</a:t>
          </a:r>
          <a:endParaRPr lang="en-US" dirty="0"/>
        </a:p>
      </dgm:t>
    </dgm:pt>
    <dgm:pt modelId="{5FC16576-6BBF-4CE4-9368-2CA0F9CA7496}" type="parTrans" cxnId="{0030CDDC-7882-4D38-B0D4-0ECEE5A710BE}">
      <dgm:prSet/>
      <dgm:spPr/>
      <dgm:t>
        <a:bodyPr/>
        <a:lstStyle/>
        <a:p>
          <a:endParaRPr lang="en-US"/>
        </a:p>
      </dgm:t>
    </dgm:pt>
    <dgm:pt modelId="{5D738C3A-C2B9-4E6E-BDD0-E6786063C119}" type="sibTrans" cxnId="{0030CDDC-7882-4D38-B0D4-0ECEE5A710BE}">
      <dgm:prSet/>
      <dgm:spPr/>
      <dgm:t>
        <a:bodyPr/>
        <a:lstStyle/>
        <a:p>
          <a:endParaRPr lang="en-US"/>
        </a:p>
      </dgm:t>
    </dgm:pt>
    <dgm:pt modelId="{1443765F-5E94-4158-B9B2-7B31D3C23507}" type="pres">
      <dgm:prSet presAssocID="{BE5FF950-2A0D-4F42-91D4-9B993F113AC7}" presName="Name0" presStyleCnt="0">
        <dgm:presLayoutVars>
          <dgm:dir/>
          <dgm:animLvl val="lvl"/>
          <dgm:resizeHandles val="exact"/>
        </dgm:presLayoutVars>
      </dgm:prSet>
      <dgm:spPr/>
    </dgm:pt>
    <dgm:pt modelId="{005E62C2-FDC7-422C-9DCF-48970522C1BA}" type="pres">
      <dgm:prSet presAssocID="{1DBD1DAE-67BF-4B77-A4BB-55C53488C8DC}" presName="parTxOnly" presStyleLbl="node1" presStyleIdx="0" presStyleCnt="6" custLinFactNeighborY="-1116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E6D7877-5E05-4E5C-B9C7-1984B7C8ECEB}" type="pres">
      <dgm:prSet presAssocID="{0DD9B238-0696-479A-94A2-B6D1786E5B9F}" presName="parTxOnlySpace" presStyleCnt="0"/>
      <dgm:spPr/>
    </dgm:pt>
    <dgm:pt modelId="{8119E358-620E-455E-A0A3-C57835FB82DD}" type="pres">
      <dgm:prSet presAssocID="{907D46D8-0AC8-40F3-9AEE-ADF6FBDBE8B7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9C3C6AA-2D99-49FD-B9EC-0DF003C920FE}" type="pres">
      <dgm:prSet presAssocID="{FBF95CD8-F13B-4642-ABC6-BE835C700054}" presName="parTxOnlySpace" presStyleCnt="0"/>
      <dgm:spPr/>
    </dgm:pt>
    <dgm:pt modelId="{DDAF493E-6026-449D-AF9A-D88CC8DEE280}" type="pres">
      <dgm:prSet presAssocID="{035A559D-0505-4FB0-B923-0796A157069B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09948A4-0026-4EAC-8370-8952007C5742}" type="pres">
      <dgm:prSet presAssocID="{2ED04320-4A65-4710-A327-5A68CE0C4FE6}" presName="parTxOnlySpace" presStyleCnt="0"/>
      <dgm:spPr/>
    </dgm:pt>
    <dgm:pt modelId="{188CE91C-CE85-47EE-9AEA-5E2783DD1EEF}" type="pres">
      <dgm:prSet presAssocID="{40CD313F-31F7-48F3-9E4F-B3A7C957EE47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D911C2-B152-488B-B00B-FA4C99E8C008}" type="pres">
      <dgm:prSet presAssocID="{8AAD685E-575F-44BD-99C7-BF61A131180F}" presName="parTxOnlySpace" presStyleCnt="0"/>
      <dgm:spPr/>
    </dgm:pt>
    <dgm:pt modelId="{D54F7E50-DEDA-4284-8A75-BD45409D9D1C}" type="pres">
      <dgm:prSet presAssocID="{929734ED-2348-487A-949A-0F56079C82C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F5E47A2-12B2-42BB-A498-D446C2985056}" type="pres">
      <dgm:prSet presAssocID="{CEBC7F3C-006B-4B10-9B93-0E2AF59C2B53}" presName="parTxOnlySpace" presStyleCnt="0"/>
      <dgm:spPr/>
    </dgm:pt>
    <dgm:pt modelId="{6ECE6DE6-EACE-4310-9AC5-A4713BFACF5F}" type="pres">
      <dgm:prSet presAssocID="{5FAE34C6-C642-443E-AB55-8DB27C897452}" presName="parTxOnly" presStyleLbl="node1" presStyleIdx="5" presStyleCnt="6" custLinFactNeighborY="-11169">
        <dgm:presLayoutVars>
          <dgm:chMax val="0"/>
          <dgm:chPref val="0"/>
          <dgm:bulletEnabled val="1"/>
        </dgm:presLayoutVars>
      </dgm:prSet>
      <dgm:spPr/>
    </dgm:pt>
  </dgm:ptLst>
  <dgm:cxnLst>
    <dgm:cxn modelId="{0628C1E7-3DD9-4962-BA36-CEBBF6753F0F}" srcId="{BE5FF950-2A0D-4F42-91D4-9B993F113AC7}" destId="{40CD313F-31F7-48F3-9E4F-B3A7C957EE47}" srcOrd="3" destOrd="0" parTransId="{995A6824-2EA9-4FD4-9ADF-88960B70E26B}" sibTransId="{8AAD685E-575F-44BD-99C7-BF61A131180F}"/>
    <dgm:cxn modelId="{B41878D1-7DF3-40C1-8F96-F093B1472827}" type="presOf" srcId="{1DBD1DAE-67BF-4B77-A4BB-55C53488C8DC}" destId="{005E62C2-FDC7-422C-9DCF-48970522C1BA}" srcOrd="0" destOrd="0" presId="urn:microsoft.com/office/officeart/2005/8/layout/chevron1"/>
    <dgm:cxn modelId="{0030CDDC-7882-4D38-B0D4-0ECEE5A710BE}" srcId="{BE5FF950-2A0D-4F42-91D4-9B993F113AC7}" destId="{5FAE34C6-C642-443E-AB55-8DB27C897452}" srcOrd="5" destOrd="0" parTransId="{5FC16576-6BBF-4CE4-9368-2CA0F9CA7496}" sibTransId="{5D738C3A-C2B9-4E6E-BDD0-E6786063C119}"/>
    <dgm:cxn modelId="{B288B1A3-A7F8-4C7A-B474-96A4F111221E}" type="presOf" srcId="{5FAE34C6-C642-443E-AB55-8DB27C897452}" destId="{6ECE6DE6-EACE-4310-9AC5-A4713BFACF5F}" srcOrd="0" destOrd="0" presId="urn:microsoft.com/office/officeart/2005/8/layout/chevron1"/>
    <dgm:cxn modelId="{23D73535-B37D-43BB-A2F6-01B3B5107887}" type="presOf" srcId="{907D46D8-0AC8-40F3-9AEE-ADF6FBDBE8B7}" destId="{8119E358-620E-455E-A0A3-C57835FB82DD}" srcOrd="0" destOrd="0" presId="urn:microsoft.com/office/officeart/2005/8/layout/chevron1"/>
    <dgm:cxn modelId="{77295FB0-845D-4AD7-B46B-BA5AEC5B92B9}" type="presOf" srcId="{BE5FF950-2A0D-4F42-91D4-9B993F113AC7}" destId="{1443765F-5E94-4158-B9B2-7B31D3C23507}" srcOrd="0" destOrd="0" presId="urn:microsoft.com/office/officeart/2005/8/layout/chevron1"/>
    <dgm:cxn modelId="{E603134F-5F51-485B-8C0E-F8F12D1E58D3}" type="presOf" srcId="{929734ED-2348-487A-949A-0F56079C82C1}" destId="{D54F7E50-DEDA-4284-8A75-BD45409D9D1C}" srcOrd="0" destOrd="0" presId="urn:microsoft.com/office/officeart/2005/8/layout/chevron1"/>
    <dgm:cxn modelId="{9F23AE52-01A6-44E1-A279-F95BA52723D5}" srcId="{BE5FF950-2A0D-4F42-91D4-9B993F113AC7}" destId="{907D46D8-0AC8-40F3-9AEE-ADF6FBDBE8B7}" srcOrd="1" destOrd="0" parTransId="{5B3CE2EA-5E87-4365-B64A-EA35F44F493B}" sibTransId="{FBF95CD8-F13B-4642-ABC6-BE835C700054}"/>
    <dgm:cxn modelId="{F767CF43-A1CC-40BB-B47F-A58068834474}" type="presOf" srcId="{40CD313F-31F7-48F3-9E4F-B3A7C957EE47}" destId="{188CE91C-CE85-47EE-9AEA-5E2783DD1EEF}" srcOrd="0" destOrd="0" presId="urn:microsoft.com/office/officeart/2005/8/layout/chevron1"/>
    <dgm:cxn modelId="{14F85737-5C87-4069-B374-290DBC46FDBC}" srcId="{BE5FF950-2A0D-4F42-91D4-9B993F113AC7}" destId="{1DBD1DAE-67BF-4B77-A4BB-55C53488C8DC}" srcOrd="0" destOrd="0" parTransId="{74EC9D49-1EC2-4957-84F9-8A022B8B0C28}" sibTransId="{0DD9B238-0696-479A-94A2-B6D1786E5B9F}"/>
    <dgm:cxn modelId="{4AFA92D8-2D4C-486A-8878-2698F6E0433A}" type="presOf" srcId="{035A559D-0505-4FB0-B923-0796A157069B}" destId="{DDAF493E-6026-449D-AF9A-D88CC8DEE280}" srcOrd="0" destOrd="0" presId="urn:microsoft.com/office/officeart/2005/8/layout/chevron1"/>
    <dgm:cxn modelId="{4EF5110F-7EA6-4501-AE3E-1288F7B9D891}" srcId="{BE5FF950-2A0D-4F42-91D4-9B993F113AC7}" destId="{035A559D-0505-4FB0-B923-0796A157069B}" srcOrd="2" destOrd="0" parTransId="{5319D9B5-D035-4C8D-8DB3-D9FDC2A0F4FB}" sibTransId="{2ED04320-4A65-4710-A327-5A68CE0C4FE6}"/>
    <dgm:cxn modelId="{C319A84A-7418-4AB8-ABA4-A0AA46CF45D7}" srcId="{BE5FF950-2A0D-4F42-91D4-9B993F113AC7}" destId="{929734ED-2348-487A-949A-0F56079C82C1}" srcOrd="4" destOrd="0" parTransId="{48B8BA3B-1331-45CA-8493-3C9A9737D652}" sibTransId="{CEBC7F3C-006B-4B10-9B93-0E2AF59C2B53}"/>
    <dgm:cxn modelId="{9C687F61-7FAD-4144-B44E-604043480AEC}" type="presParOf" srcId="{1443765F-5E94-4158-B9B2-7B31D3C23507}" destId="{005E62C2-FDC7-422C-9DCF-48970522C1BA}" srcOrd="0" destOrd="0" presId="urn:microsoft.com/office/officeart/2005/8/layout/chevron1"/>
    <dgm:cxn modelId="{F75BC78E-8C53-4C27-ABBC-56C8D6EFE65D}" type="presParOf" srcId="{1443765F-5E94-4158-B9B2-7B31D3C23507}" destId="{3E6D7877-5E05-4E5C-B9C7-1984B7C8ECEB}" srcOrd="1" destOrd="0" presId="urn:microsoft.com/office/officeart/2005/8/layout/chevron1"/>
    <dgm:cxn modelId="{5EA8761E-9D77-4E43-B682-073181F1F497}" type="presParOf" srcId="{1443765F-5E94-4158-B9B2-7B31D3C23507}" destId="{8119E358-620E-455E-A0A3-C57835FB82DD}" srcOrd="2" destOrd="0" presId="urn:microsoft.com/office/officeart/2005/8/layout/chevron1"/>
    <dgm:cxn modelId="{3943BDC7-A2AB-48D4-9BA3-618A85E41024}" type="presParOf" srcId="{1443765F-5E94-4158-B9B2-7B31D3C23507}" destId="{C9C3C6AA-2D99-49FD-B9EC-0DF003C920FE}" srcOrd="3" destOrd="0" presId="urn:microsoft.com/office/officeart/2005/8/layout/chevron1"/>
    <dgm:cxn modelId="{7DA792BB-3EF4-4D5E-87F7-5F87939E7848}" type="presParOf" srcId="{1443765F-5E94-4158-B9B2-7B31D3C23507}" destId="{DDAF493E-6026-449D-AF9A-D88CC8DEE280}" srcOrd="4" destOrd="0" presId="urn:microsoft.com/office/officeart/2005/8/layout/chevron1"/>
    <dgm:cxn modelId="{4D26CB34-179F-4AC5-BE70-F7A420739B5F}" type="presParOf" srcId="{1443765F-5E94-4158-B9B2-7B31D3C23507}" destId="{B09948A4-0026-4EAC-8370-8952007C5742}" srcOrd="5" destOrd="0" presId="urn:microsoft.com/office/officeart/2005/8/layout/chevron1"/>
    <dgm:cxn modelId="{1091061A-D287-4267-90F1-A9D520D9E8AD}" type="presParOf" srcId="{1443765F-5E94-4158-B9B2-7B31D3C23507}" destId="{188CE91C-CE85-47EE-9AEA-5E2783DD1EEF}" srcOrd="6" destOrd="0" presId="urn:microsoft.com/office/officeart/2005/8/layout/chevron1"/>
    <dgm:cxn modelId="{99020851-D515-429A-B47F-90ECD0923F83}" type="presParOf" srcId="{1443765F-5E94-4158-B9B2-7B31D3C23507}" destId="{1ED911C2-B152-488B-B00B-FA4C99E8C008}" srcOrd="7" destOrd="0" presId="urn:microsoft.com/office/officeart/2005/8/layout/chevron1"/>
    <dgm:cxn modelId="{03DDE1B7-2676-4FBA-A31E-EA6D4534E8EF}" type="presParOf" srcId="{1443765F-5E94-4158-B9B2-7B31D3C23507}" destId="{D54F7E50-DEDA-4284-8A75-BD45409D9D1C}" srcOrd="8" destOrd="0" presId="urn:microsoft.com/office/officeart/2005/8/layout/chevron1"/>
    <dgm:cxn modelId="{AA92ABB9-BAA7-40E8-A026-2501EB47DF17}" type="presParOf" srcId="{1443765F-5E94-4158-B9B2-7B31D3C23507}" destId="{BF5E47A2-12B2-42BB-A498-D446C2985056}" srcOrd="9" destOrd="0" presId="urn:microsoft.com/office/officeart/2005/8/layout/chevron1"/>
    <dgm:cxn modelId="{429C8923-A738-4948-A49D-59F646E38CE6}" type="presParOf" srcId="{1443765F-5E94-4158-B9B2-7B31D3C23507}" destId="{6ECE6DE6-EACE-4310-9AC5-A4713BFACF5F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2.xml><?xml version="1.0" encoding="utf-8"?>
<dgm:dataModel xmlns:dgm="http://schemas.openxmlformats.org/drawingml/2006/diagram" xmlns:a="http://schemas.openxmlformats.org/drawingml/2006/main">
  <dgm:ptLst>
    <dgm:pt modelId="{BE5FF950-2A0D-4F42-91D4-9B993F113AC7}" type="doc">
      <dgm:prSet loTypeId="urn:microsoft.com/office/officeart/2005/8/layout/chevron1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1DBD1DAE-67BF-4B77-A4BB-55C53488C8DC}">
      <dgm:prSet phldrT="[Text]"/>
      <dgm:spPr/>
      <dgm:t>
        <a:bodyPr/>
        <a:lstStyle/>
        <a:p>
          <a:r>
            <a:rPr lang="en-US" dirty="0" smtClean="0"/>
            <a:t>Introduction</a:t>
          </a:r>
          <a:endParaRPr lang="en-US" dirty="0"/>
        </a:p>
      </dgm:t>
    </dgm:pt>
    <dgm:pt modelId="{74EC9D49-1EC2-4957-84F9-8A022B8B0C28}" type="parTrans" cxnId="{14F85737-5C87-4069-B374-290DBC46FDBC}">
      <dgm:prSet/>
      <dgm:spPr/>
      <dgm:t>
        <a:bodyPr/>
        <a:lstStyle/>
        <a:p>
          <a:endParaRPr lang="en-US"/>
        </a:p>
      </dgm:t>
    </dgm:pt>
    <dgm:pt modelId="{0DD9B238-0696-479A-94A2-B6D1786E5B9F}" type="sibTrans" cxnId="{14F85737-5C87-4069-B374-290DBC46FDBC}">
      <dgm:prSet/>
      <dgm:spPr/>
      <dgm:t>
        <a:bodyPr/>
        <a:lstStyle/>
        <a:p>
          <a:endParaRPr lang="en-US"/>
        </a:p>
      </dgm:t>
    </dgm:pt>
    <dgm:pt modelId="{907D46D8-0AC8-40F3-9AEE-ADF6FBDBE8B7}">
      <dgm:prSet phldrT="[Text]"/>
      <dgm:spPr>
        <a:solidFill>
          <a:schemeClr val="accent3"/>
        </a:solidFill>
      </dgm:spPr>
      <dgm:t>
        <a:bodyPr/>
        <a:lstStyle/>
        <a:p>
          <a:r>
            <a:rPr lang="en-US" dirty="0" smtClean="0"/>
            <a:t>Graphene CNN</a:t>
          </a:r>
          <a:endParaRPr lang="en-US" dirty="0"/>
        </a:p>
      </dgm:t>
    </dgm:pt>
    <dgm:pt modelId="{5B3CE2EA-5E87-4365-B64A-EA35F44F493B}" type="parTrans" cxnId="{9F23AE52-01A6-44E1-A279-F95BA52723D5}">
      <dgm:prSet/>
      <dgm:spPr/>
      <dgm:t>
        <a:bodyPr/>
        <a:lstStyle/>
        <a:p>
          <a:endParaRPr lang="en-US"/>
        </a:p>
      </dgm:t>
    </dgm:pt>
    <dgm:pt modelId="{FBF95CD8-F13B-4642-ABC6-BE835C700054}" type="sibTrans" cxnId="{9F23AE52-01A6-44E1-A279-F95BA52723D5}">
      <dgm:prSet/>
      <dgm:spPr/>
      <dgm:t>
        <a:bodyPr/>
        <a:lstStyle/>
        <a:p>
          <a:endParaRPr lang="en-US"/>
        </a:p>
      </dgm:t>
    </dgm:pt>
    <dgm:pt modelId="{035A559D-0505-4FB0-B923-0796A157069B}">
      <dgm:prSet phldrT="[Text]"/>
      <dgm:spPr>
        <a:solidFill>
          <a:schemeClr val="accent4"/>
        </a:solidFill>
      </dgm:spPr>
      <dgm:t>
        <a:bodyPr/>
        <a:lstStyle/>
        <a:p>
          <a:r>
            <a:rPr lang="en-US" dirty="0" smtClean="0"/>
            <a:t>Low-loss Diode</a:t>
          </a:r>
          <a:endParaRPr lang="en-US" dirty="0"/>
        </a:p>
      </dgm:t>
    </dgm:pt>
    <dgm:pt modelId="{5319D9B5-D035-4C8D-8DB3-D9FDC2A0F4FB}" type="parTrans" cxnId="{4EF5110F-7EA6-4501-AE3E-1288F7B9D891}">
      <dgm:prSet/>
      <dgm:spPr/>
      <dgm:t>
        <a:bodyPr/>
        <a:lstStyle/>
        <a:p>
          <a:endParaRPr lang="en-US"/>
        </a:p>
      </dgm:t>
    </dgm:pt>
    <dgm:pt modelId="{2ED04320-4A65-4710-A327-5A68CE0C4FE6}" type="sibTrans" cxnId="{4EF5110F-7EA6-4501-AE3E-1288F7B9D891}">
      <dgm:prSet/>
      <dgm:spPr/>
      <dgm:t>
        <a:bodyPr/>
        <a:lstStyle/>
        <a:p>
          <a:endParaRPr lang="en-US"/>
        </a:p>
      </dgm:t>
    </dgm:pt>
    <dgm:pt modelId="{40CD313F-31F7-48F3-9E4F-B3A7C957EE47}">
      <dgm:prSet phldrT="[Text]"/>
      <dgm:spPr>
        <a:solidFill>
          <a:schemeClr val="accent5"/>
        </a:solidFill>
      </dgm:spPr>
      <dgm:t>
        <a:bodyPr/>
        <a:lstStyle/>
        <a:p>
          <a:r>
            <a:rPr lang="en-US" dirty="0" smtClean="0"/>
            <a:t>Diffusive Coupler</a:t>
          </a:r>
          <a:endParaRPr lang="en-US" dirty="0"/>
        </a:p>
      </dgm:t>
    </dgm:pt>
    <dgm:pt modelId="{995A6824-2EA9-4FD4-9ADF-88960B70E26B}" type="parTrans" cxnId="{0628C1E7-3DD9-4962-BA36-CEBBF6753F0F}">
      <dgm:prSet/>
      <dgm:spPr/>
      <dgm:t>
        <a:bodyPr/>
        <a:lstStyle/>
        <a:p>
          <a:endParaRPr lang="en-US"/>
        </a:p>
      </dgm:t>
    </dgm:pt>
    <dgm:pt modelId="{8AAD685E-575F-44BD-99C7-BF61A131180F}" type="sibTrans" cxnId="{0628C1E7-3DD9-4962-BA36-CEBBF6753F0F}">
      <dgm:prSet/>
      <dgm:spPr/>
      <dgm:t>
        <a:bodyPr/>
        <a:lstStyle/>
        <a:p>
          <a:endParaRPr lang="en-US"/>
        </a:p>
      </dgm:t>
    </dgm:pt>
    <dgm:pt modelId="{929734ED-2348-487A-949A-0F56079C82C1}">
      <dgm:prSet/>
      <dgm:spPr>
        <a:solidFill>
          <a:schemeClr val="accent6"/>
        </a:solidFill>
      </dgm:spPr>
      <dgm:t>
        <a:bodyPr/>
        <a:lstStyle/>
        <a:p>
          <a:r>
            <a:rPr lang="en-US" dirty="0" smtClean="0"/>
            <a:t>Tech. Limitations</a:t>
          </a:r>
          <a:endParaRPr lang="en-US" dirty="0"/>
        </a:p>
      </dgm:t>
    </dgm:pt>
    <dgm:pt modelId="{48B8BA3B-1331-45CA-8493-3C9A9737D652}" type="parTrans" cxnId="{C319A84A-7418-4AB8-ABA4-A0AA46CF45D7}">
      <dgm:prSet/>
      <dgm:spPr/>
      <dgm:t>
        <a:bodyPr/>
        <a:lstStyle/>
        <a:p>
          <a:endParaRPr lang="en-US"/>
        </a:p>
      </dgm:t>
    </dgm:pt>
    <dgm:pt modelId="{CEBC7F3C-006B-4B10-9B93-0E2AF59C2B53}" type="sibTrans" cxnId="{C319A84A-7418-4AB8-ABA4-A0AA46CF45D7}">
      <dgm:prSet/>
      <dgm:spPr/>
      <dgm:t>
        <a:bodyPr/>
        <a:lstStyle/>
        <a:p>
          <a:endParaRPr lang="en-US"/>
        </a:p>
      </dgm:t>
    </dgm:pt>
    <dgm:pt modelId="{5FAE34C6-C642-443E-AB55-8DB27C897452}">
      <dgm:prSet/>
      <dgm:spPr>
        <a:solidFill>
          <a:schemeClr val="tx2"/>
        </a:solidFill>
      </dgm:spPr>
      <dgm:t>
        <a:bodyPr/>
        <a:lstStyle/>
        <a:p>
          <a:r>
            <a:rPr lang="en-US" dirty="0" smtClean="0"/>
            <a:t>Future Work</a:t>
          </a:r>
          <a:endParaRPr lang="en-US" dirty="0"/>
        </a:p>
      </dgm:t>
    </dgm:pt>
    <dgm:pt modelId="{5FC16576-6BBF-4CE4-9368-2CA0F9CA7496}" type="parTrans" cxnId="{0030CDDC-7882-4D38-B0D4-0ECEE5A710BE}">
      <dgm:prSet/>
      <dgm:spPr/>
      <dgm:t>
        <a:bodyPr/>
        <a:lstStyle/>
        <a:p>
          <a:endParaRPr lang="en-US"/>
        </a:p>
      </dgm:t>
    </dgm:pt>
    <dgm:pt modelId="{5D738C3A-C2B9-4E6E-BDD0-E6786063C119}" type="sibTrans" cxnId="{0030CDDC-7882-4D38-B0D4-0ECEE5A710BE}">
      <dgm:prSet/>
      <dgm:spPr/>
      <dgm:t>
        <a:bodyPr/>
        <a:lstStyle/>
        <a:p>
          <a:endParaRPr lang="en-US"/>
        </a:p>
      </dgm:t>
    </dgm:pt>
    <dgm:pt modelId="{1443765F-5E94-4158-B9B2-7B31D3C23507}" type="pres">
      <dgm:prSet presAssocID="{BE5FF950-2A0D-4F42-91D4-9B993F113AC7}" presName="Name0" presStyleCnt="0">
        <dgm:presLayoutVars>
          <dgm:dir/>
          <dgm:animLvl val="lvl"/>
          <dgm:resizeHandles val="exact"/>
        </dgm:presLayoutVars>
      </dgm:prSet>
      <dgm:spPr/>
    </dgm:pt>
    <dgm:pt modelId="{005E62C2-FDC7-422C-9DCF-48970522C1BA}" type="pres">
      <dgm:prSet presAssocID="{1DBD1DAE-67BF-4B77-A4BB-55C53488C8DC}" presName="parTxOnly" presStyleLbl="node1" presStyleIdx="0" presStyleCnt="6" custLinFactNeighborY="-1116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E6D7877-5E05-4E5C-B9C7-1984B7C8ECEB}" type="pres">
      <dgm:prSet presAssocID="{0DD9B238-0696-479A-94A2-B6D1786E5B9F}" presName="parTxOnlySpace" presStyleCnt="0"/>
      <dgm:spPr/>
    </dgm:pt>
    <dgm:pt modelId="{8119E358-620E-455E-A0A3-C57835FB82DD}" type="pres">
      <dgm:prSet presAssocID="{907D46D8-0AC8-40F3-9AEE-ADF6FBDBE8B7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9C3C6AA-2D99-49FD-B9EC-0DF003C920FE}" type="pres">
      <dgm:prSet presAssocID="{FBF95CD8-F13B-4642-ABC6-BE835C700054}" presName="parTxOnlySpace" presStyleCnt="0"/>
      <dgm:spPr/>
    </dgm:pt>
    <dgm:pt modelId="{DDAF493E-6026-449D-AF9A-D88CC8DEE280}" type="pres">
      <dgm:prSet presAssocID="{035A559D-0505-4FB0-B923-0796A157069B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09948A4-0026-4EAC-8370-8952007C5742}" type="pres">
      <dgm:prSet presAssocID="{2ED04320-4A65-4710-A327-5A68CE0C4FE6}" presName="parTxOnlySpace" presStyleCnt="0"/>
      <dgm:spPr/>
    </dgm:pt>
    <dgm:pt modelId="{188CE91C-CE85-47EE-9AEA-5E2783DD1EEF}" type="pres">
      <dgm:prSet presAssocID="{40CD313F-31F7-48F3-9E4F-B3A7C957EE47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D911C2-B152-488B-B00B-FA4C99E8C008}" type="pres">
      <dgm:prSet presAssocID="{8AAD685E-575F-44BD-99C7-BF61A131180F}" presName="parTxOnlySpace" presStyleCnt="0"/>
      <dgm:spPr/>
    </dgm:pt>
    <dgm:pt modelId="{D54F7E50-DEDA-4284-8A75-BD45409D9D1C}" type="pres">
      <dgm:prSet presAssocID="{929734ED-2348-487A-949A-0F56079C82C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F5E47A2-12B2-42BB-A498-D446C2985056}" type="pres">
      <dgm:prSet presAssocID="{CEBC7F3C-006B-4B10-9B93-0E2AF59C2B53}" presName="parTxOnlySpace" presStyleCnt="0"/>
      <dgm:spPr/>
    </dgm:pt>
    <dgm:pt modelId="{6ECE6DE6-EACE-4310-9AC5-A4713BFACF5F}" type="pres">
      <dgm:prSet presAssocID="{5FAE34C6-C642-443E-AB55-8DB27C897452}" presName="parTxOnly" presStyleLbl="node1" presStyleIdx="5" presStyleCnt="6" custLinFactNeighborY="-11169">
        <dgm:presLayoutVars>
          <dgm:chMax val="0"/>
          <dgm:chPref val="0"/>
          <dgm:bulletEnabled val="1"/>
        </dgm:presLayoutVars>
      </dgm:prSet>
      <dgm:spPr/>
    </dgm:pt>
  </dgm:ptLst>
  <dgm:cxnLst>
    <dgm:cxn modelId="{0628C1E7-3DD9-4962-BA36-CEBBF6753F0F}" srcId="{BE5FF950-2A0D-4F42-91D4-9B993F113AC7}" destId="{40CD313F-31F7-48F3-9E4F-B3A7C957EE47}" srcOrd="3" destOrd="0" parTransId="{995A6824-2EA9-4FD4-9ADF-88960B70E26B}" sibTransId="{8AAD685E-575F-44BD-99C7-BF61A131180F}"/>
    <dgm:cxn modelId="{B41878D1-7DF3-40C1-8F96-F093B1472827}" type="presOf" srcId="{1DBD1DAE-67BF-4B77-A4BB-55C53488C8DC}" destId="{005E62C2-FDC7-422C-9DCF-48970522C1BA}" srcOrd="0" destOrd="0" presId="urn:microsoft.com/office/officeart/2005/8/layout/chevron1"/>
    <dgm:cxn modelId="{0030CDDC-7882-4D38-B0D4-0ECEE5A710BE}" srcId="{BE5FF950-2A0D-4F42-91D4-9B993F113AC7}" destId="{5FAE34C6-C642-443E-AB55-8DB27C897452}" srcOrd="5" destOrd="0" parTransId="{5FC16576-6BBF-4CE4-9368-2CA0F9CA7496}" sibTransId="{5D738C3A-C2B9-4E6E-BDD0-E6786063C119}"/>
    <dgm:cxn modelId="{B288B1A3-A7F8-4C7A-B474-96A4F111221E}" type="presOf" srcId="{5FAE34C6-C642-443E-AB55-8DB27C897452}" destId="{6ECE6DE6-EACE-4310-9AC5-A4713BFACF5F}" srcOrd="0" destOrd="0" presId="urn:microsoft.com/office/officeart/2005/8/layout/chevron1"/>
    <dgm:cxn modelId="{23D73535-B37D-43BB-A2F6-01B3B5107887}" type="presOf" srcId="{907D46D8-0AC8-40F3-9AEE-ADF6FBDBE8B7}" destId="{8119E358-620E-455E-A0A3-C57835FB82DD}" srcOrd="0" destOrd="0" presId="urn:microsoft.com/office/officeart/2005/8/layout/chevron1"/>
    <dgm:cxn modelId="{77295FB0-845D-4AD7-B46B-BA5AEC5B92B9}" type="presOf" srcId="{BE5FF950-2A0D-4F42-91D4-9B993F113AC7}" destId="{1443765F-5E94-4158-B9B2-7B31D3C23507}" srcOrd="0" destOrd="0" presId="urn:microsoft.com/office/officeart/2005/8/layout/chevron1"/>
    <dgm:cxn modelId="{E603134F-5F51-485B-8C0E-F8F12D1E58D3}" type="presOf" srcId="{929734ED-2348-487A-949A-0F56079C82C1}" destId="{D54F7E50-DEDA-4284-8A75-BD45409D9D1C}" srcOrd="0" destOrd="0" presId="urn:microsoft.com/office/officeart/2005/8/layout/chevron1"/>
    <dgm:cxn modelId="{9F23AE52-01A6-44E1-A279-F95BA52723D5}" srcId="{BE5FF950-2A0D-4F42-91D4-9B993F113AC7}" destId="{907D46D8-0AC8-40F3-9AEE-ADF6FBDBE8B7}" srcOrd="1" destOrd="0" parTransId="{5B3CE2EA-5E87-4365-B64A-EA35F44F493B}" sibTransId="{FBF95CD8-F13B-4642-ABC6-BE835C700054}"/>
    <dgm:cxn modelId="{F767CF43-A1CC-40BB-B47F-A58068834474}" type="presOf" srcId="{40CD313F-31F7-48F3-9E4F-B3A7C957EE47}" destId="{188CE91C-CE85-47EE-9AEA-5E2783DD1EEF}" srcOrd="0" destOrd="0" presId="urn:microsoft.com/office/officeart/2005/8/layout/chevron1"/>
    <dgm:cxn modelId="{14F85737-5C87-4069-B374-290DBC46FDBC}" srcId="{BE5FF950-2A0D-4F42-91D4-9B993F113AC7}" destId="{1DBD1DAE-67BF-4B77-A4BB-55C53488C8DC}" srcOrd="0" destOrd="0" parTransId="{74EC9D49-1EC2-4957-84F9-8A022B8B0C28}" sibTransId="{0DD9B238-0696-479A-94A2-B6D1786E5B9F}"/>
    <dgm:cxn modelId="{4AFA92D8-2D4C-486A-8878-2698F6E0433A}" type="presOf" srcId="{035A559D-0505-4FB0-B923-0796A157069B}" destId="{DDAF493E-6026-449D-AF9A-D88CC8DEE280}" srcOrd="0" destOrd="0" presId="urn:microsoft.com/office/officeart/2005/8/layout/chevron1"/>
    <dgm:cxn modelId="{4EF5110F-7EA6-4501-AE3E-1288F7B9D891}" srcId="{BE5FF950-2A0D-4F42-91D4-9B993F113AC7}" destId="{035A559D-0505-4FB0-B923-0796A157069B}" srcOrd="2" destOrd="0" parTransId="{5319D9B5-D035-4C8D-8DB3-D9FDC2A0F4FB}" sibTransId="{2ED04320-4A65-4710-A327-5A68CE0C4FE6}"/>
    <dgm:cxn modelId="{C319A84A-7418-4AB8-ABA4-A0AA46CF45D7}" srcId="{BE5FF950-2A0D-4F42-91D4-9B993F113AC7}" destId="{929734ED-2348-487A-949A-0F56079C82C1}" srcOrd="4" destOrd="0" parTransId="{48B8BA3B-1331-45CA-8493-3C9A9737D652}" sibTransId="{CEBC7F3C-006B-4B10-9B93-0E2AF59C2B53}"/>
    <dgm:cxn modelId="{9C687F61-7FAD-4144-B44E-604043480AEC}" type="presParOf" srcId="{1443765F-5E94-4158-B9B2-7B31D3C23507}" destId="{005E62C2-FDC7-422C-9DCF-48970522C1BA}" srcOrd="0" destOrd="0" presId="urn:microsoft.com/office/officeart/2005/8/layout/chevron1"/>
    <dgm:cxn modelId="{F75BC78E-8C53-4C27-ABBC-56C8D6EFE65D}" type="presParOf" srcId="{1443765F-5E94-4158-B9B2-7B31D3C23507}" destId="{3E6D7877-5E05-4E5C-B9C7-1984B7C8ECEB}" srcOrd="1" destOrd="0" presId="urn:microsoft.com/office/officeart/2005/8/layout/chevron1"/>
    <dgm:cxn modelId="{5EA8761E-9D77-4E43-B682-073181F1F497}" type="presParOf" srcId="{1443765F-5E94-4158-B9B2-7B31D3C23507}" destId="{8119E358-620E-455E-A0A3-C57835FB82DD}" srcOrd="2" destOrd="0" presId="urn:microsoft.com/office/officeart/2005/8/layout/chevron1"/>
    <dgm:cxn modelId="{3943BDC7-A2AB-48D4-9BA3-618A85E41024}" type="presParOf" srcId="{1443765F-5E94-4158-B9B2-7B31D3C23507}" destId="{C9C3C6AA-2D99-49FD-B9EC-0DF003C920FE}" srcOrd="3" destOrd="0" presId="urn:microsoft.com/office/officeart/2005/8/layout/chevron1"/>
    <dgm:cxn modelId="{7DA792BB-3EF4-4D5E-87F7-5F87939E7848}" type="presParOf" srcId="{1443765F-5E94-4158-B9B2-7B31D3C23507}" destId="{DDAF493E-6026-449D-AF9A-D88CC8DEE280}" srcOrd="4" destOrd="0" presId="urn:microsoft.com/office/officeart/2005/8/layout/chevron1"/>
    <dgm:cxn modelId="{4D26CB34-179F-4AC5-BE70-F7A420739B5F}" type="presParOf" srcId="{1443765F-5E94-4158-B9B2-7B31D3C23507}" destId="{B09948A4-0026-4EAC-8370-8952007C5742}" srcOrd="5" destOrd="0" presId="urn:microsoft.com/office/officeart/2005/8/layout/chevron1"/>
    <dgm:cxn modelId="{1091061A-D287-4267-90F1-A9D520D9E8AD}" type="presParOf" srcId="{1443765F-5E94-4158-B9B2-7B31D3C23507}" destId="{188CE91C-CE85-47EE-9AEA-5E2783DD1EEF}" srcOrd="6" destOrd="0" presId="urn:microsoft.com/office/officeart/2005/8/layout/chevron1"/>
    <dgm:cxn modelId="{99020851-D515-429A-B47F-90ECD0923F83}" type="presParOf" srcId="{1443765F-5E94-4158-B9B2-7B31D3C23507}" destId="{1ED911C2-B152-488B-B00B-FA4C99E8C008}" srcOrd="7" destOrd="0" presId="urn:microsoft.com/office/officeart/2005/8/layout/chevron1"/>
    <dgm:cxn modelId="{03DDE1B7-2676-4FBA-A31E-EA6D4534E8EF}" type="presParOf" srcId="{1443765F-5E94-4158-B9B2-7B31D3C23507}" destId="{D54F7E50-DEDA-4284-8A75-BD45409D9D1C}" srcOrd="8" destOrd="0" presId="urn:microsoft.com/office/officeart/2005/8/layout/chevron1"/>
    <dgm:cxn modelId="{AA92ABB9-BAA7-40E8-A026-2501EB47DF17}" type="presParOf" srcId="{1443765F-5E94-4158-B9B2-7B31D3C23507}" destId="{BF5E47A2-12B2-42BB-A498-D446C2985056}" srcOrd="9" destOrd="0" presId="urn:microsoft.com/office/officeart/2005/8/layout/chevron1"/>
    <dgm:cxn modelId="{429C8923-A738-4948-A49D-59F646E38CE6}" type="presParOf" srcId="{1443765F-5E94-4158-B9B2-7B31D3C23507}" destId="{6ECE6DE6-EACE-4310-9AC5-A4713BFACF5F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3.xml><?xml version="1.0" encoding="utf-8"?>
<dgm:dataModel xmlns:dgm="http://schemas.openxmlformats.org/drawingml/2006/diagram" xmlns:a="http://schemas.openxmlformats.org/drawingml/2006/main">
  <dgm:ptLst>
    <dgm:pt modelId="{BE5FF950-2A0D-4F42-91D4-9B993F113AC7}" type="doc">
      <dgm:prSet loTypeId="urn:microsoft.com/office/officeart/2005/8/layout/chevron1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1DBD1DAE-67BF-4B77-A4BB-55C53488C8DC}">
      <dgm:prSet phldrT="[Text]"/>
      <dgm:spPr/>
      <dgm:t>
        <a:bodyPr/>
        <a:lstStyle/>
        <a:p>
          <a:r>
            <a:rPr lang="en-US" dirty="0" smtClean="0"/>
            <a:t>Introduction</a:t>
          </a:r>
          <a:endParaRPr lang="en-US" dirty="0"/>
        </a:p>
      </dgm:t>
    </dgm:pt>
    <dgm:pt modelId="{74EC9D49-1EC2-4957-84F9-8A022B8B0C28}" type="parTrans" cxnId="{14F85737-5C87-4069-B374-290DBC46FDBC}">
      <dgm:prSet/>
      <dgm:spPr/>
      <dgm:t>
        <a:bodyPr/>
        <a:lstStyle/>
        <a:p>
          <a:endParaRPr lang="en-US"/>
        </a:p>
      </dgm:t>
    </dgm:pt>
    <dgm:pt modelId="{0DD9B238-0696-479A-94A2-B6D1786E5B9F}" type="sibTrans" cxnId="{14F85737-5C87-4069-B374-290DBC46FDBC}">
      <dgm:prSet/>
      <dgm:spPr/>
      <dgm:t>
        <a:bodyPr/>
        <a:lstStyle/>
        <a:p>
          <a:endParaRPr lang="en-US"/>
        </a:p>
      </dgm:t>
    </dgm:pt>
    <dgm:pt modelId="{907D46D8-0AC8-40F3-9AEE-ADF6FBDBE8B7}">
      <dgm:prSet phldrT="[Text]"/>
      <dgm:spPr>
        <a:solidFill>
          <a:schemeClr val="accent3"/>
        </a:solidFill>
      </dgm:spPr>
      <dgm:t>
        <a:bodyPr/>
        <a:lstStyle/>
        <a:p>
          <a:r>
            <a:rPr lang="en-US" dirty="0" smtClean="0"/>
            <a:t>Graphene CNN</a:t>
          </a:r>
          <a:endParaRPr lang="en-US" dirty="0"/>
        </a:p>
      </dgm:t>
    </dgm:pt>
    <dgm:pt modelId="{5B3CE2EA-5E87-4365-B64A-EA35F44F493B}" type="parTrans" cxnId="{9F23AE52-01A6-44E1-A279-F95BA52723D5}">
      <dgm:prSet/>
      <dgm:spPr/>
      <dgm:t>
        <a:bodyPr/>
        <a:lstStyle/>
        <a:p>
          <a:endParaRPr lang="en-US"/>
        </a:p>
      </dgm:t>
    </dgm:pt>
    <dgm:pt modelId="{FBF95CD8-F13B-4642-ABC6-BE835C700054}" type="sibTrans" cxnId="{9F23AE52-01A6-44E1-A279-F95BA52723D5}">
      <dgm:prSet/>
      <dgm:spPr/>
      <dgm:t>
        <a:bodyPr/>
        <a:lstStyle/>
        <a:p>
          <a:endParaRPr lang="en-US"/>
        </a:p>
      </dgm:t>
    </dgm:pt>
    <dgm:pt modelId="{035A559D-0505-4FB0-B923-0796A157069B}">
      <dgm:prSet phldrT="[Text]"/>
      <dgm:spPr>
        <a:solidFill>
          <a:schemeClr val="accent4"/>
        </a:solidFill>
      </dgm:spPr>
      <dgm:t>
        <a:bodyPr/>
        <a:lstStyle/>
        <a:p>
          <a:r>
            <a:rPr lang="en-US" dirty="0" smtClean="0"/>
            <a:t>Low-loss Diode</a:t>
          </a:r>
          <a:endParaRPr lang="en-US" dirty="0"/>
        </a:p>
      </dgm:t>
    </dgm:pt>
    <dgm:pt modelId="{5319D9B5-D035-4C8D-8DB3-D9FDC2A0F4FB}" type="parTrans" cxnId="{4EF5110F-7EA6-4501-AE3E-1288F7B9D891}">
      <dgm:prSet/>
      <dgm:spPr/>
      <dgm:t>
        <a:bodyPr/>
        <a:lstStyle/>
        <a:p>
          <a:endParaRPr lang="en-US"/>
        </a:p>
      </dgm:t>
    </dgm:pt>
    <dgm:pt modelId="{2ED04320-4A65-4710-A327-5A68CE0C4FE6}" type="sibTrans" cxnId="{4EF5110F-7EA6-4501-AE3E-1288F7B9D891}">
      <dgm:prSet/>
      <dgm:spPr/>
      <dgm:t>
        <a:bodyPr/>
        <a:lstStyle/>
        <a:p>
          <a:endParaRPr lang="en-US"/>
        </a:p>
      </dgm:t>
    </dgm:pt>
    <dgm:pt modelId="{40CD313F-31F7-48F3-9E4F-B3A7C957EE47}">
      <dgm:prSet phldrT="[Text]"/>
      <dgm:spPr>
        <a:solidFill>
          <a:schemeClr val="accent5"/>
        </a:solidFill>
      </dgm:spPr>
      <dgm:t>
        <a:bodyPr/>
        <a:lstStyle/>
        <a:p>
          <a:r>
            <a:rPr lang="en-US" dirty="0" smtClean="0"/>
            <a:t>Diffusive Coupler</a:t>
          </a:r>
          <a:endParaRPr lang="en-US" dirty="0"/>
        </a:p>
      </dgm:t>
    </dgm:pt>
    <dgm:pt modelId="{995A6824-2EA9-4FD4-9ADF-88960B70E26B}" type="parTrans" cxnId="{0628C1E7-3DD9-4962-BA36-CEBBF6753F0F}">
      <dgm:prSet/>
      <dgm:spPr/>
      <dgm:t>
        <a:bodyPr/>
        <a:lstStyle/>
        <a:p>
          <a:endParaRPr lang="en-US"/>
        </a:p>
      </dgm:t>
    </dgm:pt>
    <dgm:pt modelId="{8AAD685E-575F-44BD-99C7-BF61A131180F}" type="sibTrans" cxnId="{0628C1E7-3DD9-4962-BA36-CEBBF6753F0F}">
      <dgm:prSet/>
      <dgm:spPr/>
      <dgm:t>
        <a:bodyPr/>
        <a:lstStyle/>
        <a:p>
          <a:endParaRPr lang="en-US"/>
        </a:p>
      </dgm:t>
    </dgm:pt>
    <dgm:pt modelId="{929734ED-2348-487A-949A-0F56079C82C1}">
      <dgm:prSet/>
      <dgm:spPr>
        <a:solidFill>
          <a:schemeClr val="accent6"/>
        </a:solidFill>
      </dgm:spPr>
      <dgm:t>
        <a:bodyPr/>
        <a:lstStyle/>
        <a:p>
          <a:r>
            <a:rPr lang="en-US" dirty="0" smtClean="0"/>
            <a:t>Tech. Limitations</a:t>
          </a:r>
          <a:endParaRPr lang="en-US" dirty="0"/>
        </a:p>
      </dgm:t>
    </dgm:pt>
    <dgm:pt modelId="{48B8BA3B-1331-45CA-8493-3C9A9737D652}" type="parTrans" cxnId="{C319A84A-7418-4AB8-ABA4-A0AA46CF45D7}">
      <dgm:prSet/>
      <dgm:spPr/>
      <dgm:t>
        <a:bodyPr/>
        <a:lstStyle/>
        <a:p>
          <a:endParaRPr lang="en-US"/>
        </a:p>
      </dgm:t>
    </dgm:pt>
    <dgm:pt modelId="{CEBC7F3C-006B-4B10-9B93-0E2AF59C2B53}" type="sibTrans" cxnId="{C319A84A-7418-4AB8-ABA4-A0AA46CF45D7}">
      <dgm:prSet/>
      <dgm:spPr/>
      <dgm:t>
        <a:bodyPr/>
        <a:lstStyle/>
        <a:p>
          <a:endParaRPr lang="en-US"/>
        </a:p>
      </dgm:t>
    </dgm:pt>
    <dgm:pt modelId="{5FAE34C6-C642-443E-AB55-8DB27C897452}">
      <dgm:prSet/>
      <dgm:spPr>
        <a:solidFill>
          <a:schemeClr val="tx2"/>
        </a:solidFill>
      </dgm:spPr>
      <dgm:t>
        <a:bodyPr/>
        <a:lstStyle/>
        <a:p>
          <a:r>
            <a:rPr lang="en-US" dirty="0" smtClean="0"/>
            <a:t>Future Work</a:t>
          </a:r>
          <a:endParaRPr lang="en-US" dirty="0"/>
        </a:p>
      </dgm:t>
    </dgm:pt>
    <dgm:pt modelId="{5FC16576-6BBF-4CE4-9368-2CA0F9CA7496}" type="parTrans" cxnId="{0030CDDC-7882-4D38-B0D4-0ECEE5A710BE}">
      <dgm:prSet/>
      <dgm:spPr/>
      <dgm:t>
        <a:bodyPr/>
        <a:lstStyle/>
        <a:p>
          <a:endParaRPr lang="en-US"/>
        </a:p>
      </dgm:t>
    </dgm:pt>
    <dgm:pt modelId="{5D738C3A-C2B9-4E6E-BDD0-E6786063C119}" type="sibTrans" cxnId="{0030CDDC-7882-4D38-B0D4-0ECEE5A710BE}">
      <dgm:prSet/>
      <dgm:spPr/>
      <dgm:t>
        <a:bodyPr/>
        <a:lstStyle/>
        <a:p>
          <a:endParaRPr lang="en-US"/>
        </a:p>
      </dgm:t>
    </dgm:pt>
    <dgm:pt modelId="{1443765F-5E94-4158-B9B2-7B31D3C23507}" type="pres">
      <dgm:prSet presAssocID="{BE5FF950-2A0D-4F42-91D4-9B993F113AC7}" presName="Name0" presStyleCnt="0">
        <dgm:presLayoutVars>
          <dgm:dir/>
          <dgm:animLvl val="lvl"/>
          <dgm:resizeHandles val="exact"/>
        </dgm:presLayoutVars>
      </dgm:prSet>
      <dgm:spPr/>
    </dgm:pt>
    <dgm:pt modelId="{005E62C2-FDC7-422C-9DCF-48970522C1BA}" type="pres">
      <dgm:prSet presAssocID="{1DBD1DAE-67BF-4B77-A4BB-55C53488C8DC}" presName="parTxOnly" presStyleLbl="node1" presStyleIdx="0" presStyleCnt="6" custLinFactNeighborY="-1116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E6D7877-5E05-4E5C-B9C7-1984B7C8ECEB}" type="pres">
      <dgm:prSet presAssocID="{0DD9B238-0696-479A-94A2-B6D1786E5B9F}" presName="parTxOnlySpace" presStyleCnt="0"/>
      <dgm:spPr/>
    </dgm:pt>
    <dgm:pt modelId="{8119E358-620E-455E-A0A3-C57835FB82DD}" type="pres">
      <dgm:prSet presAssocID="{907D46D8-0AC8-40F3-9AEE-ADF6FBDBE8B7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9C3C6AA-2D99-49FD-B9EC-0DF003C920FE}" type="pres">
      <dgm:prSet presAssocID="{FBF95CD8-F13B-4642-ABC6-BE835C700054}" presName="parTxOnlySpace" presStyleCnt="0"/>
      <dgm:spPr/>
    </dgm:pt>
    <dgm:pt modelId="{DDAF493E-6026-449D-AF9A-D88CC8DEE280}" type="pres">
      <dgm:prSet presAssocID="{035A559D-0505-4FB0-B923-0796A157069B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09948A4-0026-4EAC-8370-8952007C5742}" type="pres">
      <dgm:prSet presAssocID="{2ED04320-4A65-4710-A327-5A68CE0C4FE6}" presName="parTxOnlySpace" presStyleCnt="0"/>
      <dgm:spPr/>
    </dgm:pt>
    <dgm:pt modelId="{188CE91C-CE85-47EE-9AEA-5E2783DD1EEF}" type="pres">
      <dgm:prSet presAssocID="{40CD313F-31F7-48F3-9E4F-B3A7C957EE47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D911C2-B152-488B-B00B-FA4C99E8C008}" type="pres">
      <dgm:prSet presAssocID="{8AAD685E-575F-44BD-99C7-BF61A131180F}" presName="parTxOnlySpace" presStyleCnt="0"/>
      <dgm:spPr/>
    </dgm:pt>
    <dgm:pt modelId="{D54F7E50-DEDA-4284-8A75-BD45409D9D1C}" type="pres">
      <dgm:prSet presAssocID="{929734ED-2348-487A-949A-0F56079C82C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F5E47A2-12B2-42BB-A498-D446C2985056}" type="pres">
      <dgm:prSet presAssocID="{CEBC7F3C-006B-4B10-9B93-0E2AF59C2B53}" presName="parTxOnlySpace" presStyleCnt="0"/>
      <dgm:spPr/>
    </dgm:pt>
    <dgm:pt modelId="{6ECE6DE6-EACE-4310-9AC5-A4713BFACF5F}" type="pres">
      <dgm:prSet presAssocID="{5FAE34C6-C642-443E-AB55-8DB27C897452}" presName="parTxOnly" presStyleLbl="node1" presStyleIdx="5" presStyleCnt="6" custLinFactNeighborY="-11169">
        <dgm:presLayoutVars>
          <dgm:chMax val="0"/>
          <dgm:chPref val="0"/>
          <dgm:bulletEnabled val="1"/>
        </dgm:presLayoutVars>
      </dgm:prSet>
      <dgm:spPr/>
    </dgm:pt>
  </dgm:ptLst>
  <dgm:cxnLst>
    <dgm:cxn modelId="{0628C1E7-3DD9-4962-BA36-CEBBF6753F0F}" srcId="{BE5FF950-2A0D-4F42-91D4-9B993F113AC7}" destId="{40CD313F-31F7-48F3-9E4F-B3A7C957EE47}" srcOrd="3" destOrd="0" parTransId="{995A6824-2EA9-4FD4-9ADF-88960B70E26B}" sibTransId="{8AAD685E-575F-44BD-99C7-BF61A131180F}"/>
    <dgm:cxn modelId="{B41878D1-7DF3-40C1-8F96-F093B1472827}" type="presOf" srcId="{1DBD1DAE-67BF-4B77-A4BB-55C53488C8DC}" destId="{005E62C2-FDC7-422C-9DCF-48970522C1BA}" srcOrd="0" destOrd="0" presId="urn:microsoft.com/office/officeart/2005/8/layout/chevron1"/>
    <dgm:cxn modelId="{0030CDDC-7882-4D38-B0D4-0ECEE5A710BE}" srcId="{BE5FF950-2A0D-4F42-91D4-9B993F113AC7}" destId="{5FAE34C6-C642-443E-AB55-8DB27C897452}" srcOrd="5" destOrd="0" parTransId="{5FC16576-6BBF-4CE4-9368-2CA0F9CA7496}" sibTransId="{5D738C3A-C2B9-4E6E-BDD0-E6786063C119}"/>
    <dgm:cxn modelId="{B288B1A3-A7F8-4C7A-B474-96A4F111221E}" type="presOf" srcId="{5FAE34C6-C642-443E-AB55-8DB27C897452}" destId="{6ECE6DE6-EACE-4310-9AC5-A4713BFACF5F}" srcOrd="0" destOrd="0" presId="urn:microsoft.com/office/officeart/2005/8/layout/chevron1"/>
    <dgm:cxn modelId="{23D73535-B37D-43BB-A2F6-01B3B5107887}" type="presOf" srcId="{907D46D8-0AC8-40F3-9AEE-ADF6FBDBE8B7}" destId="{8119E358-620E-455E-A0A3-C57835FB82DD}" srcOrd="0" destOrd="0" presId="urn:microsoft.com/office/officeart/2005/8/layout/chevron1"/>
    <dgm:cxn modelId="{77295FB0-845D-4AD7-B46B-BA5AEC5B92B9}" type="presOf" srcId="{BE5FF950-2A0D-4F42-91D4-9B993F113AC7}" destId="{1443765F-5E94-4158-B9B2-7B31D3C23507}" srcOrd="0" destOrd="0" presId="urn:microsoft.com/office/officeart/2005/8/layout/chevron1"/>
    <dgm:cxn modelId="{E603134F-5F51-485B-8C0E-F8F12D1E58D3}" type="presOf" srcId="{929734ED-2348-487A-949A-0F56079C82C1}" destId="{D54F7E50-DEDA-4284-8A75-BD45409D9D1C}" srcOrd="0" destOrd="0" presId="urn:microsoft.com/office/officeart/2005/8/layout/chevron1"/>
    <dgm:cxn modelId="{9F23AE52-01A6-44E1-A279-F95BA52723D5}" srcId="{BE5FF950-2A0D-4F42-91D4-9B993F113AC7}" destId="{907D46D8-0AC8-40F3-9AEE-ADF6FBDBE8B7}" srcOrd="1" destOrd="0" parTransId="{5B3CE2EA-5E87-4365-B64A-EA35F44F493B}" sibTransId="{FBF95CD8-F13B-4642-ABC6-BE835C700054}"/>
    <dgm:cxn modelId="{F767CF43-A1CC-40BB-B47F-A58068834474}" type="presOf" srcId="{40CD313F-31F7-48F3-9E4F-B3A7C957EE47}" destId="{188CE91C-CE85-47EE-9AEA-5E2783DD1EEF}" srcOrd="0" destOrd="0" presId="urn:microsoft.com/office/officeart/2005/8/layout/chevron1"/>
    <dgm:cxn modelId="{14F85737-5C87-4069-B374-290DBC46FDBC}" srcId="{BE5FF950-2A0D-4F42-91D4-9B993F113AC7}" destId="{1DBD1DAE-67BF-4B77-A4BB-55C53488C8DC}" srcOrd="0" destOrd="0" parTransId="{74EC9D49-1EC2-4957-84F9-8A022B8B0C28}" sibTransId="{0DD9B238-0696-479A-94A2-B6D1786E5B9F}"/>
    <dgm:cxn modelId="{4AFA92D8-2D4C-486A-8878-2698F6E0433A}" type="presOf" srcId="{035A559D-0505-4FB0-B923-0796A157069B}" destId="{DDAF493E-6026-449D-AF9A-D88CC8DEE280}" srcOrd="0" destOrd="0" presId="urn:microsoft.com/office/officeart/2005/8/layout/chevron1"/>
    <dgm:cxn modelId="{4EF5110F-7EA6-4501-AE3E-1288F7B9D891}" srcId="{BE5FF950-2A0D-4F42-91D4-9B993F113AC7}" destId="{035A559D-0505-4FB0-B923-0796A157069B}" srcOrd="2" destOrd="0" parTransId="{5319D9B5-D035-4C8D-8DB3-D9FDC2A0F4FB}" sibTransId="{2ED04320-4A65-4710-A327-5A68CE0C4FE6}"/>
    <dgm:cxn modelId="{C319A84A-7418-4AB8-ABA4-A0AA46CF45D7}" srcId="{BE5FF950-2A0D-4F42-91D4-9B993F113AC7}" destId="{929734ED-2348-487A-949A-0F56079C82C1}" srcOrd="4" destOrd="0" parTransId="{48B8BA3B-1331-45CA-8493-3C9A9737D652}" sibTransId="{CEBC7F3C-006B-4B10-9B93-0E2AF59C2B53}"/>
    <dgm:cxn modelId="{9C687F61-7FAD-4144-B44E-604043480AEC}" type="presParOf" srcId="{1443765F-5E94-4158-B9B2-7B31D3C23507}" destId="{005E62C2-FDC7-422C-9DCF-48970522C1BA}" srcOrd="0" destOrd="0" presId="urn:microsoft.com/office/officeart/2005/8/layout/chevron1"/>
    <dgm:cxn modelId="{F75BC78E-8C53-4C27-ABBC-56C8D6EFE65D}" type="presParOf" srcId="{1443765F-5E94-4158-B9B2-7B31D3C23507}" destId="{3E6D7877-5E05-4E5C-B9C7-1984B7C8ECEB}" srcOrd="1" destOrd="0" presId="urn:microsoft.com/office/officeart/2005/8/layout/chevron1"/>
    <dgm:cxn modelId="{5EA8761E-9D77-4E43-B682-073181F1F497}" type="presParOf" srcId="{1443765F-5E94-4158-B9B2-7B31D3C23507}" destId="{8119E358-620E-455E-A0A3-C57835FB82DD}" srcOrd="2" destOrd="0" presId="urn:microsoft.com/office/officeart/2005/8/layout/chevron1"/>
    <dgm:cxn modelId="{3943BDC7-A2AB-48D4-9BA3-618A85E41024}" type="presParOf" srcId="{1443765F-5E94-4158-B9B2-7B31D3C23507}" destId="{C9C3C6AA-2D99-49FD-B9EC-0DF003C920FE}" srcOrd="3" destOrd="0" presId="urn:microsoft.com/office/officeart/2005/8/layout/chevron1"/>
    <dgm:cxn modelId="{7DA792BB-3EF4-4D5E-87F7-5F87939E7848}" type="presParOf" srcId="{1443765F-5E94-4158-B9B2-7B31D3C23507}" destId="{DDAF493E-6026-449D-AF9A-D88CC8DEE280}" srcOrd="4" destOrd="0" presId="urn:microsoft.com/office/officeart/2005/8/layout/chevron1"/>
    <dgm:cxn modelId="{4D26CB34-179F-4AC5-BE70-F7A420739B5F}" type="presParOf" srcId="{1443765F-5E94-4158-B9B2-7B31D3C23507}" destId="{B09948A4-0026-4EAC-8370-8952007C5742}" srcOrd="5" destOrd="0" presId="urn:microsoft.com/office/officeart/2005/8/layout/chevron1"/>
    <dgm:cxn modelId="{1091061A-D287-4267-90F1-A9D520D9E8AD}" type="presParOf" srcId="{1443765F-5E94-4158-B9B2-7B31D3C23507}" destId="{188CE91C-CE85-47EE-9AEA-5E2783DD1EEF}" srcOrd="6" destOrd="0" presId="urn:microsoft.com/office/officeart/2005/8/layout/chevron1"/>
    <dgm:cxn modelId="{99020851-D515-429A-B47F-90ECD0923F83}" type="presParOf" srcId="{1443765F-5E94-4158-B9B2-7B31D3C23507}" destId="{1ED911C2-B152-488B-B00B-FA4C99E8C008}" srcOrd="7" destOrd="0" presId="urn:microsoft.com/office/officeart/2005/8/layout/chevron1"/>
    <dgm:cxn modelId="{03DDE1B7-2676-4FBA-A31E-EA6D4534E8EF}" type="presParOf" srcId="{1443765F-5E94-4158-B9B2-7B31D3C23507}" destId="{D54F7E50-DEDA-4284-8A75-BD45409D9D1C}" srcOrd="8" destOrd="0" presId="urn:microsoft.com/office/officeart/2005/8/layout/chevron1"/>
    <dgm:cxn modelId="{AA92ABB9-BAA7-40E8-A026-2501EB47DF17}" type="presParOf" srcId="{1443765F-5E94-4158-B9B2-7B31D3C23507}" destId="{BF5E47A2-12B2-42BB-A498-D446C2985056}" srcOrd="9" destOrd="0" presId="urn:microsoft.com/office/officeart/2005/8/layout/chevron1"/>
    <dgm:cxn modelId="{429C8923-A738-4948-A49D-59F646E38CE6}" type="presParOf" srcId="{1443765F-5E94-4158-B9B2-7B31D3C23507}" destId="{6ECE6DE6-EACE-4310-9AC5-A4713BFACF5F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4.xml><?xml version="1.0" encoding="utf-8"?>
<dgm:dataModel xmlns:dgm="http://schemas.openxmlformats.org/drawingml/2006/diagram" xmlns:a="http://schemas.openxmlformats.org/drawingml/2006/main">
  <dgm:ptLst>
    <dgm:pt modelId="{BE5FF950-2A0D-4F42-91D4-9B993F113AC7}" type="doc">
      <dgm:prSet loTypeId="urn:microsoft.com/office/officeart/2005/8/layout/chevron1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1DBD1DAE-67BF-4B77-A4BB-55C53488C8DC}">
      <dgm:prSet phldrT="[Text]"/>
      <dgm:spPr/>
      <dgm:t>
        <a:bodyPr/>
        <a:lstStyle/>
        <a:p>
          <a:r>
            <a:rPr lang="en-US" dirty="0" smtClean="0"/>
            <a:t>Introduction</a:t>
          </a:r>
          <a:endParaRPr lang="en-US" dirty="0"/>
        </a:p>
      </dgm:t>
    </dgm:pt>
    <dgm:pt modelId="{74EC9D49-1EC2-4957-84F9-8A022B8B0C28}" type="parTrans" cxnId="{14F85737-5C87-4069-B374-290DBC46FDBC}">
      <dgm:prSet/>
      <dgm:spPr/>
      <dgm:t>
        <a:bodyPr/>
        <a:lstStyle/>
        <a:p>
          <a:endParaRPr lang="en-US"/>
        </a:p>
      </dgm:t>
    </dgm:pt>
    <dgm:pt modelId="{0DD9B238-0696-479A-94A2-B6D1786E5B9F}" type="sibTrans" cxnId="{14F85737-5C87-4069-B374-290DBC46FDBC}">
      <dgm:prSet/>
      <dgm:spPr/>
      <dgm:t>
        <a:bodyPr/>
        <a:lstStyle/>
        <a:p>
          <a:endParaRPr lang="en-US"/>
        </a:p>
      </dgm:t>
    </dgm:pt>
    <dgm:pt modelId="{907D46D8-0AC8-40F3-9AEE-ADF6FBDBE8B7}">
      <dgm:prSet phldrT="[Text]"/>
      <dgm:spPr>
        <a:solidFill>
          <a:schemeClr val="accent3"/>
        </a:solidFill>
      </dgm:spPr>
      <dgm:t>
        <a:bodyPr/>
        <a:lstStyle/>
        <a:p>
          <a:r>
            <a:rPr lang="en-US" dirty="0" smtClean="0"/>
            <a:t>Graphene CNN</a:t>
          </a:r>
          <a:endParaRPr lang="en-US" dirty="0"/>
        </a:p>
      </dgm:t>
    </dgm:pt>
    <dgm:pt modelId="{5B3CE2EA-5E87-4365-B64A-EA35F44F493B}" type="parTrans" cxnId="{9F23AE52-01A6-44E1-A279-F95BA52723D5}">
      <dgm:prSet/>
      <dgm:spPr/>
      <dgm:t>
        <a:bodyPr/>
        <a:lstStyle/>
        <a:p>
          <a:endParaRPr lang="en-US"/>
        </a:p>
      </dgm:t>
    </dgm:pt>
    <dgm:pt modelId="{FBF95CD8-F13B-4642-ABC6-BE835C700054}" type="sibTrans" cxnId="{9F23AE52-01A6-44E1-A279-F95BA52723D5}">
      <dgm:prSet/>
      <dgm:spPr/>
      <dgm:t>
        <a:bodyPr/>
        <a:lstStyle/>
        <a:p>
          <a:endParaRPr lang="en-US"/>
        </a:p>
      </dgm:t>
    </dgm:pt>
    <dgm:pt modelId="{035A559D-0505-4FB0-B923-0796A157069B}">
      <dgm:prSet phldrT="[Text]"/>
      <dgm:spPr>
        <a:solidFill>
          <a:schemeClr val="accent4"/>
        </a:solidFill>
      </dgm:spPr>
      <dgm:t>
        <a:bodyPr/>
        <a:lstStyle/>
        <a:p>
          <a:r>
            <a:rPr lang="en-US" dirty="0" smtClean="0"/>
            <a:t>Low-loss Diode</a:t>
          </a:r>
          <a:endParaRPr lang="en-US" dirty="0"/>
        </a:p>
      </dgm:t>
    </dgm:pt>
    <dgm:pt modelId="{5319D9B5-D035-4C8D-8DB3-D9FDC2A0F4FB}" type="parTrans" cxnId="{4EF5110F-7EA6-4501-AE3E-1288F7B9D891}">
      <dgm:prSet/>
      <dgm:spPr/>
      <dgm:t>
        <a:bodyPr/>
        <a:lstStyle/>
        <a:p>
          <a:endParaRPr lang="en-US"/>
        </a:p>
      </dgm:t>
    </dgm:pt>
    <dgm:pt modelId="{2ED04320-4A65-4710-A327-5A68CE0C4FE6}" type="sibTrans" cxnId="{4EF5110F-7EA6-4501-AE3E-1288F7B9D891}">
      <dgm:prSet/>
      <dgm:spPr/>
      <dgm:t>
        <a:bodyPr/>
        <a:lstStyle/>
        <a:p>
          <a:endParaRPr lang="en-US"/>
        </a:p>
      </dgm:t>
    </dgm:pt>
    <dgm:pt modelId="{40CD313F-31F7-48F3-9E4F-B3A7C957EE47}">
      <dgm:prSet phldrT="[Text]"/>
      <dgm:spPr>
        <a:solidFill>
          <a:schemeClr val="accent5"/>
        </a:solidFill>
      </dgm:spPr>
      <dgm:t>
        <a:bodyPr/>
        <a:lstStyle/>
        <a:p>
          <a:r>
            <a:rPr lang="en-US" dirty="0" smtClean="0"/>
            <a:t>Diffusive Coupler</a:t>
          </a:r>
          <a:endParaRPr lang="en-US" dirty="0"/>
        </a:p>
      </dgm:t>
    </dgm:pt>
    <dgm:pt modelId="{995A6824-2EA9-4FD4-9ADF-88960B70E26B}" type="parTrans" cxnId="{0628C1E7-3DD9-4962-BA36-CEBBF6753F0F}">
      <dgm:prSet/>
      <dgm:spPr/>
      <dgm:t>
        <a:bodyPr/>
        <a:lstStyle/>
        <a:p>
          <a:endParaRPr lang="en-US"/>
        </a:p>
      </dgm:t>
    </dgm:pt>
    <dgm:pt modelId="{8AAD685E-575F-44BD-99C7-BF61A131180F}" type="sibTrans" cxnId="{0628C1E7-3DD9-4962-BA36-CEBBF6753F0F}">
      <dgm:prSet/>
      <dgm:spPr/>
      <dgm:t>
        <a:bodyPr/>
        <a:lstStyle/>
        <a:p>
          <a:endParaRPr lang="en-US"/>
        </a:p>
      </dgm:t>
    </dgm:pt>
    <dgm:pt modelId="{929734ED-2348-487A-949A-0F56079C82C1}">
      <dgm:prSet/>
      <dgm:spPr>
        <a:solidFill>
          <a:schemeClr val="accent6"/>
        </a:solidFill>
      </dgm:spPr>
      <dgm:t>
        <a:bodyPr/>
        <a:lstStyle/>
        <a:p>
          <a:r>
            <a:rPr lang="en-US" dirty="0" smtClean="0"/>
            <a:t>Tech. Limitations</a:t>
          </a:r>
          <a:endParaRPr lang="en-US" dirty="0"/>
        </a:p>
      </dgm:t>
    </dgm:pt>
    <dgm:pt modelId="{48B8BA3B-1331-45CA-8493-3C9A9737D652}" type="parTrans" cxnId="{C319A84A-7418-4AB8-ABA4-A0AA46CF45D7}">
      <dgm:prSet/>
      <dgm:spPr/>
      <dgm:t>
        <a:bodyPr/>
        <a:lstStyle/>
        <a:p>
          <a:endParaRPr lang="en-US"/>
        </a:p>
      </dgm:t>
    </dgm:pt>
    <dgm:pt modelId="{CEBC7F3C-006B-4B10-9B93-0E2AF59C2B53}" type="sibTrans" cxnId="{C319A84A-7418-4AB8-ABA4-A0AA46CF45D7}">
      <dgm:prSet/>
      <dgm:spPr/>
      <dgm:t>
        <a:bodyPr/>
        <a:lstStyle/>
        <a:p>
          <a:endParaRPr lang="en-US"/>
        </a:p>
      </dgm:t>
    </dgm:pt>
    <dgm:pt modelId="{5FAE34C6-C642-443E-AB55-8DB27C897452}">
      <dgm:prSet/>
      <dgm:spPr>
        <a:solidFill>
          <a:schemeClr val="tx2"/>
        </a:solidFill>
      </dgm:spPr>
      <dgm:t>
        <a:bodyPr/>
        <a:lstStyle/>
        <a:p>
          <a:r>
            <a:rPr lang="en-US" dirty="0" smtClean="0"/>
            <a:t>Future Work</a:t>
          </a:r>
          <a:endParaRPr lang="en-US" dirty="0"/>
        </a:p>
      </dgm:t>
    </dgm:pt>
    <dgm:pt modelId="{5FC16576-6BBF-4CE4-9368-2CA0F9CA7496}" type="parTrans" cxnId="{0030CDDC-7882-4D38-B0D4-0ECEE5A710BE}">
      <dgm:prSet/>
      <dgm:spPr/>
      <dgm:t>
        <a:bodyPr/>
        <a:lstStyle/>
        <a:p>
          <a:endParaRPr lang="en-US"/>
        </a:p>
      </dgm:t>
    </dgm:pt>
    <dgm:pt modelId="{5D738C3A-C2B9-4E6E-BDD0-E6786063C119}" type="sibTrans" cxnId="{0030CDDC-7882-4D38-B0D4-0ECEE5A710BE}">
      <dgm:prSet/>
      <dgm:spPr/>
      <dgm:t>
        <a:bodyPr/>
        <a:lstStyle/>
        <a:p>
          <a:endParaRPr lang="en-US"/>
        </a:p>
      </dgm:t>
    </dgm:pt>
    <dgm:pt modelId="{1443765F-5E94-4158-B9B2-7B31D3C23507}" type="pres">
      <dgm:prSet presAssocID="{BE5FF950-2A0D-4F42-91D4-9B993F113AC7}" presName="Name0" presStyleCnt="0">
        <dgm:presLayoutVars>
          <dgm:dir/>
          <dgm:animLvl val="lvl"/>
          <dgm:resizeHandles val="exact"/>
        </dgm:presLayoutVars>
      </dgm:prSet>
      <dgm:spPr/>
    </dgm:pt>
    <dgm:pt modelId="{005E62C2-FDC7-422C-9DCF-48970522C1BA}" type="pres">
      <dgm:prSet presAssocID="{1DBD1DAE-67BF-4B77-A4BB-55C53488C8DC}" presName="parTxOnly" presStyleLbl="node1" presStyleIdx="0" presStyleCnt="6" custLinFactNeighborY="-1116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E6D7877-5E05-4E5C-B9C7-1984B7C8ECEB}" type="pres">
      <dgm:prSet presAssocID="{0DD9B238-0696-479A-94A2-B6D1786E5B9F}" presName="parTxOnlySpace" presStyleCnt="0"/>
      <dgm:spPr/>
    </dgm:pt>
    <dgm:pt modelId="{8119E358-620E-455E-A0A3-C57835FB82DD}" type="pres">
      <dgm:prSet presAssocID="{907D46D8-0AC8-40F3-9AEE-ADF6FBDBE8B7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9C3C6AA-2D99-49FD-B9EC-0DF003C920FE}" type="pres">
      <dgm:prSet presAssocID="{FBF95CD8-F13B-4642-ABC6-BE835C700054}" presName="parTxOnlySpace" presStyleCnt="0"/>
      <dgm:spPr/>
    </dgm:pt>
    <dgm:pt modelId="{DDAF493E-6026-449D-AF9A-D88CC8DEE280}" type="pres">
      <dgm:prSet presAssocID="{035A559D-0505-4FB0-B923-0796A157069B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09948A4-0026-4EAC-8370-8952007C5742}" type="pres">
      <dgm:prSet presAssocID="{2ED04320-4A65-4710-A327-5A68CE0C4FE6}" presName="parTxOnlySpace" presStyleCnt="0"/>
      <dgm:spPr/>
    </dgm:pt>
    <dgm:pt modelId="{188CE91C-CE85-47EE-9AEA-5E2783DD1EEF}" type="pres">
      <dgm:prSet presAssocID="{40CD313F-31F7-48F3-9E4F-B3A7C957EE47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D911C2-B152-488B-B00B-FA4C99E8C008}" type="pres">
      <dgm:prSet presAssocID="{8AAD685E-575F-44BD-99C7-BF61A131180F}" presName="parTxOnlySpace" presStyleCnt="0"/>
      <dgm:spPr/>
    </dgm:pt>
    <dgm:pt modelId="{D54F7E50-DEDA-4284-8A75-BD45409D9D1C}" type="pres">
      <dgm:prSet presAssocID="{929734ED-2348-487A-949A-0F56079C82C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F5E47A2-12B2-42BB-A498-D446C2985056}" type="pres">
      <dgm:prSet presAssocID="{CEBC7F3C-006B-4B10-9B93-0E2AF59C2B53}" presName="parTxOnlySpace" presStyleCnt="0"/>
      <dgm:spPr/>
    </dgm:pt>
    <dgm:pt modelId="{6ECE6DE6-EACE-4310-9AC5-A4713BFACF5F}" type="pres">
      <dgm:prSet presAssocID="{5FAE34C6-C642-443E-AB55-8DB27C897452}" presName="parTxOnly" presStyleLbl="node1" presStyleIdx="5" presStyleCnt="6" custLinFactNeighborY="-11169">
        <dgm:presLayoutVars>
          <dgm:chMax val="0"/>
          <dgm:chPref val="0"/>
          <dgm:bulletEnabled val="1"/>
        </dgm:presLayoutVars>
      </dgm:prSet>
      <dgm:spPr/>
    </dgm:pt>
  </dgm:ptLst>
  <dgm:cxnLst>
    <dgm:cxn modelId="{0628C1E7-3DD9-4962-BA36-CEBBF6753F0F}" srcId="{BE5FF950-2A0D-4F42-91D4-9B993F113AC7}" destId="{40CD313F-31F7-48F3-9E4F-B3A7C957EE47}" srcOrd="3" destOrd="0" parTransId="{995A6824-2EA9-4FD4-9ADF-88960B70E26B}" sibTransId="{8AAD685E-575F-44BD-99C7-BF61A131180F}"/>
    <dgm:cxn modelId="{B41878D1-7DF3-40C1-8F96-F093B1472827}" type="presOf" srcId="{1DBD1DAE-67BF-4B77-A4BB-55C53488C8DC}" destId="{005E62C2-FDC7-422C-9DCF-48970522C1BA}" srcOrd="0" destOrd="0" presId="urn:microsoft.com/office/officeart/2005/8/layout/chevron1"/>
    <dgm:cxn modelId="{0030CDDC-7882-4D38-B0D4-0ECEE5A710BE}" srcId="{BE5FF950-2A0D-4F42-91D4-9B993F113AC7}" destId="{5FAE34C6-C642-443E-AB55-8DB27C897452}" srcOrd="5" destOrd="0" parTransId="{5FC16576-6BBF-4CE4-9368-2CA0F9CA7496}" sibTransId="{5D738C3A-C2B9-4E6E-BDD0-E6786063C119}"/>
    <dgm:cxn modelId="{B288B1A3-A7F8-4C7A-B474-96A4F111221E}" type="presOf" srcId="{5FAE34C6-C642-443E-AB55-8DB27C897452}" destId="{6ECE6DE6-EACE-4310-9AC5-A4713BFACF5F}" srcOrd="0" destOrd="0" presId="urn:microsoft.com/office/officeart/2005/8/layout/chevron1"/>
    <dgm:cxn modelId="{23D73535-B37D-43BB-A2F6-01B3B5107887}" type="presOf" srcId="{907D46D8-0AC8-40F3-9AEE-ADF6FBDBE8B7}" destId="{8119E358-620E-455E-A0A3-C57835FB82DD}" srcOrd="0" destOrd="0" presId="urn:microsoft.com/office/officeart/2005/8/layout/chevron1"/>
    <dgm:cxn modelId="{77295FB0-845D-4AD7-B46B-BA5AEC5B92B9}" type="presOf" srcId="{BE5FF950-2A0D-4F42-91D4-9B993F113AC7}" destId="{1443765F-5E94-4158-B9B2-7B31D3C23507}" srcOrd="0" destOrd="0" presId="urn:microsoft.com/office/officeart/2005/8/layout/chevron1"/>
    <dgm:cxn modelId="{E603134F-5F51-485B-8C0E-F8F12D1E58D3}" type="presOf" srcId="{929734ED-2348-487A-949A-0F56079C82C1}" destId="{D54F7E50-DEDA-4284-8A75-BD45409D9D1C}" srcOrd="0" destOrd="0" presId="urn:microsoft.com/office/officeart/2005/8/layout/chevron1"/>
    <dgm:cxn modelId="{9F23AE52-01A6-44E1-A279-F95BA52723D5}" srcId="{BE5FF950-2A0D-4F42-91D4-9B993F113AC7}" destId="{907D46D8-0AC8-40F3-9AEE-ADF6FBDBE8B7}" srcOrd="1" destOrd="0" parTransId="{5B3CE2EA-5E87-4365-B64A-EA35F44F493B}" sibTransId="{FBF95CD8-F13B-4642-ABC6-BE835C700054}"/>
    <dgm:cxn modelId="{F767CF43-A1CC-40BB-B47F-A58068834474}" type="presOf" srcId="{40CD313F-31F7-48F3-9E4F-B3A7C957EE47}" destId="{188CE91C-CE85-47EE-9AEA-5E2783DD1EEF}" srcOrd="0" destOrd="0" presId="urn:microsoft.com/office/officeart/2005/8/layout/chevron1"/>
    <dgm:cxn modelId="{14F85737-5C87-4069-B374-290DBC46FDBC}" srcId="{BE5FF950-2A0D-4F42-91D4-9B993F113AC7}" destId="{1DBD1DAE-67BF-4B77-A4BB-55C53488C8DC}" srcOrd="0" destOrd="0" parTransId="{74EC9D49-1EC2-4957-84F9-8A022B8B0C28}" sibTransId="{0DD9B238-0696-479A-94A2-B6D1786E5B9F}"/>
    <dgm:cxn modelId="{4AFA92D8-2D4C-486A-8878-2698F6E0433A}" type="presOf" srcId="{035A559D-0505-4FB0-B923-0796A157069B}" destId="{DDAF493E-6026-449D-AF9A-D88CC8DEE280}" srcOrd="0" destOrd="0" presId="urn:microsoft.com/office/officeart/2005/8/layout/chevron1"/>
    <dgm:cxn modelId="{4EF5110F-7EA6-4501-AE3E-1288F7B9D891}" srcId="{BE5FF950-2A0D-4F42-91D4-9B993F113AC7}" destId="{035A559D-0505-4FB0-B923-0796A157069B}" srcOrd="2" destOrd="0" parTransId="{5319D9B5-D035-4C8D-8DB3-D9FDC2A0F4FB}" sibTransId="{2ED04320-4A65-4710-A327-5A68CE0C4FE6}"/>
    <dgm:cxn modelId="{C319A84A-7418-4AB8-ABA4-A0AA46CF45D7}" srcId="{BE5FF950-2A0D-4F42-91D4-9B993F113AC7}" destId="{929734ED-2348-487A-949A-0F56079C82C1}" srcOrd="4" destOrd="0" parTransId="{48B8BA3B-1331-45CA-8493-3C9A9737D652}" sibTransId="{CEBC7F3C-006B-4B10-9B93-0E2AF59C2B53}"/>
    <dgm:cxn modelId="{9C687F61-7FAD-4144-B44E-604043480AEC}" type="presParOf" srcId="{1443765F-5E94-4158-B9B2-7B31D3C23507}" destId="{005E62C2-FDC7-422C-9DCF-48970522C1BA}" srcOrd="0" destOrd="0" presId="urn:microsoft.com/office/officeart/2005/8/layout/chevron1"/>
    <dgm:cxn modelId="{F75BC78E-8C53-4C27-ABBC-56C8D6EFE65D}" type="presParOf" srcId="{1443765F-5E94-4158-B9B2-7B31D3C23507}" destId="{3E6D7877-5E05-4E5C-B9C7-1984B7C8ECEB}" srcOrd="1" destOrd="0" presId="urn:microsoft.com/office/officeart/2005/8/layout/chevron1"/>
    <dgm:cxn modelId="{5EA8761E-9D77-4E43-B682-073181F1F497}" type="presParOf" srcId="{1443765F-5E94-4158-B9B2-7B31D3C23507}" destId="{8119E358-620E-455E-A0A3-C57835FB82DD}" srcOrd="2" destOrd="0" presId="urn:microsoft.com/office/officeart/2005/8/layout/chevron1"/>
    <dgm:cxn modelId="{3943BDC7-A2AB-48D4-9BA3-618A85E41024}" type="presParOf" srcId="{1443765F-5E94-4158-B9B2-7B31D3C23507}" destId="{C9C3C6AA-2D99-49FD-B9EC-0DF003C920FE}" srcOrd="3" destOrd="0" presId="urn:microsoft.com/office/officeart/2005/8/layout/chevron1"/>
    <dgm:cxn modelId="{7DA792BB-3EF4-4D5E-87F7-5F87939E7848}" type="presParOf" srcId="{1443765F-5E94-4158-B9B2-7B31D3C23507}" destId="{DDAF493E-6026-449D-AF9A-D88CC8DEE280}" srcOrd="4" destOrd="0" presId="urn:microsoft.com/office/officeart/2005/8/layout/chevron1"/>
    <dgm:cxn modelId="{4D26CB34-179F-4AC5-BE70-F7A420739B5F}" type="presParOf" srcId="{1443765F-5E94-4158-B9B2-7B31D3C23507}" destId="{B09948A4-0026-4EAC-8370-8952007C5742}" srcOrd="5" destOrd="0" presId="urn:microsoft.com/office/officeart/2005/8/layout/chevron1"/>
    <dgm:cxn modelId="{1091061A-D287-4267-90F1-A9D520D9E8AD}" type="presParOf" srcId="{1443765F-5E94-4158-B9B2-7B31D3C23507}" destId="{188CE91C-CE85-47EE-9AEA-5E2783DD1EEF}" srcOrd="6" destOrd="0" presId="urn:microsoft.com/office/officeart/2005/8/layout/chevron1"/>
    <dgm:cxn modelId="{99020851-D515-429A-B47F-90ECD0923F83}" type="presParOf" srcId="{1443765F-5E94-4158-B9B2-7B31D3C23507}" destId="{1ED911C2-B152-488B-B00B-FA4C99E8C008}" srcOrd="7" destOrd="0" presId="urn:microsoft.com/office/officeart/2005/8/layout/chevron1"/>
    <dgm:cxn modelId="{03DDE1B7-2676-4FBA-A31E-EA6D4534E8EF}" type="presParOf" srcId="{1443765F-5E94-4158-B9B2-7B31D3C23507}" destId="{D54F7E50-DEDA-4284-8A75-BD45409D9D1C}" srcOrd="8" destOrd="0" presId="urn:microsoft.com/office/officeart/2005/8/layout/chevron1"/>
    <dgm:cxn modelId="{AA92ABB9-BAA7-40E8-A026-2501EB47DF17}" type="presParOf" srcId="{1443765F-5E94-4158-B9B2-7B31D3C23507}" destId="{BF5E47A2-12B2-42BB-A498-D446C2985056}" srcOrd="9" destOrd="0" presId="urn:microsoft.com/office/officeart/2005/8/layout/chevron1"/>
    <dgm:cxn modelId="{429C8923-A738-4948-A49D-59F646E38CE6}" type="presParOf" srcId="{1443765F-5E94-4158-B9B2-7B31D3C23507}" destId="{6ECE6DE6-EACE-4310-9AC5-A4713BFACF5F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5.xml><?xml version="1.0" encoding="utf-8"?>
<dgm:dataModel xmlns:dgm="http://schemas.openxmlformats.org/drawingml/2006/diagram" xmlns:a="http://schemas.openxmlformats.org/drawingml/2006/main">
  <dgm:ptLst>
    <dgm:pt modelId="{BE5FF950-2A0D-4F42-91D4-9B993F113AC7}" type="doc">
      <dgm:prSet loTypeId="urn:microsoft.com/office/officeart/2005/8/layout/chevron1" loCatId="process" qsTypeId="urn:microsoft.com/office/officeart/2005/8/quickstyle/simple1" qsCatId="simple" csTypeId="urn:microsoft.com/office/officeart/2005/8/colors/colorful1" csCatId="colorful" phldr="1"/>
      <dgm:spPr/>
    </dgm:pt>
    <dgm:pt modelId="{1DBD1DAE-67BF-4B77-A4BB-55C53488C8DC}">
      <dgm:prSet phldrT="[Text]"/>
      <dgm:spPr/>
      <dgm:t>
        <a:bodyPr/>
        <a:lstStyle/>
        <a:p>
          <a:r>
            <a:rPr lang="en-US" dirty="0"/>
            <a:t>Beyond-CMOS</a:t>
          </a:r>
        </a:p>
      </dgm:t>
    </dgm:pt>
    <dgm:pt modelId="{74EC9D49-1EC2-4957-84F9-8A022B8B0C28}" type="parTrans" cxnId="{14F85737-5C87-4069-B374-290DBC46FDBC}">
      <dgm:prSet/>
      <dgm:spPr/>
      <dgm:t>
        <a:bodyPr/>
        <a:lstStyle/>
        <a:p>
          <a:endParaRPr lang="en-US"/>
        </a:p>
      </dgm:t>
    </dgm:pt>
    <dgm:pt modelId="{0DD9B238-0696-479A-94A2-B6D1786E5B9F}" type="sibTrans" cxnId="{14F85737-5C87-4069-B374-290DBC46FDBC}">
      <dgm:prSet/>
      <dgm:spPr/>
      <dgm:t>
        <a:bodyPr/>
        <a:lstStyle/>
        <a:p>
          <a:endParaRPr lang="en-US"/>
        </a:p>
      </dgm:t>
    </dgm:pt>
    <dgm:pt modelId="{907D46D8-0AC8-40F3-9AEE-ADF6FBDBE8B7}">
      <dgm:prSet phldrT="[Text]"/>
      <dgm:spPr>
        <a:solidFill>
          <a:schemeClr val="accent3">
            <a:hueOff val="0"/>
            <a:satOff val="0"/>
            <a:lumOff val="0"/>
          </a:schemeClr>
        </a:solidFill>
      </dgm:spPr>
      <dgm:t>
        <a:bodyPr/>
        <a:lstStyle/>
        <a:p>
          <a:r>
            <a:rPr lang="en-US" dirty="0"/>
            <a:t>Graphene CNN</a:t>
          </a:r>
        </a:p>
      </dgm:t>
    </dgm:pt>
    <dgm:pt modelId="{5B3CE2EA-5E87-4365-B64A-EA35F44F493B}" type="parTrans" cxnId="{9F23AE52-01A6-44E1-A279-F95BA52723D5}">
      <dgm:prSet/>
      <dgm:spPr/>
      <dgm:t>
        <a:bodyPr/>
        <a:lstStyle/>
        <a:p>
          <a:endParaRPr lang="en-US"/>
        </a:p>
      </dgm:t>
    </dgm:pt>
    <dgm:pt modelId="{FBF95CD8-F13B-4642-ABC6-BE835C700054}" type="sibTrans" cxnId="{9F23AE52-01A6-44E1-A279-F95BA52723D5}">
      <dgm:prSet/>
      <dgm:spPr/>
      <dgm:t>
        <a:bodyPr/>
        <a:lstStyle/>
        <a:p>
          <a:endParaRPr lang="en-US"/>
        </a:p>
      </dgm:t>
    </dgm:pt>
    <dgm:pt modelId="{035A559D-0505-4FB0-B923-0796A157069B}">
      <dgm:prSet phldrT="[Text]"/>
      <dgm:spPr>
        <a:solidFill>
          <a:schemeClr val="accent4">
            <a:hueOff val="0"/>
            <a:satOff val="0"/>
            <a:lumOff val="0"/>
            <a:alpha val="10000"/>
          </a:schemeClr>
        </a:solidFill>
      </dgm:spPr>
      <dgm:t>
        <a:bodyPr/>
        <a:lstStyle/>
        <a:p>
          <a:r>
            <a:rPr lang="en-US" dirty="0"/>
            <a:t>RG Mux Logic</a:t>
          </a:r>
        </a:p>
      </dgm:t>
    </dgm:pt>
    <dgm:pt modelId="{5319D9B5-D035-4C8D-8DB3-D9FDC2A0F4FB}" type="parTrans" cxnId="{4EF5110F-7EA6-4501-AE3E-1288F7B9D891}">
      <dgm:prSet/>
      <dgm:spPr/>
      <dgm:t>
        <a:bodyPr/>
        <a:lstStyle/>
        <a:p>
          <a:endParaRPr lang="en-US"/>
        </a:p>
      </dgm:t>
    </dgm:pt>
    <dgm:pt modelId="{2ED04320-4A65-4710-A327-5A68CE0C4FE6}" type="sibTrans" cxnId="{4EF5110F-7EA6-4501-AE3E-1288F7B9D891}">
      <dgm:prSet/>
      <dgm:spPr/>
      <dgm:t>
        <a:bodyPr/>
        <a:lstStyle/>
        <a:p>
          <a:endParaRPr lang="en-US"/>
        </a:p>
      </dgm:t>
    </dgm:pt>
    <dgm:pt modelId="{40CD313F-31F7-48F3-9E4F-B3A7C957EE47}">
      <dgm:prSet phldrT="[Text]"/>
      <dgm:spPr>
        <a:solidFill>
          <a:schemeClr val="accent5">
            <a:hueOff val="0"/>
            <a:satOff val="0"/>
            <a:lumOff val="0"/>
            <a:alpha val="10000"/>
          </a:schemeClr>
        </a:solidFill>
      </dgm:spPr>
      <dgm:t>
        <a:bodyPr/>
        <a:lstStyle/>
        <a:p>
          <a:r>
            <a:rPr lang="en-US" dirty="0"/>
            <a:t>Graphene Properties</a:t>
          </a:r>
        </a:p>
      </dgm:t>
    </dgm:pt>
    <dgm:pt modelId="{995A6824-2EA9-4FD4-9ADF-88960B70E26B}" type="parTrans" cxnId="{0628C1E7-3DD9-4962-BA36-CEBBF6753F0F}">
      <dgm:prSet/>
      <dgm:spPr/>
      <dgm:t>
        <a:bodyPr/>
        <a:lstStyle/>
        <a:p>
          <a:endParaRPr lang="en-US"/>
        </a:p>
      </dgm:t>
    </dgm:pt>
    <dgm:pt modelId="{8AAD685E-575F-44BD-99C7-BF61A131180F}" type="sibTrans" cxnId="{0628C1E7-3DD9-4962-BA36-CEBBF6753F0F}">
      <dgm:prSet/>
      <dgm:spPr/>
      <dgm:t>
        <a:bodyPr/>
        <a:lstStyle/>
        <a:p>
          <a:endParaRPr lang="en-US"/>
        </a:p>
      </dgm:t>
    </dgm:pt>
    <dgm:pt modelId="{1443765F-5E94-4158-B9B2-7B31D3C23507}" type="pres">
      <dgm:prSet presAssocID="{BE5FF950-2A0D-4F42-91D4-9B993F113AC7}" presName="Name0" presStyleCnt="0">
        <dgm:presLayoutVars>
          <dgm:dir/>
          <dgm:animLvl val="lvl"/>
          <dgm:resizeHandles val="exact"/>
        </dgm:presLayoutVars>
      </dgm:prSet>
      <dgm:spPr/>
    </dgm:pt>
    <dgm:pt modelId="{005E62C2-FDC7-422C-9DCF-48970522C1BA}" type="pres">
      <dgm:prSet presAssocID="{1DBD1DAE-67BF-4B77-A4BB-55C53488C8DC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E6D7877-5E05-4E5C-B9C7-1984B7C8ECEB}" type="pres">
      <dgm:prSet presAssocID="{0DD9B238-0696-479A-94A2-B6D1786E5B9F}" presName="parTxOnlySpace" presStyleCnt="0"/>
      <dgm:spPr/>
    </dgm:pt>
    <dgm:pt modelId="{8119E358-620E-455E-A0A3-C57835FB82DD}" type="pres">
      <dgm:prSet presAssocID="{907D46D8-0AC8-40F3-9AEE-ADF6FBDBE8B7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9C3C6AA-2D99-49FD-B9EC-0DF003C920FE}" type="pres">
      <dgm:prSet presAssocID="{FBF95CD8-F13B-4642-ABC6-BE835C700054}" presName="parTxOnlySpace" presStyleCnt="0"/>
      <dgm:spPr/>
    </dgm:pt>
    <dgm:pt modelId="{DDAF493E-6026-449D-AF9A-D88CC8DEE280}" type="pres">
      <dgm:prSet presAssocID="{035A559D-0505-4FB0-B923-0796A157069B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09948A4-0026-4EAC-8370-8952007C5742}" type="pres">
      <dgm:prSet presAssocID="{2ED04320-4A65-4710-A327-5A68CE0C4FE6}" presName="parTxOnlySpace" presStyleCnt="0"/>
      <dgm:spPr/>
    </dgm:pt>
    <dgm:pt modelId="{188CE91C-CE85-47EE-9AEA-5E2783DD1EEF}" type="pres">
      <dgm:prSet presAssocID="{40CD313F-31F7-48F3-9E4F-B3A7C957EE47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7295FB0-845D-4AD7-B46B-BA5AEC5B92B9}" type="presOf" srcId="{BE5FF950-2A0D-4F42-91D4-9B993F113AC7}" destId="{1443765F-5E94-4158-B9B2-7B31D3C23507}" srcOrd="0" destOrd="0" presId="urn:microsoft.com/office/officeart/2005/8/layout/chevron1"/>
    <dgm:cxn modelId="{23D73535-B37D-43BB-A2F6-01B3B5107887}" type="presOf" srcId="{907D46D8-0AC8-40F3-9AEE-ADF6FBDBE8B7}" destId="{8119E358-620E-455E-A0A3-C57835FB82DD}" srcOrd="0" destOrd="0" presId="urn:microsoft.com/office/officeart/2005/8/layout/chevron1"/>
    <dgm:cxn modelId="{0628C1E7-3DD9-4962-BA36-CEBBF6753F0F}" srcId="{BE5FF950-2A0D-4F42-91D4-9B993F113AC7}" destId="{40CD313F-31F7-48F3-9E4F-B3A7C957EE47}" srcOrd="3" destOrd="0" parTransId="{995A6824-2EA9-4FD4-9ADF-88960B70E26B}" sibTransId="{8AAD685E-575F-44BD-99C7-BF61A131180F}"/>
    <dgm:cxn modelId="{B41878D1-7DF3-40C1-8F96-F093B1472827}" type="presOf" srcId="{1DBD1DAE-67BF-4B77-A4BB-55C53488C8DC}" destId="{005E62C2-FDC7-422C-9DCF-48970522C1BA}" srcOrd="0" destOrd="0" presId="urn:microsoft.com/office/officeart/2005/8/layout/chevron1"/>
    <dgm:cxn modelId="{14F85737-5C87-4069-B374-290DBC46FDBC}" srcId="{BE5FF950-2A0D-4F42-91D4-9B993F113AC7}" destId="{1DBD1DAE-67BF-4B77-A4BB-55C53488C8DC}" srcOrd="0" destOrd="0" parTransId="{74EC9D49-1EC2-4957-84F9-8A022B8B0C28}" sibTransId="{0DD9B238-0696-479A-94A2-B6D1786E5B9F}"/>
    <dgm:cxn modelId="{4EF5110F-7EA6-4501-AE3E-1288F7B9D891}" srcId="{BE5FF950-2A0D-4F42-91D4-9B993F113AC7}" destId="{035A559D-0505-4FB0-B923-0796A157069B}" srcOrd="2" destOrd="0" parTransId="{5319D9B5-D035-4C8D-8DB3-D9FDC2A0F4FB}" sibTransId="{2ED04320-4A65-4710-A327-5A68CE0C4FE6}"/>
    <dgm:cxn modelId="{9F23AE52-01A6-44E1-A279-F95BA52723D5}" srcId="{BE5FF950-2A0D-4F42-91D4-9B993F113AC7}" destId="{907D46D8-0AC8-40F3-9AEE-ADF6FBDBE8B7}" srcOrd="1" destOrd="0" parTransId="{5B3CE2EA-5E87-4365-B64A-EA35F44F493B}" sibTransId="{FBF95CD8-F13B-4642-ABC6-BE835C700054}"/>
    <dgm:cxn modelId="{F767CF43-A1CC-40BB-B47F-A58068834474}" type="presOf" srcId="{40CD313F-31F7-48F3-9E4F-B3A7C957EE47}" destId="{188CE91C-CE85-47EE-9AEA-5E2783DD1EEF}" srcOrd="0" destOrd="0" presId="urn:microsoft.com/office/officeart/2005/8/layout/chevron1"/>
    <dgm:cxn modelId="{4AFA92D8-2D4C-486A-8878-2698F6E0433A}" type="presOf" srcId="{035A559D-0505-4FB0-B923-0796A157069B}" destId="{DDAF493E-6026-449D-AF9A-D88CC8DEE280}" srcOrd="0" destOrd="0" presId="urn:microsoft.com/office/officeart/2005/8/layout/chevron1"/>
    <dgm:cxn modelId="{9C687F61-7FAD-4144-B44E-604043480AEC}" type="presParOf" srcId="{1443765F-5E94-4158-B9B2-7B31D3C23507}" destId="{005E62C2-FDC7-422C-9DCF-48970522C1BA}" srcOrd="0" destOrd="0" presId="urn:microsoft.com/office/officeart/2005/8/layout/chevron1"/>
    <dgm:cxn modelId="{F75BC78E-8C53-4C27-ABBC-56C8D6EFE65D}" type="presParOf" srcId="{1443765F-5E94-4158-B9B2-7B31D3C23507}" destId="{3E6D7877-5E05-4E5C-B9C7-1984B7C8ECEB}" srcOrd="1" destOrd="0" presId="urn:microsoft.com/office/officeart/2005/8/layout/chevron1"/>
    <dgm:cxn modelId="{5EA8761E-9D77-4E43-B682-073181F1F497}" type="presParOf" srcId="{1443765F-5E94-4158-B9B2-7B31D3C23507}" destId="{8119E358-620E-455E-A0A3-C57835FB82DD}" srcOrd="2" destOrd="0" presId="urn:microsoft.com/office/officeart/2005/8/layout/chevron1"/>
    <dgm:cxn modelId="{3943BDC7-A2AB-48D4-9BA3-618A85E41024}" type="presParOf" srcId="{1443765F-5E94-4158-B9B2-7B31D3C23507}" destId="{C9C3C6AA-2D99-49FD-B9EC-0DF003C920FE}" srcOrd="3" destOrd="0" presId="urn:microsoft.com/office/officeart/2005/8/layout/chevron1"/>
    <dgm:cxn modelId="{7DA792BB-3EF4-4D5E-87F7-5F87939E7848}" type="presParOf" srcId="{1443765F-5E94-4158-B9B2-7B31D3C23507}" destId="{DDAF493E-6026-449D-AF9A-D88CC8DEE280}" srcOrd="4" destOrd="0" presId="urn:microsoft.com/office/officeart/2005/8/layout/chevron1"/>
    <dgm:cxn modelId="{4D26CB34-179F-4AC5-BE70-F7A420739B5F}" type="presParOf" srcId="{1443765F-5E94-4158-B9B2-7B31D3C23507}" destId="{B09948A4-0026-4EAC-8370-8952007C5742}" srcOrd="5" destOrd="0" presId="urn:microsoft.com/office/officeart/2005/8/layout/chevron1"/>
    <dgm:cxn modelId="{1091061A-D287-4267-90F1-A9D520D9E8AD}" type="presParOf" srcId="{1443765F-5E94-4158-B9B2-7B31D3C23507}" destId="{188CE91C-CE85-47EE-9AEA-5E2783DD1EEF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6.xml><?xml version="1.0" encoding="utf-8"?>
<dgm:dataModel xmlns:dgm="http://schemas.openxmlformats.org/drawingml/2006/diagram" xmlns:a="http://schemas.openxmlformats.org/drawingml/2006/main">
  <dgm:ptLst>
    <dgm:pt modelId="{BE5FF950-2A0D-4F42-91D4-9B993F113AC7}" type="doc">
      <dgm:prSet loTypeId="urn:microsoft.com/office/officeart/2005/8/layout/chevron1" loCatId="process" qsTypeId="urn:microsoft.com/office/officeart/2005/8/quickstyle/simple1" qsCatId="simple" csTypeId="urn:microsoft.com/office/officeart/2005/8/colors/colorful1" csCatId="colorful" phldr="1"/>
      <dgm:spPr/>
    </dgm:pt>
    <dgm:pt modelId="{1DBD1DAE-67BF-4B77-A4BB-55C53488C8DC}">
      <dgm:prSet phldrT="[Text]"/>
      <dgm:spPr/>
      <dgm:t>
        <a:bodyPr/>
        <a:lstStyle/>
        <a:p>
          <a:r>
            <a:rPr lang="en-US" dirty="0"/>
            <a:t>Beyond-CMOS</a:t>
          </a:r>
        </a:p>
      </dgm:t>
    </dgm:pt>
    <dgm:pt modelId="{74EC9D49-1EC2-4957-84F9-8A022B8B0C28}" type="parTrans" cxnId="{14F85737-5C87-4069-B374-290DBC46FDBC}">
      <dgm:prSet/>
      <dgm:spPr/>
      <dgm:t>
        <a:bodyPr/>
        <a:lstStyle/>
        <a:p>
          <a:endParaRPr lang="en-US"/>
        </a:p>
      </dgm:t>
    </dgm:pt>
    <dgm:pt modelId="{0DD9B238-0696-479A-94A2-B6D1786E5B9F}" type="sibTrans" cxnId="{14F85737-5C87-4069-B374-290DBC46FDBC}">
      <dgm:prSet/>
      <dgm:spPr/>
      <dgm:t>
        <a:bodyPr/>
        <a:lstStyle/>
        <a:p>
          <a:endParaRPr lang="en-US"/>
        </a:p>
      </dgm:t>
    </dgm:pt>
    <dgm:pt modelId="{907D46D8-0AC8-40F3-9AEE-ADF6FBDBE8B7}">
      <dgm:prSet phldrT="[Text]"/>
      <dgm:spPr>
        <a:solidFill>
          <a:schemeClr val="accent3">
            <a:hueOff val="0"/>
            <a:satOff val="0"/>
            <a:lumOff val="0"/>
          </a:schemeClr>
        </a:solidFill>
      </dgm:spPr>
      <dgm:t>
        <a:bodyPr/>
        <a:lstStyle/>
        <a:p>
          <a:r>
            <a:rPr lang="en-US" dirty="0"/>
            <a:t>Graphene CNN</a:t>
          </a:r>
        </a:p>
      </dgm:t>
    </dgm:pt>
    <dgm:pt modelId="{5B3CE2EA-5E87-4365-B64A-EA35F44F493B}" type="parTrans" cxnId="{9F23AE52-01A6-44E1-A279-F95BA52723D5}">
      <dgm:prSet/>
      <dgm:spPr/>
      <dgm:t>
        <a:bodyPr/>
        <a:lstStyle/>
        <a:p>
          <a:endParaRPr lang="en-US"/>
        </a:p>
      </dgm:t>
    </dgm:pt>
    <dgm:pt modelId="{FBF95CD8-F13B-4642-ABC6-BE835C700054}" type="sibTrans" cxnId="{9F23AE52-01A6-44E1-A279-F95BA52723D5}">
      <dgm:prSet/>
      <dgm:spPr/>
      <dgm:t>
        <a:bodyPr/>
        <a:lstStyle/>
        <a:p>
          <a:endParaRPr lang="en-US"/>
        </a:p>
      </dgm:t>
    </dgm:pt>
    <dgm:pt modelId="{035A559D-0505-4FB0-B923-0796A157069B}">
      <dgm:prSet phldrT="[Text]"/>
      <dgm:spPr>
        <a:solidFill>
          <a:schemeClr val="accent4">
            <a:hueOff val="0"/>
            <a:satOff val="0"/>
            <a:lumOff val="0"/>
            <a:alpha val="10000"/>
          </a:schemeClr>
        </a:solidFill>
      </dgm:spPr>
      <dgm:t>
        <a:bodyPr/>
        <a:lstStyle/>
        <a:p>
          <a:r>
            <a:rPr lang="en-US" dirty="0"/>
            <a:t>RG Mux Logic</a:t>
          </a:r>
        </a:p>
      </dgm:t>
    </dgm:pt>
    <dgm:pt modelId="{5319D9B5-D035-4C8D-8DB3-D9FDC2A0F4FB}" type="parTrans" cxnId="{4EF5110F-7EA6-4501-AE3E-1288F7B9D891}">
      <dgm:prSet/>
      <dgm:spPr/>
      <dgm:t>
        <a:bodyPr/>
        <a:lstStyle/>
        <a:p>
          <a:endParaRPr lang="en-US"/>
        </a:p>
      </dgm:t>
    </dgm:pt>
    <dgm:pt modelId="{2ED04320-4A65-4710-A327-5A68CE0C4FE6}" type="sibTrans" cxnId="{4EF5110F-7EA6-4501-AE3E-1288F7B9D891}">
      <dgm:prSet/>
      <dgm:spPr/>
      <dgm:t>
        <a:bodyPr/>
        <a:lstStyle/>
        <a:p>
          <a:endParaRPr lang="en-US"/>
        </a:p>
      </dgm:t>
    </dgm:pt>
    <dgm:pt modelId="{40CD313F-31F7-48F3-9E4F-B3A7C957EE47}">
      <dgm:prSet phldrT="[Text]"/>
      <dgm:spPr>
        <a:solidFill>
          <a:schemeClr val="accent5">
            <a:hueOff val="0"/>
            <a:satOff val="0"/>
            <a:lumOff val="0"/>
            <a:alpha val="10000"/>
          </a:schemeClr>
        </a:solidFill>
      </dgm:spPr>
      <dgm:t>
        <a:bodyPr/>
        <a:lstStyle/>
        <a:p>
          <a:r>
            <a:rPr lang="en-US" dirty="0"/>
            <a:t>Graphene Properties</a:t>
          </a:r>
        </a:p>
      </dgm:t>
    </dgm:pt>
    <dgm:pt modelId="{995A6824-2EA9-4FD4-9ADF-88960B70E26B}" type="parTrans" cxnId="{0628C1E7-3DD9-4962-BA36-CEBBF6753F0F}">
      <dgm:prSet/>
      <dgm:spPr/>
      <dgm:t>
        <a:bodyPr/>
        <a:lstStyle/>
        <a:p>
          <a:endParaRPr lang="en-US"/>
        </a:p>
      </dgm:t>
    </dgm:pt>
    <dgm:pt modelId="{8AAD685E-575F-44BD-99C7-BF61A131180F}" type="sibTrans" cxnId="{0628C1E7-3DD9-4962-BA36-CEBBF6753F0F}">
      <dgm:prSet/>
      <dgm:spPr/>
      <dgm:t>
        <a:bodyPr/>
        <a:lstStyle/>
        <a:p>
          <a:endParaRPr lang="en-US"/>
        </a:p>
      </dgm:t>
    </dgm:pt>
    <dgm:pt modelId="{1443765F-5E94-4158-B9B2-7B31D3C23507}" type="pres">
      <dgm:prSet presAssocID="{BE5FF950-2A0D-4F42-91D4-9B993F113AC7}" presName="Name0" presStyleCnt="0">
        <dgm:presLayoutVars>
          <dgm:dir/>
          <dgm:animLvl val="lvl"/>
          <dgm:resizeHandles val="exact"/>
        </dgm:presLayoutVars>
      </dgm:prSet>
      <dgm:spPr/>
    </dgm:pt>
    <dgm:pt modelId="{005E62C2-FDC7-422C-9DCF-48970522C1BA}" type="pres">
      <dgm:prSet presAssocID="{1DBD1DAE-67BF-4B77-A4BB-55C53488C8DC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E6D7877-5E05-4E5C-B9C7-1984B7C8ECEB}" type="pres">
      <dgm:prSet presAssocID="{0DD9B238-0696-479A-94A2-B6D1786E5B9F}" presName="parTxOnlySpace" presStyleCnt="0"/>
      <dgm:spPr/>
    </dgm:pt>
    <dgm:pt modelId="{8119E358-620E-455E-A0A3-C57835FB82DD}" type="pres">
      <dgm:prSet presAssocID="{907D46D8-0AC8-40F3-9AEE-ADF6FBDBE8B7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9C3C6AA-2D99-49FD-B9EC-0DF003C920FE}" type="pres">
      <dgm:prSet presAssocID="{FBF95CD8-F13B-4642-ABC6-BE835C700054}" presName="parTxOnlySpace" presStyleCnt="0"/>
      <dgm:spPr/>
    </dgm:pt>
    <dgm:pt modelId="{DDAF493E-6026-449D-AF9A-D88CC8DEE280}" type="pres">
      <dgm:prSet presAssocID="{035A559D-0505-4FB0-B923-0796A157069B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09948A4-0026-4EAC-8370-8952007C5742}" type="pres">
      <dgm:prSet presAssocID="{2ED04320-4A65-4710-A327-5A68CE0C4FE6}" presName="parTxOnlySpace" presStyleCnt="0"/>
      <dgm:spPr/>
    </dgm:pt>
    <dgm:pt modelId="{188CE91C-CE85-47EE-9AEA-5E2783DD1EEF}" type="pres">
      <dgm:prSet presAssocID="{40CD313F-31F7-48F3-9E4F-B3A7C957EE47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7295FB0-845D-4AD7-B46B-BA5AEC5B92B9}" type="presOf" srcId="{BE5FF950-2A0D-4F42-91D4-9B993F113AC7}" destId="{1443765F-5E94-4158-B9B2-7B31D3C23507}" srcOrd="0" destOrd="0" presId="urn:microsoft.com/office/officeart/2005/8/layout/chevron1"/>
    <dgm:cxn modelId="{23D73535-B37D-43BB-A2F6-01B3B5107887}" type="presOf" srcId="{907D46D8-0AC8-40F3-9AEE-ADF6FBDBE8B7}" destId="{8119E358-620E-455E-A0A3-C57835FB82DD}" srcOrd="0" destOrd="0" presId="urn:microsoft.com/office/officeart/2005/8/layout/chevron1"/>
    <dgm:cxn modelId="{0628C1E7-3DD9-4962-BA36-CEBBF6753F0F}" srcId="{BE5FF950-2A0D-4F42-91D4-9B993F113AC7}" destId="{40CD313F-31F7-48F3-9E4F-B3A7C957EE47}" srcOrd="3" destOrd="0" parTransId="{995A6824-2EA9-4FD4-9ADF-88960B70E26B}" sibTransId="{8AAD685E-575F-44BD-99C7-BF61A131180F}"/>
    <dgm:cxn modelId="{B41878D1-7DF3-40C1-8F96-F093B1472827}" type="presOf" srcId="{1DBD1DAE-67BF-4B77-A4BB-55C53488C8DC}" destId="{005E62C2-FDC7-422C-9DCF-48970522C1BA}" srcOrd="0" destOrd="0" presId="urn:microsoft.com/office/officeart/2005/8/layout/chevron1"/>
    <dgm:cxn modelId="{14F85737-5C87-4069-B374-290DBC46FDBC}" srcId="{BE5FF950-2A0D-4F42-91D4-9B993F113AC7}" destId="{1DBD1DAE-67BF-4B77-A4BB-55C53488C8DC}" srcOrd="0" destOrd="0" parTransId="{74EC9D49-1EC2-4957-84F9-8A022B8B0C28}" sibTransId="{0DD9B238-0696-479A-94A2-B6D1786E5B9F}"/>
    <dgm:cxn modelId="{4EF5110F-7EA6-4501-AE3E-1288F7B9D891}" srcId="{BE5FF950-2A0D-4F42-91D4-9B993F113AC7}" destId="{035A559D-0505-4FB0-B923-0796A157069B}" srcOrd="2" destOrd="0" parTransId="{5319D9B5-D035-4C8D-8DB3-D9FDC2A0F4FB}" sibTransId="{2ED04320-4A65-4710-A327-5A68CE0C4FE6}"/>
    <dgm:cxn modelId="{9F23AE52-01A6-44E1-A279-F95BA52723D5}" srcId="{BE5FF950-2A0D-4F42-91D4-9B993F113AC7}" destId="{907D46D8-0AC8-40F3-9AEE-ADF6FBDBE8B7}" srcOrd="1" destOrd="0" parTransId="{5B3CE2EA-5E87-4365-B64A-EA35F44F493B}" sibTransId="{FBF95CD8-F13B-4642-ABC6-BE835C700054}"/>
    <dgm:cxn modelId="{F767CF43-A1CC-40BB-B47F-A58068834474}" type="presOf" srcId="{40CD313F-31F7-48F3-9E4F-B3A7C957EE47}" destId="{188CE91C-CE85-47EE-9AEA-5E2783DD1EEF}" srcOrd="0" destOrd="0" presId="urn:microsoft.com/office/officeart/2005/8/layout/chevron1"/>
    <dgm:cxn modelId="{4AFA92D8-2D4C-486A-8878-2698F6E0433A}" type="presOf" srcId="{035A559D-0505-4FB0-B923-0796A157069B}" destId="{DDAF493E-6026-449D-AF9A-D88CC8DEE280}" srcOrd="0" destOrd="0" presId="urn:microsoft.com/office/officeart/2005/8/layout/chevron1"/>
    <dgm:cxn modelId="{9C687F61-7FAD-4144-B44E-604043480AEC}" type="presParOf" srcId="{1443765F-5E94-4158-B9B2-7B31D3C23507}" destId="{005E62C2-FDC7-422C-9DCF-48970522C1BA}" srcOrd="0" destOrd="0" presId="urn:microsoft.com/office/officeart/2005/8/layout/chevron1"/>
    <dgm:cxn modelId="{F75BC78E-8C53-4C27-ABBC-56C8D6EFE65D}" type="presParOf" srcId="{1443765F-5E94-4158-B9B2-7B31D3C23507}" destId="{3E6D7877-5E05-4E5C-B9C7-1984B7C8ECEB}" srcOrd="1" destOrd="0" presId="urn:microsoft.com/office/officeart/2005/8/layout/chevron1"/>
    <dgm:cxn modelId="{5EA8761E-9D77-4E43-B682-073181F1F497}" type="presParOf" srcId="{1443765F-5E94-4158-B9B2-7B31D3C23507}" destId="{8119E358-620E-455E-A0A3-C57835FB82DD}" srcOrd="2" destOrd="0" presId="urn:microsoft.com/office/officeart/2005/8/layout/chevron1"/>
    <dgm:cxn modelId="{3943BDC7-A2AB-48D4-9BA3-618A85E41024}" type="presParOf" srcId="{1443765F-5E94-4158-B9B2-7B31D3C23507}" destId="{C9C3C6AA-2D99-49FD-B9EC-0DF003C920FE}" srcOrd="3" destOrd="0" presId="urn:microsoft.com/office/officeart/2005/8/layout/chevron1"/>
    <dgm:cxn modelId="{7DA792BB-3EF4-4D5E-87F7-5F87939E7848}" type="presParOf" srcId="{1443765F-5E94-4158-B9B2-7B31D3C23507}" destId="{DDAF493E-6026-449D-AF9A-D88CC8DEE280}" srcOrd="4" destOrd="0" presId="urn:microsoft.com/office/officeart/2005/8/layout/chevron1"/>
    <dgm:cxn modelId="{4D26CB34-179F-4AC5-BE70-F7A420739B5F}" type="presParOf" srcId="{1443765F-5E94-4158-B9B2-7B31D3C23507}" destId="{B09948A4-0026-4EAC-8370-8952007C5742}" srcOrd="5" destOrd="0" presId="urn:microsoft.com/office/officeart/2005/8/layout/chevron1"/>
    <dgm:cxn modelId="{1091061A-D287-4267-90F1-A9D520D9E8AD}" type="presParOf" srcId="{1443765F-5E94-4158-B9B2-7B31D3C23507}" destId="{188CE91C-CE85-47EE-9AEA-5E2783DD1EEF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7.xml><?xml version="1.0" encoding="utf-8"?>
<dgm:dataModel xmlns:dgm="http://schemas.openxmlformats.org/drawingml/2006/diagram" xmlns:a="http://schemas.openxmlformats.org/drawingml/2006/main">
  <dgm:ptLst>
    <dgm:pt modelId="{BE5FF950-2A0D-4F42-91D4-9B993F113AC7}" type="doc">
      <dgm:prSet loTypeId="urn:microsoft.com/office/officeart/2005/8/layout/chevron1" loCatId="process" qsTypeId="urn:microsoft.com/office/officeart/2005/8/quickstyle/simple1" qsCatId="simple" csTypeId="urn:microsoft.com/office/officeart/2005/8/colors/colorful1" csCatId="colorful" phldr="1"/>
      <dgm:spPr/>
    </dgm:pt>
    <dgm:pt modelId="{1DBD1DAE-67BF-4B77-A4BB-55C53488C8DC}">
      <dgm:prSet phldrT="[Text]"/>
      <dgm:spPr/>
      <dgm:t>
        <a:bodyPr/>
        <a:lstStyle/>
        <a:p>
          <a:r>
            <a:rPr lang="en-US" dirty="0"/>
            <a:t>Beyond-CMOS</a:t>
          </a:r>
        </a:p>
      </dgm:t>
    </dgm:pt>
    <dgm:pt modelId="{74EC9D49-1EC2-4957-84F9-8A022B8B0C28}" type="parTrans" cxnId="{14F85737-5C87-4069-B374-290DBC46FDBC}">
      <dgm:prSet/>
      <dgm:spPr/>
      <dgm:t>
        <a:bodyPr/>
        <a:lstStyle/>
        <a:p>
          <a:endParaRPr lang="en-US"/>
        </a:p>
      </dgm:t>
    </dgm:pt>
    <dgm:pt modelId="{0DD9B238-0696-479A-94A2-B6D1786E5B9F}" type="sibTrans" cxnId="{14F85737-5C87-4069-B374-290DBC46FDBC}">
      <dgm:prSet/>
      <dgm:spPr/>
      <dgm:t>
        <a:bodyPr/>
        <a:lstStyle/>
        <a:p>
          <a:endParaRPr lang="en-US"/>
        </a:p>
      </dgm:t>
    </dgm:pt>
    <dgm:pt modelId="{907D46D8-0AC8-40F3-9AEE-ADF6FBDBE8B7}">
      <dgm:prSet phldrT="[Text]"/>
      <dgm:spPr>
        <a:solidFill>
          <a:schemeClr val="accent3">
            <a:hueOff val="0"/>
            <a:satOff val="0"/>
            <a:lumOff val="0"/>
          </a:schemeClr>
        </a:solidFill>
      </dgm:spPr>
      <dgm:t>
        <a:bodyPr/>
        <a:lstStyle/>
        <a:p>
          <a:r>
            <a:rPr lang="en-US" dirty="0"/>
            <a:t>Graphene CNN</a:t>
          </a:r>
        </a:p>
      </dgm:t>
    </dgm:pt>
    <dgm:pt modelId="{5B3CE2EA-5E87-4365-B64A-EA35F44F493B}" type="parTrans" cxnId="{9F23AE52-01A6-44E1-A279-F95BA52723D5}">
      <dgm:prSet/>
      <dgm:spPr/>
      <dgm:t>
        <a:bodyPr/>
        <a:lstStyle/>
        <a:p>
          <a:endParaRPr lang="en-US"/>
        </a:p>
      </dgm:t>
    </dgm:pt>
    <dgm:pt modelId="{FBF95CD8-F13B-4642-ABC6-BE835C700054}" type="sibTrans" cxnId="{9F23AE52-01A6-44E1-A279-F95BA52723D5}">
      <dgm:prSet/>
      <dgm:spPr/>
      <dgm:t>
        <a:bodyPr/>
        <a:lstStyle/>
        <a:p>
          <a:endParaRPr lang="en-US"/>
        </a:p>
      </dgm:t>
    </dgm:pt>
    <dgm:pt modelId="{035A559D-0505-4FB0-B923-0796A157069B}">
      <dgm:prSet phldrT="[Text]"/>
      <dgm:spPr>
        <a:solidFill>
          <a:schemeClr val="accent4">
            <a:hueOff val="0"/>
            <a:satOff val="0"/>
            <a:lumOff val="0"/>
            <a:alpha val="10000"/>
          </a:schemeClr>
        </a:solidFill>
      </dgm:spPr>
      <dgm:t>
        <a:bodyPr/>
        <a:lstStyle/>
        <a:p>
          <a:r>
            <a:rPr lang="en-US" dirty="0"/>
            <a:t>RG Mux Logic</a:t>
          </a:r>
        </a:p>
      </dgm:t>
    </dgm:pt>
    <dgm:pt modelId="{5319D9B5-D035-4C8D-8DB3-D9FDC2A0F4FB}" type="parTrans" cxnId="{4EF5110F-7EA6-4501-AE3E-1288F7B9D891}">
      <dgm:prSet/>
      <dgm:spPr/>
      <dgm:t>
        <a:bodyPr/>
        <a:lstStyle/>
        <a:p>
          <a:endParaRPr lang="en-US"/>
        </a:p>
      </dgm:t>
    </dgm:pt>
    <dgm:pt modelId="{2ED04320-4A65-4710-A327-5A68CE0C4FE6}" type="sibTrans" cxnId="{4EF5110F-7EA6-4501-AE3E-1288F7B9D891}">
      <dgm:prSet/>
      <dgm:spPr/>
      <dgm:t>
        <a:bodyPr/>
        <a:lstStyle/>
        <a:p>
          <a:endParaRPr lang="en-US"/>
        </a:p>
      </dgm:t>
    </dgm:pt>
    <dgm:pt modelId="{40CD313F-31F7-48F3-9E4F-B3A7C957EE47}">
      <dgm:prSet phldrT="[Text]"/>
      <dgm:spPr>
        <a:solidFill>
          <a:schemeClr val="accent5">
            <a:hueOff val="0"/>
            <a:satOff val="0"/>
            <a:lumOff val="0"/>
            <a:alpha val="10000"/>
          </a:schemeClr>
        </a:solidFill>
      </dgm:spPr>
      <dgm:t>
        <a:bodyPr/>
        <a:lstStyle/>
        <a:p>
          <a:r>
            <a:rPr lang="en-US" dirty="0"/>
            <a:t>Graphene Properties</a:t>
          </a:r>
        </a:p>
      </dgm:t>
    </dgm:pt>
    <dgm:pt modelId="{995A6824-2EA9-4FD4-9ADF-88960B70E26B}" type="parTrans" cxnId="{0628C1E7-3DD9-4962-BA36-CEBBF6753F0F}">
      <dgm:prSet/>
      <dgm:spPr/>
      <dgm:t>
        <a:bodyPr/>
        <a:lstStyle/>
        <a:p>
          <a:endParaRPr lang="en-US"/>
        </a:p>
      </dgm:t>
    </dgm:pt>
    <dgm:pt modelId="{8AAD685E-575F-44BD-99C7-BF61A131180F}" type="sibTrans" cxnId="{0628C1E7-3DD9-4962-BA36-CEBBF6753F0F}">
      <dgm:prSet/>
      <dgm:spPr/>
      <dgm:t>
        <a:bodyPr/>
        <a:lstStyle/>
        <a:p>
          <a:endParaRPr lang="en-US"/>
        </a:p>
      </dgm:t>
    </dgm:pt>
    <dgm:pt modelId="{1443765F-5E94-4158-B9B2-7B31D3C23507}" type="pres">
      <dgm:prSet presAssocID="{BE5FF950-2A0D-4F42-91D4-9B993F113AC7}" presName="Name0" presStyleCnt="0">
        <dgm:presLayoutVars>
          <dgm:dir/>
          <dgm:animLvl val="lvl"/>
          <dgm:resizeHandles val="exact"/>
        </dgm:presLayoutVars>
      </dgm:prSet>
      <dgm:spPr/>
    </dgm:pt>
    <dgm:pt modelId="{005E62C2-FDC7-422C-9DCF-48970522C1BA}" type="pres">
      <dgm:prSet presAssocID="{1DBD1DAE-67BF-4B77-A4BB-55C53488C8DC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E6D7877-5E05-4E5C-B9C7-1984B7C8ECEB}" type="pres">
      <dgm:prSet presAssocID="{0DD9B238-0696-479A-94A2-B6D1786E5B9F}" presName="parTxOnlySpace" presStyleCnt="0"/>
      <dgm:spPr/>
    </dgm:pt>
    <dgm:pt modelId="{8119E358-620E-455E-A0A3-C57835FB82DD}" type="pres">
      <dgm:prSet presAssocID="{907D46D8-0AC8-40F3-9AEE-ADF6FBDBE8B7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9C3C6AA-2D99-49FD-B9EC-0DF003C920FE}" type="pres">
      <dgm:prSet presAssocID="{FBF95CD8-F13B-4642-ABC6-BE835C700054}" presName="parTxOnlySpace" presStyleCnt="0"/>
      <dgm:spPr/>
    </dgm:pt>
    <dgm:pt modelId="{DDAF493E-6026-449D-AF9A-D88CC8DEE280}" type="pres">
      <dgm:prSet presAssocID="{035A559D-0505-4FB0-B923-0796A157069B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09948A4-0026-4EAC-8370-8952007C5742}" type="pres">
      <dgm:prSet presAssocID="{2ED04320-4A65-4710-A327-5A68CE0C4FE6}" presName="parTxOnlySpace" presStyleCnt="0"/>
      <dgm:spPr/>
    </dgm:pt>
    <dgm:pt modelId="{188CE91C-CE85-47EE-9AEA-5E2783DD1EEF}" type="pres">
      <dgm:prSet presAssocID="{40CD313F-31F7-48F3-9E4F-B3A7C957EE47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7295FB0-845D-4AD7-B46B-BA5AEC5B92B9}" type="presOf" srcId="{BE5FF950-2A0D-4F42-91D4-9B993F113AC7}" destId="{1443765F-5E94-4158-B9B2-7B31D3C23507}" srcOrd="0" destOrd="0" presId="urn:microsoft.com/office/officeart/2005/8/layout/chevron1"/>
    <dgm:cxn modelId="{23D73535-B37D-43BB-A2F6-01B3B5107887}" type="presOf" srcId="{907D46D8-0AC8-40F3-9AEE-ADF6FBDBE8B7}" destId="{8119E358-620E-455E-A0A3-C57835FB82DD}" srcOrd="0" destOrd="0" presId="urn:microsoft.com/office/officeart/2005/8/layout/chevron1"/>
    <dgm:cxn modelId="{0628C1E7-3DD9-4962-BA36-CEBBF6753F0F}" srcId="{BE5FF950-2A0D-4F42-91D4-9B993F113AC7}" destId="{40CD313F-31F7-48F3-9E4F-B3A7C957EE47}" srcOrd="3" destOrd="0" parTransId="{995A6824-2EA9-4FD4-9ADF-88960B70E26B}" sibTransId="{8AAD685E-575F-44BD-99C7-BF61A131180F}"/>
    <dgm:cxn modelId="{B41878D1-7DF3-40C1-8F96-F093B1472827}" type="presOf" srcId="{1DBD1DAE-67BF-4B77-A4BB-55C53488C8DC}" destId="{005E62C2-FDC7-422C-9DCF-48970522C1BA}" srcOrd="0" destOrd="0" presId="urn:microsoft.com/office/officeart/2005/8/layout/chevron1"/>
    <dgm:cxn modelId="{14F85737-5C87-4069-B374-290DBC46FDBC}" srcId="{BE5FF950-2A0D-4F42-91D4-9B993F113AC7}" destId="{1DBD1DAE-67BF-4B77-A4BB-55C53488C8DC}" srcOrd="0" destOrd="0" parTransId="{74EC9D49-1EC2-4957-84F9-8A022B8B0C28}" sibTransId="{0DD9B238-0696-479A-94A2-B6D1786E5B9F}"/>
    <dgm:cxn modelId="{4EF5110F-7EA6-4501-AE3E-1288F7B9D891}" srcId="{BE5FF950-2A0D-4F42-91D4-9B993F113AC7}" destId="{035A559D-0505-4FB0-B923-0796A157069B}" srcOrd="2" destOrd="0" parTransId="{5319D9B5-D035-4C8D-8DB3-D9FDC2A0F4FB}" sibTransId="{2ED04320-4A65-4710-A327-5A68CE0C4FE6}"/>
    <dgm:cxn modelId="{9F23AE52-01A6-44E1-A279-F95BA52723D5}" srcId="{BE5FF950-2A0D-4F42-91D4-9B993F113AC7}" destId="{907D46D8-0AC8-40F3-9AEE-ADF6FBDBE8B7}" srcOrd="1" destOrd="0" parTransId="{5B3CE2EA-5E87-4365-B64A-EA35F44F493B}" sibTransId="{FBF95CD8-F13B-4642-ABC6-BE835C700054}"/>
    <dgm:cxn modelId="{F767CF43-A1CC-40BB-B47F-A58068834474}" type="presOf" srcId="{40CD313F-31F7-48F3-9E4F-B3A7C957EE47}" destId="{188CE91C-CE85-47EE-9AEA-5E2783DD1EEF}" srcOrd="0" destOrd="0" presId="urn:microsoft.com/office/officeart/2005/8/layout/chevron1"/>
    <dgm:cxn modelId="{4AFA92D8-2D4C-486A-8878-2698F6E0433A}" type="presOf" srcId="{035A559D-0505-4FB0-B923-0796A157069B}" destId="{DDAF493E-6026-449D-AF9A-D88CC8DEE280}" srcOrd="0" destOrd="0" presId="urn:microsoft.com/office/officeart/2005/8/layout/chevron1"/>
    <dgm:cxn modelId="{9C687F61-7FAD-4144-B44E-604043480AEC}" type="presParOf" srcId="{1443765F-5E94-4158-B9B2-7B31D3C23507}" destId="{005E62C2-FDC7-422C-9DCF-48970522C1BA}" srcOrd="0" destOrd="0" presId="urn:microsoft.com/office/officeart/2005/8/layout/chevron1"/>
    <dgm:cxn modelId="{F75BC78E-8C53-4C27-ABBC-56C8D6EFE65D}" type="presParOf" srcId="{1443765F-5E94-4158-B9B2-7B31D3C23507}" destId="{3E6D7877-5E05-4E5C-B9C7-1984B7C8ECEB}" srcOrd="1" destOrd="0" presId="urn:microsoft.com/office/officeart/2005/8/layout/chevron1"/>
    <dgm:cxn modelId="{5EA8761E-9D77-4E43-B682-073181F1F497}" type="presParOf" srcId="{1443765F-5E94-4158-B9B2-7B31D3C23507}" destId="{8119E358-620E-455E-A0A3-C57835FB82DD}" srcOrd="2" destOrd="0" presId="urn:microsoft.com/office/officeart/2005/8/layout/chevron1"/>
    <dgm:cxn modelId="{3943BDC7-A2AB-48D4-9BA3-618A85E41024}" type="presParOf" srcId="{1443765F-5E94-4158-B9B2-7B31D3C23507}" destId="{C9C3C6AA-2D99-49FD-B9EC-0DF003C920FE}" srcOrd="3" destOrd="0" presId="urn:microsoft.com/office/officeart/2005/8/layout/chevron1"/>
    <dgm:cxn modelId="{7DA792BB-3EF4-4D5E-87F7-5F87939E7848}" type="presParOf" srcId="{1443765F-5E94-4158-B9B2-7B31D3C23507}" destId="{DDAF493E-6026-449D-AF9A-D88CC8DEE280}" srcOrd="4" destOrd="0" presId="urn:microsoft.com/office/officeart/2005/8/layout/chevron1"/>
    <dgm:cxn modelId="{4D26CB34-179F-4AC5-BE70-F7A420739B5F}" type="presParOf" srcId="{1443765F-5E94-4158-B9B2-7B31D3C23507}" destId="{B09948A4-0026-4EAC-8370-8952007C5742}" srcOrd="5" destOrd="0" presId="urn:microsoft.com/office/officeart/2005/8/layout/chevron1"/>
    <dgm:cxn modelId="{1091061A-D287-4267-90F1-A9D520D9E8AD}" type="presParOf" srcId="{1443765F-5E94-4158-B9B2-7B31D3C23507}" destId="{188CE91C-CE85-47EE-9AEA-5E2783DD1EEF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8.xml><?xml version="1.0" encoding="utf-8"?>
<dgm:dataModel xmlns:dgm="http://schemas.openxmlformats.org/drawingml/2006/diagram" xmlns:a="http://schemas.openxmlformats.org/drawingml/2006/main">
  <dgm:ptLst>
    <dgm:pt modelId="{BE5FF950-2A0D-4F42-91D4-9B993F113AC7}" type="doc">
      <dgm:prSet loTypeId="urn:microsoft.com/office/officeart/2005/8/layout/chevron1" loCatId="process" qsTypeId="urn:microsoft.com/office/officeart/2005/8/quickstyle/simple1" qsCatId="simple" csTypeId="urn:microsoft.com/office/officeart/2005/8/colors/colorful1" csCatId="colorful" phldr="1"/>
      <dgm:spPr/>
    </dgm:pt>
    <dgm:pt modelId="{1DBD1DAE-67BF-4B77-A4BB-55C53488C8DC}">
      <dgm:prSet phldrT="[Text]"/>
      <dgm:spPr/>
      <dgm:t>
        <a:bodyPr/>
        <a:lstStyle/>
        <a:p>
          <a:r>
            <a:rPr lang="en-US" dirty="0"/>
            <a:t>Beyond-CMOS</a:t>
          </a:r>
        </a:p>
      </dgm:t>
    </dgm:pt>
    <dgm:pt modelId="{74EC9D49-1EC2-4957-84F9-8A022B8B0C28}" type="parTrans" cxnId="{14F85737-5C87-4069-B374-290DBC46FDBC}">
      <dgm:prSet/>
      <dgm:spPr/>
      <dgm:t>
        <a:bodyPr/>
        <a:lstStyle/>
        <a:p>
          <a:endParaRPr lang="en-US"/>
        </a:p>
      </dgm:t>
    </dgm:pt>
    <dgm:pt modelId="{0DD9B238-0696-479A-94A2-B6D1786E5B9F}" type="sibTrans" cxnId="{14F85737-5C87-4069-B374-290DBC46FDBC}">
      <dgm:prSet/>
      <dgm:spPr/>
      <dgm:t>
        <a:bodyPr/>
        <a:lstStyle/>
        <a:p>
          <a:endParaRPr lang="en-US"/>
        </a:p>
      </dgm:t>
    </dgm:pt>
    <dgm:pt modelId="{907D46D8-0AC8-40F3-9AEE-ADF6FBDBE8B7}">
      <dgm:prSet phldrT="[Text]"/>
      <dgm:spPr>
        <a:solidFill>
          <a:schemeClr val="accent3">
            <a:hueOff val="0"/>
            <a:satOff val="0"/>
            <a:lumOff val="0"/>
          </a:schemeClr>
        </a:solidFill>
      </dgm:spPr>
      <dgm:t>
        <a:bodyPr/>
        <a:lstStyle/>
        <a:p>
          <a:r>
            <a:rPr lang="en-US" dirty="0"/>
            <a:t>Graphene CNN</a:t>
          </a:r>
        </a:p>
      </dgm:t>
    </dgm:pt>
    <dgm:pt modelId="{5B3CE2EA-5E87-4365-B64A-EA35F44F493B}" type="parTrans" cxnId="{9F23AE52-01A6-44E1-A279-F95BA52723D5}">
      <dgm:prSet/>
      <dgm:spPr/>
      <dgm:t>
        <a:bodyPr/>
        <a:lstStyle/>
        <a:p>
          <a:endParaRPr lang="en-US"/>
        </a:p>
      </dgm:t>
    </dgm:pt>
    <dgm:pt modelId="{FBF95CD8-F13B-4642-ABC6-BE835C700054}" type="sibTrans" cxnId="{9F23AE52-01A6-44E1-A279-F95BA52723D5}">
      <dgm:prSet/>
      <dgm:spPr/>
      <dgm:t>
        <a:bodyPr/>
        <a:lstStyle/>
        <a:p>
          <a:endParaRPr lang="en-US"/>
        </a:p>
      </dgm:t>
    </dgm:pt>
    <dgm:pt modelId="{035A559D-0505-4FB0-B923-0796A157069B}">
      <dgm:prSet phldrT="[Text]"/>
      <dgm:spPr>
        <a:solidFill>
          <a:schemeClr val="accent4">
            <a:hueOff val="0"/>
            <a:satOff val="0"/>
            <a:lumOff val="0"/>
            <a:alpha val="10000"/>
          </a:schemeClr>
        </a:solidFill>
      </dgm:spPr>
      <dgm:t>
        <a:bodyPr/>
        <a:lstStyle/>
        <a:p>
          <a:r>
            <a:rPr lang="en-US" dirty="0"/>
            <a:t>RG Mux Logic</a:t>
          </a:r>
        </a:p>
      </dgm:t>
    </dgm:pt>
    <dgm:pt modelId="{5319D9B5-D035-4C8D-8DB3-D9FDC2A0F4FB}" type="parTrans" cxnId="{4EF5110F-7EA6-4501-AE3E-1288F7B9D891}">
      <dgm:prSet/>
      <dgm:spPr/>
      <dgm:t>
        <a:bodyPr/>
        <a:lstStyle/>
        <a:p>
          <a:endParaRPr lang="en-US"/>
        </a:p>
      </dgm:t>
    </dgm:pt>
    <dgm:pt modelId="{2ED04320-4A65-4710-A327-5A68CE0C4FE6}" type="sibTrans" cxnId="{4EF5110F-7EA6-4501-AE3E-1288F7B9D891}">
      <dgm:prSet/>
      <dgm:spPr/>
      <dgm:t>
        <a:bodyPr/>
        <a:lstStyle/>
        <a:p>
          <a:endParaRPr lang="en-US"/>
        </a:p>
      </dgm:t>
    </dgm:pt>
    <dgm:pt modelId="{40CD313F-31F7-48F3-9E4F-B3A7C957EE47}">
      <dgm:prSet phldrT="[Text]"/>
      <dgm:spPr>
        <a:solidFill>
          <a:schemeClr val="accent5">
            <a:hueOff val="0"/>
            <a:satOff val="0"/>
            <a:lumOff val="0"/>
            <a:alpha val="10000"/>
          </a:schemeClr>
        </a:solidFill>
      </dgm:spPr>
      <dgm:t>
        <a:bodyPr/>
        <a:lstStyle/>
        <a:p>
          <a:r>
            <a:rPr lang="en-US" dirty="0"/>
            <a:t>Graphene Properties</a:t>
          </a:r>
        </a:p>
      </dgm:t>
    </dgm:pt>
    <dgm:pt modelId="{995A6824-2EA9-4FD4-9ADF-88960B70E26B}" type="parTrans" cxnId="{0628C1E7-3DD9-4962-BA36-CEBBF6753F0F}">
      <dgm:prSet/>
      <dgm:spPr/>
      <dgm:t>
        <a:bodyPr/>
        <a:lstStyle/>
        <a:p>
          <a:endParaRPr lang="en-US"/>
        </a:p>
      </dgm:t>
    </dgm:pt>
    <dgm:pt modelId="{8AAD685E-575F-44BD-99C7-BF61A131180F}" type="sibTrans" cxnId="{0628C1E7-3DD9-4962-BA36-CEBBF6753F0F}">
      <dgm:prSet/>
      <dgm:spPr/>
      <dgm:t>
        <a:bodyPr/>
        <a:lstStyle/>
        <a:p>
          <a:endParaRPr lang="en-US"/>
        </a:p>
      </dgm:t>
    </dgm:pt>
    <dgm:pt modelId="{1443765F-5E94-4158-B9B2-7B31D3C23507}" type="pres">
      <dgm:prSet presAssocID="{BE5FF950-2A0D-4F42-91D4-9B993F113AC7}" presName="Name0" presStyleCnt="0">
        <dgm:presLayoutVars>
          <dgm:dir/>
          <dgm:animLvl val="lvl"/>
          <dgm:resizeHandles val="exact"/>
        </dgm:presLayoutVars>
      </dgm:prSet>
      <dgm:spPr/>
    </dgm:pt>
    <dgm:pt modelId="{005E62C2-FDC7-422C-9DCF-48970522C1BA}" type="pres">
      <dgm:prSet presAssocID="{1DBD1DAE-67BF-4B77-A4BB-55C53488C8DC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E6D7877-5E05-4E5C-B9C7-1984B7C8ECEB}" type="pres">
      <dgm:prSet presAssocID="{0DD9B238-0696-479A-94A2-B6D1786E5B9F}" presName="parTxOnlySpace" presStyleCnt="0"/>
      <dgm:spPr/>
    </dgm:pt>
    <dgm:pt modelId="{8119E358-620E-455E-A0A3-C57835FB82DD}" type="pres">
      <dgm:prSet presAssocID="{907D46D8-0AC8-40F3-9AEE-ADF6FBDBE8B7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9C3C6AA-2D99-49FD-B9EC-0DF003C920FE}" type="pres">
      <dgm:prSet presAssocID="{FBF95CD8-F13B-4642-ABC6-BE835C700054}" presName="parTxOnlySpace" presStyleCnt="0"/>
      <dgm:spPr/>
    </dgm:pt>
    <dgm:pt modelId="{DDAF493E-6026-449D-AF9A-D88CC8DEE280}" type="pres">
      <dgm:prSet presAssocID="{035A559D-0505-4FB0-B923-0796A157069B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09948A4-0026-4EAC-8370-8952007C5742}" type="pres">
      <dgm:prSet presAssocID="{2ED04320-4A65-4710-A327-5A68CE0C4FE6}" presName="parTxOnlySpace" presStyleCnt="0"/>
      <dgm:spPr/>
    </dgm:pt>
    <dgm:pt modelId="{188CE91C-CE85-47EE-9AEA-5E2783DD1EEF}" type="pres">
      <dgm:prSet presAssocID="{40CD313F-31F7-48F3-9E4F-B3A7C957EE47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7295FB0-845D-4AD7-B46B-BA5AEC5B92B9}" type="presOf" srcId="{BE5FF950-2A0D-4F42-91D4-9B993F113AC7}" destId="{1443765F-5E94-4158-B9B2-7B31D3C23507}" srcOrd="0" destOrd="0" presId="urn:microsoft.com/office/officeart/2005/8/layout/chevron1"/>
    <dgm:cxn modelId="{23D73535-B37D-43BB-A2F6-01B3B5107887}" type="presOf" srcId="{907D46D8-0AC8-40F3-9AEE-ADF6FBDBE8B7}" destId="{8119E358-620E-455E-A0A3-C57835FB82DD}" srcOrd="0" destOrd="0" presId="urn:microsoft.com/office/officeart/2005/8/layout/chevron1"/>
    <dgm:cxn modelId="{0628C1E7-3DD9-4962-BA36-CEBBF6753F0F}" srcId="{BE5FF950-2A0D-4F42-91D4-9B993F113AC7}" destId="{40CD313F-31F7-48F3-9E4F-B3A7C957EE47}" srcOrd="3" destOrd="0" parTransId="{995A6824-2EA9-4FD4-9ADF-88960B70E26B}" sibTransId="{8AAD685E-575F-44BD-99C7-BF61A131180F}"/>
    <dgm:cxn modelId="{B41878D1-7DF3-40C1-8F96-F093B1472827}" type="presOf" srcId="{1DBD1DAE-67BF-4B77-A4BB-55C53488C8DC}" destId="{005E62C2-FDC7-422C-9DCF-48970522C1BA}" srcOrd="0" destOrd="0" presId="urn:microsoft.com/office/officeart/2005/8/layout/chevron1"/>
    <dgm:cxn modelId="{14F85737-5C87-4069-B374-290DBC46FDBC}" srcId="{BE5FF950-2A0D-4F42-91D4-9B993F113AC7}" destId="{1DBD1DAE-67BF-4B77-A4BB-55C53488C8DC}" srcOrd="0" destOrd="0" parTransId="{74EC9D49-1EC2-4957-84F9-8A022B8B0C28}" sibTransId="{0DD9B238-0696-479A-94A2-B6D1786E5B9F}"/>
    <dgm:cxn modelId="{4EF5110F-7EA6-4501-AE3E-1288F7B9D891}" srcId="{BE5FF950-2A0D-4F42-91D4-9B993F113AC7}" destId="{035A559D-0505-4FB0-B923-0796A157069B}" srcOrd="2" destOrd="0" parTransId="{5319D9B5-D035-4C8D-8DB3-D9FDC2A0F4FB}" sibTransId="{2ED04320-4A65-4710-A327-5A68CE0C4FE6}"/>
    <dgm:cxn modelId="{9F23AE52-01A6-44E1-A279-F95BA52723D5}" srcId="{BE5FF950-2A0D-4F42-91D4-9B993F113AC7}" destId="{907D46D8-0AC8-40F3-9AEE-ADF6FBDBE8B7}" srcOrd="1" destOrd="0" parTransId="{5B3CE2EA-5E87-4365-B64A-EA35F44F493B}" sibTransId="{FBF95CD8-F13B-4642-ABC6-BE835C700054}"/>
    <dgm:cxn modelId="{F767CF43-A1CC-40BB-B47F-A58068834474}" type="presOf" srcId="{40CD313F-31F7-48F3-9E4F-B3A7C957EE47}" destId="{188CE91C-CE85-47EE-9AEA-5E2783DD1EEF}" srcOrd="0" destOrd="0" presId="urn:microsoft.com/office/officeart/2005/8/layout/chevron1"/>
    <dgm:cxn modelId="{4AFA92D8-2D4C-486A-8878-2698F6E0433A}" type="presOf" srcId="{035A559D-0505-4FB0-B923-0796A157069B}" destId="{DDAF493E-6026-449D-AF9A-D88CC8DEE280}" srcOrd="0" destOrd="0" presId="urn:microsoft.com/office/officeart/2005/8/layout/chevron1"/>
    <dgm:cxn modelId="{9C687F61-7FAD-4144-B44E-604043480AEC}" type="presParOf" srcId="{1443765F-5E94-4158-B9B2-7B31D3C23507}" destId="{005E62C2-FDC7-422C-9DCF-48970522C1BA}" srcOrd="0" destOrd="0" presId="urn:microsoft.com/office/officeart/2005/8/layout/chevron1"/>
    <dgm:cxn modelId="{F75BC78E-8C53-4C27-ABBC-56C8D6EFE65D}" type="presParOf" srcId="{1443765F-5E94-4158-B9B2-7B31D3C23507}" destId="{3E6D7877-5E05-4E5C-B9C7-1984B7C8ECEB}" srcOrd="1" destOrd="0" presId="urn:microsoft.com/office/officeart/2005/8/layout/chevron1"/>
    <dgm:cxn modelId="{5EA8761E-9D77-4E43-B682-073181F1F497}" type="presParOf" srcId="{1443765F-5E94-4158-B9B2-7B31D3C23507}" destId="{8119E358-620E-455E-A0A3-C57835FB82DD}" srcOrd="2" destOrd="0" presId="urn:microsoft.com/office/officeart/2005/8/layout/chevron1"/>
    <dgm:cxn modelId="{3943BDC7-A2AB-48D4-9BA3-618A85E41024}" type="presParOf" srcId="{1443765F-5E94-4158-B9B2-7B31D3C23507}" destId="{C9C3C6AA-2D99-49FD-B9EC-0DF003C920FE}" srcOrd="3" destOrd="0" presId="urn:microsoft.com/office/officeart/2005/8/layout/chevron1"/>
    <dgm:cxn modelId="{7DA792BB-3EF4-4D5E-87F7-5F87939E7848}" type="presParOf" srcId="{1443765F-5E94-4158-B9B2-7B31D3C23507}" destId="{DDAF493E-6026-449D-AF9A-D88CC8DEE280}" srcOrd="4" destOrd="0" presId="urn:microsoft.com/office/officeart/2005/8/layout/chevron1"/>
    <dgm:cxn modelId="{4D26CB34-179F-4AC5-BE70-F7A420739B5F}" type="presParOf" srcId="{1443765F-5E94-4158-B9B2-7B31D3C23507}" destId="{B09948A4-0026-4EAC-8370-8952007C5742}" srcOrd="5" destOrd="0" presId="urn:microsoft.com/office/officeart/2005/8/layout/chevron1"/>
    <dgm:cxn modelId="{1091061A-D287-4267-90F1-A9D520D9E8AD}" type="presParOf" srcId="{1443765F-5E94-4158-B9B2-7B31D3C23507}" destId="{188CE91C-CE85-47EE-9AEA-5E2783DD1EEF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9.xml><?xml version="1.0" encoding="utf-8"?>
<dgm:dataModel xmlns:dgm="http://schemas.openxmlformats.org/drawingml/2006/diagram" xmlns:a="http://schemas.openxmlformats.org/drawingml/2006/main">
  <dgm:ptLst>
    <dgm:pt modelId="{BE5FF950-2A0D-4F42-91D4-9B993F113AC7}" type="doc">
      <dgm:prSet loTypeId="urn:microsoft.com/office/officeart/2005/8/layout/chevron1" loCatId="process" qsTypeId="urn:microsoft.com/office/officeart/2005/8/quickstyle/simple1" qsCatId="simple" csTypeId="urn:microsoft.com/office/officeart/2005/8/colors/colorful1" csCatId="colorful" phldr="1"/>
      <dgm:spPr/>
    </dgm:pt>
    <dgm:pt modelId="{1DBD1DAE-67BF-4B77-A4BB-55C53488C8DC}">
      <dgm:prSet phldrT="[Text]"/>
      <dgm:spPr/>
      <dgm:t>
        <a:bodyPr/>
        <a:lstStyle/>
        <a:p>
          <a:r>
            <a:rPr lang="en-US" dirty="0"/>
            <a:t>Beyond-CMOS</a:t>
          </a:r>
        </a:p>
      </dgm:t>
    </dgm:pt>
    <dgm:pt modelId="{74EC9D49-1EC2-4957-84F9-8A022B8B0C28}" type="parTrans" cxnId="{14F85737-5C87-4069-B374-290DBC46FDBC}">
      <dgm:prSet/>
      <dgm:spPr/>
      <dgm:t>
        <a:bodyPr/>
        <a:lstStyle/>
        <a:p>
          <a:endParaRPr lang="en-US"/>
        </a:p>
      </dgm:t>
    </dgm:pt>
    <dgm:pt modelId="{0DD9B238-0696-479A-94A2-B6D1786E5B9F}" type="sibTrans" cxnId="{14F85737-5C87-4069-B374-290DBC46FDBC}">
      <dgm:prSet/>
      <dgm:spPr/>
      <dgm:t>
        <a:bodyPr/>
        <a:lstStyle/>
        <a:p>
          <a:endParaRPr lang="en-US"/>
        </a:p>
      </dgm:t>
    </dgm:pt>
    <dgm:pt modelId="{907D46D8-0AC8-40F3-9AEE-ADF6FBDBE8B7}">
      <dgm:prSet phldrT="[Text]"/>
      <dgm:spPr>
        <a:solidFill>
          <a:schemeClr val="accent3">
            <a:hueOff val="0"/>
            <a:satOff val="0"/>
            <a:lumOff val="0"/>
          </a:schemeClr>
        </a:solidFill>
      </dgm:spPr>
      <dgm:t>
        <a:bodyPr/>
        <a:lstStyle/>
        <a:p>
          <a:r>
            <a:rPr lang="en-US" dirty="0"/>
            <a:t>Graphene CNN</a:t>
          </a:r>
        </a:p>
      </dgm:t>
    </dgm:pt>
    <dgm:pt modelId="{5B3CE2EA-5E87-4365-B64A-EA35F44F493B}" type="parTrans" cxnId="{9F23AE52-01A6-44E1-A279-F95BA52723D5}">
      <dgm:prSet/>
      <dgm:spPr/>
      <dgm:t>
        <a:bodyPr/>
        <a:lstStyle/>
        <a:p>
          <a:endParaRPr lang="en-US"/>
        </a:p>
      </dgm:t>
    </dgm:pt>
    <dgm:pt modelId="{FBF95CD8-F13B-4642-ABC6-BE835C700054}" type="sibTrans" cxnId="{9F23AE52-01A6-44E1-A279-F95BA52723D5}">
      <dgm:prSet/>
      <dgm:spPr/>
      <dgm:t>
        <a:bodyPr/>
        <a:lstStyle/>
        <a:p>
          <a:endParaRPr lang="en-US"/>
        </a:p>
      </dgm:t>
    </dgm:pt>
    <dgm:pt modelId="{035A559D-0505-4FB0-B923-0796A157069B}">
      <dgm:prSet phldrT="[Text]"/>
      <dgm:spPr>
        <a:solidFill>
          <a:schemeClr val="accent4">
            <a:hueOff val="0"/>
            <a:satOff val="0"/>
            <a:lumOff val="0"/>
            <a:alpha val="10000"/>
          </a:schemeClr>
        </a:solidFill>
      </dgm:spPr>
      <dgm:t>
        <a:bodyPr/>
        <a:lstStyle/>
        <a:p>
          <a:r>
            <a:rPr lang="en-US" dirty="0"/>
            <a:t>RG Mux Logic</a:t>
          </a:r>
        </a:p>
      </dgm:t>
    </dgm:pt>
    <dgm:pt modelId="{5319D9B5-D035-4C8D-8DB3-D9FDC2A0F4FB}" type="parTrans" cxnId="{4EF5110F-7EA6-4501-AE3E-1288F7B9D891}">
      <dgm:prSet/>
      <dgm:spPr/>
      <dgm:t>
        <a:bodyPr/>
        <a:lstStyle/>
        <a:p>
          <a:endParaRPr lang="en-US"/>
        </a:p>
      </dgm:t>
    </dgm:pt>
    <dgm:pt modelId="{2ED04320-4A65-4710-A327-5A68CE0C4FE6}" type="sibTrans" cxnId="{4EF5110F-7EA6-4501-AE3E-1288F7B9D891}">
      <dgm:prSet/>
      <dgm:spPr/>
      <dgm:t>
        <a:bodyPr/>
        <a:lstStyle/>
        <a:p>
          <a:endParaRPr lang="en-US"/>
        </a:p>
      </dgm:t>
    </dgm:pt>
    <dgm:pt modelId="{40CD313F-31F7-48F3-9E4F-B3A7C957EE47}">
      <dgm:prSet phldrT="[Text]"/>
      <dgm:spPr>
        <a:solidFill>
          <a:schemeClr val="accent5">
            <a:hueOff val="0"/>
            <a:satOff val="0"/>
            <a:lumOff val="0"/>
            <a:alpha val="10000"/>
          </a:schemeClr>
        </a:solidFill>
      </dgm:spPr>
      <dgm:t>
        <a:bodyPr/>
        <a:lstStyle/>
        <a:p>
          <a:r>
            <a:rPr lang="en-US" dirty="0"/>
            <a:t>Graphene Properties</a:t>
          </a:r>
        </a:p>
      </dgm:t>
    </dgm:pt>
    <dgm:pt modelId="{995A6824-2EA9-4FD4-9ADF-88960B70E26B}" type="parTrans" cxnId="{0628C1E7-3DD9-4962-BA36-CEBBF6753F0F}">
      <dgm:prSet/>
      <dgm:spPr/>
      <dgm:t>
        <a:bodyPr/>
        <a:lstStyle/>
        <a:p>
          <a:endParaRPr lang="en-US"/>
        </a:p>
      </dgm:t>
    </dgm:pt>
    <dgm:pt modelId="{8AAD685E-575F-44BD-99C7-BF61A131180F}" type="sibTrans" cxnId="{0628C1E7-3DD9-4962-BA36-CEBBF6753F0F}">
      <dgm:prSet/>
      <dgm:spPr/>
      <dgm:t>
        <a:bodyPr/>
        <a:lstStyle/>
        <a:p>
          <a:endParaRPr lang="en-US"/>
        </a:p>
      </dgm:t>
    </dgm:pt>
    <dgm:pt modelId="{1443765F-5E94-4158-B9B2-7B31D3C23507}" type="pres">
      <dgm:prSet presAssocID="{BE5FF950-2A0D-4F42-91D4-9B993F113AC7}" presName="Name0" presStyleCnt="0">
        <dgm:presLayoutVars>
          <dgm:dir/>
          <dgm:animLvl val="lvl"/>
          <dgm:resizeHandles val="exact"/>
        </dgm:presLayoutVars>
      </dgm:prSet>
      <dgm:spPr/>
    </dgm:pt>
    <dgm:pt modelId="{005E62C2-FDC7-422C-9DCF-48970522C1BA}" type="pres">
      <dgm:prSet presAssocID="{1DBD1DAE-67BF-4B77-A4BB-55C53488C8DC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E6D7877-5E05-4E5C-B9C7-1984B7C8ECEB}" type="pres">
      <dgm:prSet presAssocID="{0DD9B238-0696-479A-94A2-B6D1786E5B9F}" presName="parTxOnlySpace" presStyleCnt="0"/>
      <dgm:spPr/>
    </dgm:pt>
    <dgm:pt modelId="{8119E358-620E-455E-A0A3-C57835FB82DD}" type="pres">
      <dgm:prSet presAssocID="{907D46D8-0AC8-40F3-9AEE-ADF6FBDBE8B7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9C3C6AA-2D99-49FD-B9EC-0DF003C920FE}" type="pres">
      <dgm:prSet presAssocID="{FBF95CD8-F13B-4642-ABC6-BE835C700054}" presName="parTxOnlySpace" presStyleCnt="0"/>
      <dgm:spPr/>
    </dgm:pt>
    <dgm:pt modelId="{DDAF493E-6026-449D-AF9A-D88CC8DEE280}" type="pres">
      <dgm:prSet presAssocID="{035A559D-0505-4FB0-B923-0796A157069B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09948A4-0026-4EAC-8370-8952007C5742}" type="pres">
      <dgm:prSet presAssocID="{2ED04320-4A65-4710-A327-5A68CE0C4FE6}" presName="parTxOnlySpace" presStyleCnt="0"/>
      <dgm:spPr/>
    </dgm:pt>
    <dgm:pt modelId="{188CE91C-CE85-47EE-9AEA-5E2783DD1EEF}" type="pres">
      <dgm:prSet presAssocID="{40CD313F-31F7-48F3-9E4F-B3A7C957EE47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7295FB0-845D-4AD7-B46B-BA5AEC5B92B9}" type="presOf" srcId="{BE5FF950-2A0D-4F42-91D4-9B993F113AC7}" destId="{1443765F-5E94-4158-B9B2-7B31D3C23507}" srcOrd="0" destOrd="0" presId="urn:microsoft.com/office/officeart/2005/8/layout/chevron1"/>
    <dgm:cxn modelId="{23D73535-B37D-43BB-A2F6-01B3B5107887}" type="presOf" srcId="{907D46D8-0AC8-40F3-9AEE-ADF6FBDBE8B7}" destId="{8119E358-620E-455E-A0A3-C57835FB82DD}" srcOrd="0" destOrd="0" presId="urn:microsoft.com/office/officeart/2005/8/layout/chevron1"/>
    <dgm:cxn modelId="{0628C1E7-3DD9-4962-BA36-CEBBF6753F0F}" srcId="{BE5FF950-2A0D-4F42-91D4-9B993F113AC7}" destId="{40CD313F-31F7-48F3-9E4F-B3A7C957EE47}" srcOrd="3" destOrd="0" parTransId="{995A6824-2EA9-4FD4-9ADF-88960B70E26B}" sibTransId="{8AAD685E-575F-44BD-99C7-BF61A131180F}"/>
    <dgm:cxn modelId="{B41878D1-7DF3-40C1-8F96-F093B1472827}" type="presOf" srcId="{1DBD1DAE-67BF-4B77-A4BB-55C53488C8DC}" destId="{005E62C2-FDC7-422C-9DCF-48970522C1BA}" srcOrd="0" destOrd="0" presId="urn:microsoft.com/office/officeart/2005/8/layout/chevron1"/>
    <dgm:cxn modelId="{14F85737-5C87-4069-B374-290DBC46FDBC}" srcId="{BE5FF950-2A0D-4F42-91D4-9B993F113AC7}" destId="{1DBD1DAE-67BF-4B77-A4BB-55C53488C8DC}" srcOrd="0" destOrd="0" parTransId="{74EC9D49-1EC2-4957-84F9-8A022B8B0C28}" sibTransId="{0DD9B238-0696-479A-94A2-B6D1786E5B9F}"/>
    <dgm:cxn modelId="{4EF5110F-7EA6-4501-AE3E-1288F7B9D891}" srcId="{BE5FF950-2A0D-4F42-91D4-9B993F113AC7}" destId="{035A559D-0505-4FB0-B923-0796A157069B}" srcOrd="2" destOrd="0" parTransId="{5319D9B5-D035-4C8D-8DB3-D9FDC2A0F4FB}" sibTransId="{2ED04320-4A65-4710-A327-5A68CE0C4FE6}"/>
    <dgm:cxn modelId="{9F23AE52-01A6-44E1-A279-F95BA52723D5}" srcId="{BE5FF950-2A0D-4F42-91D4-9B993F113AC7}" destId="{907D46D8-0AC8-40F3-9AEE-ADF6FBDBE8B7}" srcOrd="1" destOrd="0" parTransId="{5B3CE2EA-5E87-4365-B64A-EA35F44F493B}" sibTransId="{FBF95CD8-F13B-4642-ABC6-BE835C700054}"/>
    <dgm:cxn modelId="{F767CF43-A1CC-40BB-B47F-A58068834474}" type="presOf" srcId="{40CD313F-31F7-48F3-9E4F-B3A7C957EE47}" destId="{188CE91C-CE85-47EE-9AEA-5E2783DD1EEF}" srcOrd="0" destOrd="0" presId="urn:microsoft.com/office/officeart/2005/8/layout/chevron1"/>
    <dgm:cxn modelId="{4AFA92D8-2D4C-486A-8878-2698F6E0433A}" type="presOf" srcId="{035A559D-0505-4FB0-B923-0796A157069B}" destId="{DDAF493E-6026-449D-AF9A-D88CC8DEE280}" srcOrd="0" destOrd="0" presId="urn:microsoft.com/office/officeart/2005/8/layout/chevron1"/>
    <dgm:cxn modelId="{9C687F61-7FAD-4144-B44E-604043480AEC}" type="presParOf" srcId="{1443765F-5E94-4158-B9B2-7B31D3C23507}" destId="{005E62C2-FDC7-422C-9DCF-48970522C1BA}" srcOrd="0" destOrd="0" presId="urn:microsoft.com/office/officeart/2005/8/layout/chevron1"/>
    <dgm:cxn modelId="{F75BC78E-8C53-4C27-ABBC-56C8D6EFE65D}" type="presParOf" srcId="{1443765F-5E94-4158-B9B2-7B31D3C23507}" destId="{3E6D7877-5E05-4E5C-B9C7-1984B7C8ECEB}" srcOrd="1" destOrd="0" presId="urn:microsoft.com/office/officeart/2005/8/layout/chevron1"/>
    <dgm:cxn modelId="{5EA8761E-9D77-4E43-B682-073181F1F497}" type="presParOf" srcId="{1443765F-5E94-4158-B9B2-7B31D3C23507}" destId="{8119E358-620E-455E-A0A3-C57835FB82DD}" srcOrd="2" destOrd="0" presId="urn:microsoft.com/office/officeart/2005/8/layout/chevron1"/>
    <dgm:cxn modelId="{3943BDC7-A2AB-48D4-9BA3-618A85E41024}" type="presParOf" srcId="{1443765F-5E94-4158-B9B2-7B31D3C23507}" destId="{C9C3C6AA-2D99-49FD-B9EC-0DF003C920FE}" srcOrd="3" destOrd="0" presId="urn:microsoft.com/office/officeart/2005/8/layout/chevron1"/>
    <dgm:cxn modelId="{7DA792BB-3EF4-4D5E-87F7-5F87939E7848}" type="presParOf" srcId="{1443765F-5E94-4158-B9B2-7B31D3C23507}" destId="{DDAF493E-6026-449D-AF9A-D88CC8DEE280}" srcOrd="4" destOrd="0" presId="urn:microsoft.com/office/officeart/2005/8/layout/chevron1"/>
    <dgm:cxn modelId="{4D26CB34-179F-4AC5-BE70-F7A420739B5F}" type="presParOf" srcId="{1443765F-5E94-4158-B9B2-7B31D3C23507}" destId="{B09948A4-0026-4EAC-8370-8952007C5742}" srcOrd="5" destOrd="0" presId="urn:microsoft.com/office/officeart/2005/8/layout/chevron1"/>
    <dgm:cxn modelId="{1091061A-D287-4267-90F1-A9D520D9E8AD}" type="presParOf" srcId="{1443765F-5E94-4158-B9B2-7B31D3C23507}" destId="{188CE91C-CE85-47EE-9AEA-5E2783DD1EEF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BE5FF950-2A0D-4F42-91D4-9B993F113AC7}" type="doc">
      <dgm:prSet loTypeId="urn:microsoft.com/office/officeart/2005/8/layout/chevron1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1DBD1DAE-67BF-4B77-A4BB-55C53488C8DC}">
      <dgm:prSet phldrT="[Text]"/>
      <dgm:spPr/>
      <dgm:t>
        <a:bodyPr/>
        <a:lstStyle/>
        <a:p>
          <a:r>
            <a:rPr lang="en-US" dirty="0" smtClean="0"/>
            <a:t>Introduction</a:t>
          </a:r>
          <a:endParaRPr lang="en-US" dirty="0"/>
        </a:p>
      </dgm:t>
    </dgm:pt>
    <dgm:pt modelId="{74EC9D49-1EC2-4957-84F9-8A022B8B0C28}" type="parTrans" cxnId="{14F85737-5C87-4069-B374-290DBC46FDBC}">
      <dgm:prSet/>
      <dgm:spPr/>
      <dgm:t>
        <a:bodyPr/>
        <a:lstStyle/>
        <a:p>
          <a:endParaRPr lang="en-US"/>
        </a:p>
      </dgm:t>
    </dgm:pt>
    <dgm:pt modelId="{0DD9B238-0696-479A-94A2-B6D1786E5B9F}" type="sibTrans" cxnId="{14F85737-5C87-4069-B374-290DBC46FDBC}">
      <dgm:prSet/>
      <dgm:spPr/>
      <dgm:t>
        <a:bodyPr/>
        <a:lstStyle/>
        <a:p>
          <a:endParaRPr lang="en-US"/>
        </a:p>
      </dgm:t>
    </dgm:pt>
    <dgm:pt modelId="{907D46D8-0AC8-40F3-9AEE-ADF6FBDBE8B7}">
      <dgm:prSet phldrT="[Text]"/>
      <dgm:spPr>
        <a:solidFill>
          <a:schemeClr val="accent3">
            <a:lumMod val="20000"/>
            <a:lumOff val="80000"/>
          </a:schemeClr>
        </a:solidFill>
      </dgm:spPr>
      <dgm:t>
        <a:bodyPr/>
        <a:lstStyle/>
        <a:p>
          <a:r>
            <a:rPr lang="en-US" dirty="0" smtClean="0"/>
            <a:t>Graphene CNN</a:t>
          </a:r>
          <a:endParaRPr lang="en-US" dirty="0"/>
        </a:p>
      </dgm:t>
    </dgm:pt>
    <dgm:pt modelId="{5B3CE2EA-5E87-4365-B64A-EA35F44F493B}" type="parTrans" cxnId="{9F23AE52-01A6-44E1-A279-F95BA52723D5}">
      <dgm:prSet/>
      <dgm:spPr/>
      <dgm:t>
        <a:bodyPr/>
        <a:lstStyle/>
        <a:p>
          <a:endParaRPr lang="en-US"/>
        </a:p>
      </dgm:t>
    </dgm:pt>
    <dgm:pt modelId="{FBF95CD8-F13B-4642-ABC6-BE835C700054}" type="sibTrans" cxnId="{9F23AE52-01A6-44E1-A279-F95BA52723D5}">
      <dgm:prSet/>
      <dgm:spPr/>
      <dgm:t>
        <a:bodyPr/>
        <a:lstStyle/>
        <a:p>
          <a:endParaRPr lang="en-US"/>
        </a:p>
      </dgm:t>
    </dgm:pt>
    <dgm:pt modelId="{035A559D-0505-4FB0-B923-0796A157069B}">
      <dgm:prSet phldrT="[Text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en-US" dirty="0" smtClean="0"/>
            <a:t>Low-loss Diode</a:t>
          </a:r>
          <a:endParaRPr lang="en-US" dirty="0"/>
        </a:p>
      </dgm:t>
    </dgm:pt>
    <dgm:pt modelId="{5319D9B5-D035-4C8D-8DB3-D9FDC2A0F4FB}" type="parTrans" cxnId="{4EF5110F-7EA6-4501-AE3E-1288F7B9D891}">
      <dgm:prSet/>
      <dgm:spPr/>
      <dgm:t>
        <a:bodyPr/>
        <a:lstStyle/>
        <a:p>
          <a:endParaRPr lang="en-US"/>
        </a:p>
      </dgm:t>
    </dgm:pt>
    <dgm:pt modelId="{2ED04320-4A65-4710-A327-5A68CE0C4FE6}" type="sibTrans" cxnId="{4EF5110F-7EA6-4501-AE3E-1288F7B9D891}">
      <dgm:prSet/>
      <dgm:spPr/>
      <dgm:t>
        <a:bodyPr/>
        <a:lstStyle/>
        <a:p>
          <a:endParaRPr lang="en-US"/>
        </a:p>
      </dgm:t>
    </dgm:pt>
    <dgm:pt modelId="{40CD313F-31F7-48F3-9E4F-B3A7C957EE47}">
      <dgm:prSet phldrT="[Text]"/>
      <dgm:spPr>
        <a:solidFill>
          <a:schemeClr val="accent5">
            <a:lumMod val="20000"/>
            <a:lumOff val="80000"/>
          </a:schemeClr>
        </a:solidFill>
      </dgm:spPr>
      <dgm:t>
        <a:bodyPr/>
        <a:lstStyle/>
        <a:p>
          <a:r>
            <a:rPr lang="en-US" dirty="0" smtClean="0"/>
            <a:t>Diffusive Coupler</a:t>
          </a:r>
          <a:endParaRPr lang="en-US" dirty="0"/>
        </a:p>
      </dgm:t>
    </dgm:pt>
    <dgm:pt modelId="{995A6824-2EA9-4FD4-9ADF-88960B70E26B}" type="parTrans" cxnId="{0628C1E7-3DD9-4962-BA36-CEBBF6753F0F}">
      <dgm:prSet/>
      <dgm:spPr/>
      <dgm:t>
        <a:bodyPr/>
        <a:lstStyle/>
        <a:p>
          <a:endParaRPr lang="en-US"/>
        </a:p>
      </dgm:t>
    </dgm:pt>
    <dgm:pt modelId="{8AAD685E-575F-44BD-99C7-BF61A131180F}" type="sibTrans" cxnId="{0628C1E7-3DD9-4962-BA36-CEBBF6753F0F}">
      <dgm:prSet/>
      <dgm:spPr/>
      <dgm:t>
        <a:bodyPr/>
        <a:lstStyle/>
        <a:p>
          <a:endParaRPr lang="en-US"/>
        </a:p>
      </dgm:t>
    </dgm:pt>
    <dgm:pt modelId="{929734ED-2348-487A-949A-0F56079C82C1}">
      <dgm:prSet/>
      <dgm:spPr>
        <a:solidFill>
          <a:schemeClr val="accent6">
            <a:lumMod val="20000"/>
            <a:lumOff val="80000"/>
          </a:schemeClr>
        </a:solidFill>
      </dgm:spPr>
      <dgm:t>
        <a:bodyPr/>
        <a:lstStyle/>
        <a:p>
          <a:r>
            <a:rPr lang="en-US" dirty="0" smtClean="0"/>
            <a:t>Tech. Limitations</a:t>
          </a:r>
          <a:endParaRPr lang="en-US" dirty="0"/>
        </a:p>
      </dgm:t>
    </dgm:pt>
    <dgm:pt modelId="{48B8BA3B-1331-45CA-8493-3C9A9737D652}" type="parTrans" cxnId="{C319A84A-7418-4AB8-ABA4-A0AA46CF45D7}">
      <dgm:prSet/>
      <dgm:spPr/>
      <dgm:t>
        <a:bodyPr/>
        <a:lstStyle/>
        <a:p>
          <a:endParaRPr lang="en-US"/>
        </a:p>
      </dgm:t>
    </dgm:pt>
    <dgm:pt modelId="{CEBC7F3C-006B-4B10-9B93-0E2AF59C2B53}" type="sibTrans" cxnId="{C319A84A-7418-4AB8-ABA4-A0AA46CF45D7}">
      <dgm:prSet/>
      <dgm:spPr/>
      <dgm:t>
        <a:bodyPr/>
        <a:lstStyle/>
        <a:p>
          <a:endParaRPr lang="en-US"/>
        </a:p>
      </dgm:t>
    </dgm:pt>
    <dgm:pt modelId="{5FAE34C6-C642-443E-AB55-8DB27C897452}">
      <dgm:prSet/>
      <dgm:spPr>
        <a:solidFill>
          <a:schemeClr val="tx2">
            <a:lumMod val="20000"/>
            <a:lumOff val="80000"/>
          </a:schemeClr>
        </a:solidFill>
      </dgm:spPr>
      <dgm:t>
        <a:bodyPr/>
        <a:lstStyle/>
        <a:p>
          <a:r>
            <a:rPr lang="en-US" dirty="0" smtClean="0"/>
            <a:t>Future Work</a:t>
          </a:r>
          <a:endParaRPr lang="en-US" dirty="0"/>
        </a:p>
      </dgm:t>
    </dgm:pt>
    <dgm:pt modelId="{5FC16576-6BBF-4CE4-9368-2CA0F9CA7496}" type="parTrans" cxnId="{0030CDDC-7882-4D38-B0D4-0ECEE5A710BE}">
      <dgm:prSet/>
      <dgm:spPr/>
      <dgm:t>
        <a:bodyPr/>
        <a:lstStyle/>
        <a:p>
          <a:endParaRPr lang="en-US"/>
        </a:p>
      </dgm:t>
    </dgm:pt>
    <dgm:pt modelId="{5D738C3A-C2B9-4E6E-BDD0-E6786063C119}" type="sibTrans" cxnId="{0030CDDC-7882-4D38-B0D4-0ECEE5A710BE}">
      <dgm:prSet/>
      <dgm:spPr/>
      <dgm:t>
        <a:bodyPr/>
        <a:lstStyle/>
        <a:p>
          <a:endParaRPr lang="en-US"/>
        </a:p>
      </dgm:t>
    </dgm:pt>
    <dgm:pt modelId="{1443765F-5E94-4158-B9B2-7B31D3C23507}" type="pres">
      <dgm:prSet presAssocID="{BE5FF950-2A0D-4F42-91D4-9B993F113AC7}" presName="Name0" presStyleCnt="0">
        <dgm:presLayoutVars>
          <dgm:dir/>
          <dgm:animLvl val="lvl"/>
          <dgm:resizeHandles val="exact"/>
        </dgm:presLayoutVars>
      </dgm:prSet>
      <dgm:spPr/>
    </dgm:pt>
    <dgm:pt modelId="{005E62C2-FDC7-422C-9DCF-48970522C1BA}" type="pres">
      <dgm:prSet presAssocID="{1DBD1DAE-67BF-4B77-A4BB-55C53488C8DC}" presName="parTxOnly" presStyleLbl="node1" presStyleIdx="0" presStyleCnt="6" custLinFactNeighborY="-1116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E6D7877-5E05-4E5C-B9C7-1984B7C8ECEB}" type="pres">
      <dgm:prSet presAssocID="{0DD9B238-0696-479A-94A2-B6D1786E5B9F}" presName="parTxOnlySpace" presStyleCnt="0"/>
      <dgm:spPr/>
    </dgm:pt>
    <dgm:pt modelId="{8119E358-620E-455E-A0A3-C57835FB82DD}" type="pres">
      <dgm:prSet presAssocID="{907D46D8-0AC8-40F3-9AEE-ADF6FBDBE8B7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9C3C6AA-2D99-49FD-B9EC-0DF003C920FE}" type="pres">
      <dgm:prSet presAssocID="{FBF95CD8-F13B-4642-ABC6-BE835C700054}" presName="parTxOnlySpace" presStyleCnt="0"/>
      <dgm:spPr/>
    </dgm:pt>
    <dgm:pt modelId="{DDAF493E-6026-449D-AF9A-D88CC8DEE280}" type="pres">
      <dgm:prSet presAssocID="{035A559D-0505-4FB0-B923-0796A157069B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09948A4-0026-4EAC-8370-8952007C5742}" type="pres">
      <dgm:prSet presAssocID="{2ED04320-4A65-4710-A327-5A68CE0C4FE6}" presName="parTxOnlySpace" presStyleCnt="0"/>
      <dgm:spPr/>
    </dgm:pt>
    <dgm:pt modelId="{188CE91C-CE85-47EE-9AEA-5E2783DD1EEF}" type="pres">
      <dgm:prSet presAssocID="{40CD313F-31F7-48F3-9E4F-B3A7C957EE47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D911C2-B152-488B-B00B-FA4C99E8C008}" type="pres">
      <dgm:prSet presAssocID="{8AAD685E-575F-44BD-99C7-BF61A131180F}" presName="parTxOnlySpace" presStyleCnt="0"/>
      <dgm:spPr/>
    </dgm:pt>
    <dgm:pt modelId="{D54F7E50-DEDA-4284-8A75-BD45409D9D1C}" type="pres">
      <dgm:prSet presAssocID="{929734ED-2348-487A-949A-0F56079C82C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F5E47A2-12B2-42BB-A498-D446C2985056}" type="pres">
      <dgm:prSet presAssocID="{CEBC7F3C-006B-4B10-9B93-0E2AF59C2B53}" presName="parTxOnlySpace" presStyleCnt="0"/>
      <dgm:spPr/>
    </dgm:pt>
    <dgm:pt modelId="{6ECE6DE6-EACE-4310-9AC5-A4713BFACF5F}" type="pres">
      <dgm:prSet presAssocID="{5FAE34C6-C642-443E-AB55-8DB27C897452}" presName="parTxOnly" presStyleLbl="node1" presStyleIdx="5" presStyleCnt="6" custLinFactNeighborY="-11169">
        <dgm:presLayoutVars>
          <dgm:chMax val="0"/>
          <dgm:chPref val="0"/>
          <dgm:bulletEnabled val="1"/>
        </dgm:presLayoutVars>
      </dgm:prSet>
      <dgm:spPr/>
    </dgm:pt>
  </dgm:ptLst>
  <dgm:cxnLst>
    <dgm:cxn modelId="{0628C1E7-3DD9-4962-BA36-CEBBF6753F0F}" srcId="{BE5FF950-2A0D-4F42-91D4-9B993F113AC7}" destId="{40CD313F-31F7-48F3-9E4F-B3A7C957EE47}" srcOrd="3" destOrd="0" parTransId="{995A6824-2EA9-4FD4-9ADF-88960B70E26B}" sibTransId="{8AAD685E-575F-44BD-99C7-BF61A131180F}"/>
    <dgm:cxn modelId="{B41878D1-7DF3-40C1-8F96-F093B1472827}" type="presOf" srcId="{1DBD1DAE-67BF-4B77-A4BB-55C53488C8DC}" destId="{005E62C2-FDC7-422C-9DCF-48970522C1BA}" srcOrd="0" destOrd="0" presId="urn:microsoft.com/office/officeart/2005/8/layout/chevron1"/>
    <dgm:cxn modelId="{0030CDDC-7882-4D38-B0D4-0ECEE5A710BE}" srcId="{BE5FF950-2A0D-4F42-91D4-9B993F113AC7}" destId="{5FAE34C6-C642-443E-AB55-8DB27C897452}" srcOrd="5" destOrd="0" parTransId="{5FC16576-6BBF-4CE4-9368-2CA0F9CA7496}" sibTransId="{5D738C3A-C2B9-4E6E-BDD0-E6786063C119}"/>
    <dgm:cxn modelId="{B288B1A3-A7F8-4C7A-B474-96A4F111221E}" type="presOf" srcId="{5FAE34C6-C642-443E-AB55-8DB27C897452}" destId="{6ECE6DE6-EACE-4310-9AC5-A4713BFACF5F}" srcOrd="0" destOrd="0" presId="urn:microsoft.com/office/officeart/2005/8/layout/chevron1"/>
    <dgm:cxn modelId="{23D73535-B37D-43BB-A2F6-01B3B5107887}" type="presOf" srcId="{907D46D8-0AC8-40F3-9AEE-ADF6FBDBE8B7}" destId="{8119E358-620E-455E-A0A3-C57835FB82DD}" srcOrd="0" destOrd="0" presId="urn:microsoft.com/office/officeart/2005/8/layout/chevron1"/>
    <dgm:cxn modelId="{77295FB0-845D-4AD7-B46B-BA5AEC5B92B9}" type="presOf" srcId="{BE5FF950-2A0D-4F42-91D4-9B993F113AC7}" destId="{1443765F-5E94-4158-B9B2-7B31D3C23507}" srcOrd="0" destOrd="0" presId="urn:microsoft.com/office/officeart/2005/8/layout/chevron1"/>
    <dgm:cxn modelId="{E603134F-5F51-485B-8C0E-F8F12D1E58D3}" type="presOf" srcId="{929734ED-2348-487A-949A-0F56079C82C1}" destId="{D54F7E50-DEDA-4284-8A75-BD45409D9D1C}" srcOrd="0" destOrd="0" presId="urn:microsoft.com/office/officeart/2005/8/layout/chevron1"/>
    <dgm:cxn modelId="{9F23AE52-01A6-44E1-A279-F95BA52723D5}" srcId="{BE5FF950-2A0D-4F42-91D4-9B993F113AC7}" destId="{907D46D8-0AC8-40F3-9AEE-ADF6FBDBE8B7}" srcOrd="1" destOrd="0" parTransId="{5B3CE2EA-5E87-4365-B64A-EA35F44F493B}" sibTransId="{FBF95CD8-F13B-4642-ABC6-BE835C700054}"/>
    <dgm:cxn modelId="{F767CF43-A1CC-40BB-B47F-A58068834474}" type="presOf" srcId="{40CD313F-31F7-48F3-9E4F-B3A7C957EE47}" destId="{188CE91C-CE85-47EE-9AEA-5E2783DD1EEF}" srcOrd="0" destOrd="0" presId="urn:microsoft.com/office/officeart/2005/8/layout/chevron1"/>
    <dgm:cxn modelId="{14F85737-5C87-4069-B374-290DBC46FDBC}" srcId="{BE5FF950-2A0D-4F42-91D4-9B993F113AC7}" destId="{1DBD1DAE-67BF-4B77-A4BB-55C53488C8DC}" srcOrd="0" destOrd="0" parTransId="{74EC9D49-1EC2-4957-84F9-8A022B8B0C28}" sibTransId="{0DD9B238-0696-479A-94A2-B6D1786E5B9F}"/>
    <dgm:cxn modelId="{4AFA92D8-2D4C-486A-8878-2698F6E0433A}" type="presOf" srcId="{035A559D-0505-4FB0-B923-0796A157069B}" destId="{DDAF493E-6026-449D-AF9A-D88CC8DEE280}" srcOrd="0" destOrd="0" presId="urn:microsoft.com/office/officeart/2005/8/layout/chevron1"/>
    <dgm:cxn modelId="{4EF5110F-7EA6-4501-AE3E-1288F7B9D891}" srcId="{BE5FF950-2A0D-4F42-91D4-9B993F113AC7}" destId="{035A559D-0505-4FB0-B923-0796A157069B}" srcOrd="2" destOrd="0" parTransId="{5319D9B5-D035-4C8D-8DB3-D9FDC2A0F4FB}" sibTransId="{2ED04320-4A65-4710-A327-5A68CE0C4FE6}"/>
    <dgm:cxn modelId="{C319A84A-7418-4AB8-ABA4-A0AA46CF45D7}" srcId="{BE5FF950-2A0D-4F42-91D4-9B993F113AC7}" destId="{929734ED-2348-487A-949A-0F56079C82C1}" srcOrd="4" destOrd="0" parTransId="{48B8BA3B-1331-45CA-8493-3C9A9737D652}" sibTransId="{CEBC7F3C-006B-4B10-9B93-0E2AF59C2B53}"/>
    <dgm:cxn modelId="{9C687F61-7FAD-4144-B44E-604043480AEC}" type="presParOf" srcId="{1443765F-5E94-4158-B9B2-7B31D3C23507}" destId="{005E62C2-FDC7-422C-9DCF-48970522C1BA}" srcOrd="0" destOrd="0" presId="urn:microsoft.com/office/officeart/2005/8/layout/chevron1"/>
    <dgm:cxn modelId="{F75BC78E-8C53-4C27-ABBC-56C8D6EFE65D}" type="presParOf" srcId="{1443765F-5E94-4158-B9B2-7B31D3C23507}" destId="{3E6D7877-5E05-4E5C-B9C7-1984B7C8ECEB}" srcOrd="1" destOrd="0" presId="urn:microsoft.com/office/officeart/2005/8/layout/chevron1"/>
    <dgm:cxn modelId="{5EA8761E-9D77-4E43-B682-073181F1F497}" type="presParOf" srcId="{1443765F-5E94-4158-B9B2-7B31D3C23507}" destId="{8119E358-620E-455E-A0A3-C57835FB82DD}" srcOrd="2" destOrd="0" presId="urn:microsoft.com/office/officeart/2005/8/layout/chevron1"/>
    <dgm:cxn modelId="{3943BDC7-A2AB-48D4-9BA3-618A85E41024}" type="presParOf" srcId="{1443765F-5E94-4158-B9B2-7B31D3C23507}" destId="{C9C3C6AA-2D99-49FD-B9EC-0DF003C920FE}" srcOrd="3" destOrd="0" presId="urn:microsoft.com/office/officeart/2005/8/layout/chevron1"/>
    <dgm:cxn modelId="{7DA792BB-3EF4-4D5E-87F7-5F87939E7848}" type="presParOf" srcId="{1443765F-5E94-4158-B9B2-7B31D3C23507}" destId="{DDAF493E-6026-449D-AF9A-D88CC8DEE280}" srcOrd="4" destOrd="0" presId="urn:microsoft.com/office/officeart/2005/8/layout/chevron1"/>
    <dgm:cxn modelId="{4D26CB34-179F-4AC5-BE70-F7A420739B5F}" type="presParOf" srcId="{1443765F-5E94-4158-B9B2-7B31D3C23507}" destId="{B09948A4-0026-4EAC-8370-8952007C5742}" srcOrd="5" destOrd="0" presId="urn:microsoft.com/office/officeart/2005/8/layout/chevron1"/>
    <dgm:cxn modelId="{1091061A-D287-4267-90F1-A9D520D9E8AD}" type="presParOf" srcId="{1443765F-5E94-4158-B9B2-7B31D3C23507}" destId="{188CE91C-CE85-47EE-9AEA-5E2783DD1EEF}" srcOrd="6" destOrd="0" presId="urn:microsoft.com/office/officeart/2005/8/layout/chevron1"/>
    <dgm:cxn modelId="{99020851-D515-429A-B47F-90ECD0923F83}" type="presParOf" srcId="{1443765F-5E94-4158-B9B2-7B31D3C23507}" destId="{1ED911C2-B152-488B-B00B-FA4C99E8C008}" srcOrd="7" destOrd="0" presId="urn:microsoft.com/office/officeart/2005/8/layout/chevron1"/>
    <dgm:cxn modelId="{03DDE1B7-2676-4FBA-A31E-EA6D4534E8EF}" type="presParOf" srcId="{1443765F-5E94-4158-B9B2-7B31D3C23507}" destId="{D54F7E50-DEDA-4284-8A75-BD45409D9D1C}" srcOrd="8" destOrd="0" presId="urn:microsoft.com/office/officeart/2005/8/layout/chevron1"/>
    <dgm:cxn modelId="{AA92ABB9-BAA7-40E8-A026-2501EB47DF17}" type="presParOf" srcId="{1443765F-5E94-4158-B9B2-7B31D3C23507}" destId="{BF5E47A2-12B2-42BB-A498-D446C2985056}" srcOrd="9" destOrd="0" presId="urn:microsoft.com/office/officeart/2005/8/layout/chevron1"/>
    <dgm:cxn modelId="{429C8923-A738-4948-A49D-59F646E38CE6}" type="presParOf" srcId="{1443765F-5E94-4158-B9B2-7B31D3C23507}" destId="{6ECE6DE6-EACE-4310-9AC5-A4713BFACF5F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90.xml><?xml version="1.0" encoding="utf-8"?>
<dgm:dataModel xmlns:dgm="http://schemas.openxmlformats.org/drawingml/2006/diagram" xmlns:a="http://schemas.openxmlformats.org/drawingml/2006/main">
  <dgm:ptLst>
    <dgm:pt modelId="{BE5FF950-2A0D-4F42-91D4-9B993F113AC7}" type="doc">
      <dgm:prSet loTypeId="urn:microsoft.com/office/officeart/2005/8/layout/chevron1" loCatId="process" qsTypeId="urn:microsoft.com/office/officeart/2005/8/quickstyle/simple1" qsCatId="simple" csTypeId="urn:microsoft.com/office/officeart/2005/8/colors/colorful1" csCatId="colorful" phldr="1"/>
      <dgm:spPr/>
    </dgm:pt>
    <dgm:pt modelId="{1DBD1DAE-67BF-4B77-A4BB-55C53488C8DC}">
      <dgm:prSet phldrT="[Text]"/>
      <dgm:spPr/>
      <dgm:t>
        <a:bodyPr/>
        <a:lstStyle/>
        <a:p>
          <a:r>
            <a:rPr lang="en-US" dirty="0"/>
            <a:t>Beyond-CMOS</a:t>
          </a:r>
        </a:p>
      </dgm:t>
    </dgm:pt>
    <dgm:pt modelId="{74EC9D49-1EC2-4957-84F9-8A022B8B0C28}" type="parTrans" cxnId="{14F85737-5C87-4069-B374-290DBC46FDBC}">
      <dgm:prSet/>
      <dgm:spPr/>
      <dgm:t>
        <a:bodyPr/>
        <a:lstStyle/>
        <a:p>
          <a:endParaRPr lang="en-US"/>
        </a:p>
      </dgm:t>
    </dgm:pt>
    <dgm:pt modelId="{0DD9B238-0696-479A-94A2-B6D1786E5B9F}" type="sibTrans" cxnId="{14F85737-5C87-4069-B374-290DBC46FDBC}">
      <dgm:prSet/>
      <dgm:spPr/>
      <dgm:t>
        <a:bodyPr/>
        <a:lstStyle/>
        <a:p>
          <a:endParaRPr lang="en-US"/>
        </a:p>
      </dgm:t>
    </dgm:pt>
    <dgm:pt modelId="{907D46D8-0AC8-40F3-9AEE-ADF6FBDBE8B7}">
      <dgm:prSet phldrT="[Text]"/>
      <dgm:spPr>
        <a:solidFill>
          <a:schemeClr val="accent3">
            <a:hueOff val="0"/>
            <a:satOff val="0"/>
            <a:lumOff val="0"/>
          </a:schemeClr>
        </a:solidFill>
      </dgm:spPr>
      <dgm:t>
        <a:bodyPr/>
        <a:lstStyle/>
        <a:p>
          <a:r>
            <a:rPr lang="en-US" dirty="0"/>
            <a:t>Graphene CNN</a:t>
          </a:r>
        </a:p>
      </dgm:t>
    </dgm:pt>
    <dgm:pt modelId="{5B3CE2EA-5E87-4365-B64A-EA35F44F493B}" type="parTrans" cxnId="{9F23AE52-01A6-44E1-A279-F95BA52723D5}">
      <dgm:prSet/>
      <dgm:spPr/>
      <dgm:t>
        <a:bodyPr/>
        <a:lstStyle/>
        <a:p>
          <a:endParaRPr lang="en-US"/>
        </a:p>
      </dgm:t>
    </dgm:pt>
    <dgm:pt modelId="{FBF95CD8-F13B-4642-ABC6-BE835C700054}" type="sibTrans" cxnId="{9F23AE52-01A6-44E1-A279-F95BA52723D5}">
      <dgm:prSet/>
      <dgm:spPr/>
      <dgm:t>
        <a:bodyPr/>
        <a:lstStyle/>
        <a:p>
          <a:endParaRPr lang="en-US"/>
        </a:p>
      </dgm:t>
    </dgm:pt>
    <dgm:pt modelId="{035A559D-0505-4FB0-B923-0796A157069B}">
      <dgm:prSet phldrT="[Text]"/>
      <dgm:spPr>
        <a:solidFill>
          <a:schemeClr val="accent4">
            <a:hueOff val="0"/>
            <a:satOff val="0"/>
            <a:lumOff val="0"/>
            <a:alpha val="10000"/>
          </a:schemeClr>
        </a:solidFill>
      </dgm:spPr>
      <dgm:t>
        <a:bodyPr/>
        <a:lstStyle/>
        <a:p>
          <a:r>
            <a:rPr lang="en-US" dirty="0"/>
            <a:t>RG Mux Logic</a:t>
          </a:r>
        </a:p>
      </dgm:t>
    </dgm:pt>
    <dgm:pt modelId="{5319D9B5-D035-4C8D-8DB3-D9FDC2A0F4FB}" type="parTrans" cxnId="{4EF5110F-7EA6-4501-AE3E-1288F7B9D891}">
      <dgm:prSet/>
      <dgm:spPr/>
      <dgm:t>
        <a:bodyPr/>
        <a:lstStyle/>
        <a:p>
          <a:endParaRPr lang="en-US"/>
        </a:p>
      </dgm:t>
    </dgm:pt>
    <dgm:pt modelId="{2ED04320-4A65-4710-A327-5A68CE0C4FE6}" type="sibTrans" cxnId="{4EF5110F-7EA6-4501-AE3E-1288F7B9D891}">
      <dgm:prSet/>
      <dgm:spPr/>
      <dgm:t>
        <a:bodyPr/>
        <a:lstStyle/>
        <a:p>
          <a:endParaRPr lang="en-US"/>
        </a:p>
      </dgm:t>
    </dgm:pt>
    <dgm:pt modelId="{40CD313F-31F7-48F3-9E4F-B3A7C957EE47}">
      <dgm:prSet phldrT="[Text]"/>
      <dgm:spPr>
        <a:solidFill>
          <a:schemeClr val="accent5">
            <a:hueOff val="0"/>
            <a:satOff val="0"/>
            <a:lumOff val="0"/>
            <a:alpha val="10000"/>
          </a:schemeClr>
        </a:solidFill>
      </dgm:spPr>
      <dgm:t>
        <a:bodyPr/>
        <a:lstStyle/>
        <a:p>
          <a:r>
            <a:rPr lang="en-US" dirty="0"/>
            <a:t>Graphene Properties</a:t>
          </a:r>
        </a:p>
      </dgm:t>
    </dgm:pt>
    <dgm:pt modelId="{995A6824-2EA9-4FD4-9ADF-88960B70E26B}" type="parTrans" cxnId="{0628C1E7-3DD9-4962-BA36-CEBBF6753F0F}">
      <dgm:prSet/>
      <dgm:spPr/>
      <dgm:t>
        <a:bodyPr/>
        <a:lstStyle/>
        <a:p>
          <a:endParaRPr lang="en-US"/>
        </a:p>
      </dgm:t>
    </dgm:pt>
    <dgm:pt modelId="{8AAD685E-575F-44BD-99C7-BF61A131180F}" type="sibTrans" cxnId="{0628C1E7-3DD9-4962-BA36-CEBBF6753F0F}">
      <dgm:prSet/>
      <dgm:spPr/>
      <dgm:t>
        <a:bodyPr/>
        <a:lstStyle/>
        <a:p>
          <a:endParaRPr lang="en-US"/>
        </a:p>
      </dgm:t>
    </dgm:pt>
    <dgm:pt modelId="{1443765F-5E94-4158-B9B2-7B31D3C23507}" type="pres">
      <dgm:prSet presAssocID="{BE5FF950-2A0D-4F42-91D4-9B993F113AC7}" presName="Name0" presStyleCnt="0">
        <dgm:presLayoutVars>
          <dgm:dir/>
          <dgm:animLvl val="lvl"/>
          <dgm:resizeHandles val="exact"/>
        </dgm:presLayoutVars>
      </dgm:prSet>
      <dgm:spPr/>
    </dgm:pt>
    <dgm:pt modelId="{005E62C2-FDC7-422C-9DCF-48970522C1BA}" type="pres">
      <dgm:prSet presAssocID="{1DBD1DAE-67BF-4B77-A4BB-55C53488C8DC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E6D7877-5E05-4E5C-B9C7-1984B7C8ECEB}" type="pres">
      <dgm:prSet presAssocID="{0DD9B238-0696-479A-94A2-B6D1786E5B9F}" presName="parTxOnlySpace" presStyleCnt="0"/>
      <dgm:spPr/>
    </dgm:pt>
    <dgm:pt modelId="{8119E358-620E-455E-A0A3-C57835FB82DD}" type="pres">
      <dgm:prSet presAssocID="{907D46D8-0AC8-40F3-9AEE-ADF6FBDBE8B7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9C3C6AA-2D99-49FD-B9EC-0DF003C920FE}" type="pres">
      <dgm:prSet presAssocID="{FBF95CD8-F13B-4642-ABC6-BE835C700054}" presName="parTxOnlySpace" presStyleCnt="0"/>
      <dgm:spPr/>
    </dgm:pt>
    <dgm:pt modelId="{DDAF493E-6026-449D-AF9A-D88CC8DEE280}" type="pres">
      <dgm:prSet presAssocID="{035A559D-0505-4FB0-B923-0796A157069B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09948A4-0026-4EAC-8370-8952007C5742}" type="pres">
      <dgm:prSet presAssocID="{2ED04320-4A65-4710-A327-5A68CE0C4FE6}" presName="parTxOnlySpace" presStyleCnt="0"/>
      <dgm:spPr/>
    </dgm:pt>
    <dgm:pt modelId="{188CE91C-CE85-47EE-9AEA-5E2783DD1EEF}" type="pres">
      <dgm:prSet presAssocID="{40CD313F-31F7-48F3-9E4F-B3A7C957EE47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7295FB0-845D-4AD7-B46B-BA5AEC5B92B9}" type="presOf" srcId="{BE5FF950-2A0D-4F42-91D4-9B993F113AC7}" destId="{1443765F-5E94-4158-B9B2-7B31D3C23507}" srcOrd="0" destOrd="0" presId="urn:microsoft.com/office/officeart/2005/8/layout/chevron1"/>
    <dgm:cxn modelId="{23D73535-B37D-43BB-A2F6-01B3B5107887}" type="presOf" srcId="{907D46D8-0AC8-40F3-9AEE-ADF6FBDBE8B7}" destId="{8119E358-620E-455E-A0A3-C57835FB82DD}" srcOrd="0" destOrd="0" presId="urn:microsoft.com/office/officeart/2005/8/layout/chevron1"/>
    <dgm:cxn modelId="{0628C1E7-3DD9-4962-BA36-CEBBF6753F0F}" srcId="{BE5FF950-2A0D-4F42-91D4-9B993F113AC7}" destId="{40CD313F-31F7-48F3-9E4F-B3A7C957EE47}" srcOrd="3" destOrd="0" parTransId="{995A6824-2EA9-4FD4-9ADF-88960B70E26B}" sibTransId="{8AAD685E-575F-44BD-99C7-BF61A131180F}"/>
    <dgm:cxn modelId="{B41878D1-7DF3-40C1-8F96-F093B1472827}" type="presOf" srcId="{1DBD1DAE-67BF-4B77-A4BB-55C53488C8DC}" destId="{005E62C2-FDC7-422C-9DCF-48970522C1BA}" srcOrd="0" destOrd="0" presId="urn:microsoft.com/office/officeart/2005/8/layout/chevron1"/>
    <dgm:cxn modelId="{14F85737-5C87-4069-B374-290DBC46FDBC}" srcId="{BE5FF950-2A0D-4F42-91D4-9B993F113AC7}" destId="{1DBD1DAE-67BF-4B77-A4BB-55C53488C8DC}" srcOrd="0" destOrd="0" parTransId="{74EC9D49-1EC2-4957-84F9-8A022B8B0C28}" sibTransId="{0DD9B238-0696-479A-94A2-B6D1786E5B9F}"/>
    <dgm:cxn modelId="{4EF5110F-7EA6-4501-AE3E-1288F7B9D891}" srcId="{BE5FF950-2A0D-4F42-91D4-9B993F113AC7}" destId="{035A559D-0505-4FB0-B923-0796A157069B}" srcOrd="2" destOrd="0" parTransId="{5319D9B5-D035-4C8D-8DB3-D9FDC2A0F4FB}" sibTransId="{2ED04320-4A65-4710-A327-5A68CE0C4FE6}"/>
    <dgm:cxn modelId="{9F23AE52-01A6-44E1-A279-F95BA52723D5}" srcId="{BE5FF950-2A0D-4F42-91D4-9B993F113AC7}" destId="{907D46D8-0AC8-40F3-9AEE-ADF6FBDBE8B7}" srcOrd="1" destOrd="0" parTransId="{5B3CE2EA-5E87-4365-B64A-EA35F44F493B}" sibTransId="{FBF95CD8-F13B-4642-ABC6-BE835C700054}"/>
    <dgm:cxn modelId="{F767CF43-A1CC-40BB-B47F-A58068834474}" type="presOf" srcId="{40CD313F-31F7-48F3-9E4F-B3A7C957EE47}" destId="{188CE91C-CE85-47EE-9AEA-5E2783DD1EEF}" srcOrd="0" destOrd="0" presId="urn:microsoft.com/office/officeart/2005/8/layout/chevron1"/>
    <dgm:cxn modelId="{4AFA92D8-2D4C-486A-8878-2698F6E0433A}" type="presOf" srcId="{035A559D-0505-4FB0-B923-0796A157069B}" destId="{DDAF493E-6026-449D-AF9A-D88CC8DEE280}" srcOrd="0" destOrd="0" presId="urn:microsoft.com/office/officeart/2005/8/layout/chevron1"/>
    <dgm:cxn modelId="{9C687F61-7FAD-4144-B44E-604043480AEC}" type="presParOf" srcId="{1443765F-5E94-4158-B9B2-7B31D3C23507}" destId="{005E62C2-FDC7-422C-9DCF-48970522C1BA}" srcOrd="0" destOrd="0" presId="urn:microsoft.com/office/officeart/2005/8/layout/chevron1"/>
    <dgm:cxn modelId="{F75BC78E-8C53-4C27-ABBC-56C8D6EFE65D}" type="presParOf" srcId="{1443765F-5E94-4158-B9B2-7B31D3C23507}" destId="{3E6D7877-5E05-4E5C-B9C7-1984B7C8ECEB}" srcOrd="1" destOrd="0" presId="urn:microsoft.com/office/officeart/2005/8/layout/chevron1"/>
    <dgm:cxn modelId="{5EA8761E-9D77-4E43-B682-073181F1F497}" type="presParOf" srcId="{1443765F-5E94-4158-B9B2-7B31D3C23507}" destId="{8119E358-620E-455E-A0A3-C57835FB82DD}" srcOrd="2" destOrd="0" presId="urn:microsoft.com/office/officeart/2005/8/layout/chevron1"/>
    <dgm:cxn modelId="{3943BDC7-A2AB-48D4-9BA3-618A85E41024}" type="presParOf" srcId="{1443765F-5E94-4158-B9B2-7B31D3C23507}" destId="{C9C3C6AA-2D99-49FD-B9EC-0DF003C920FE}" srcOrd="3" destOrd="0" presId="urn:microsoft.com/office/officeart/2005/8/layout/chevron1"/>
    <dgm:cxn modelId="{7DA792BB-3EF4-4D5E-87F7-5F87939E7848}" type="presParOf" srcId="{1443765F-5E94-4158-B9B2-7B31D3C23507}" destId="{DDAF493E-6026-449D-AF9A-D88CC8DEE280}" srcOrd="4" destOrd="0" presId="urn:microsoft.com/office/officeart/2005/8/layout/chevron1"/>
    <dgm:cxn modelId="{4D26CB34-179F-4AC5-BE70-F7A420739B5F}" type="presParOf" srcId="{1443765F-5E94-4158-B9B2-7B31D3C23507}" destId="{B09948A4-0026-4EAC-8370-8952007C5742}" srcOrd="5" destOrd="0" presId="urn:microsoft.com/office/officeart/2005/8/layout/chevron1"/>
    <dgm:cxn modelId="{1091061A-D287-4267-90F1-A9D520D9E8AD}" type="presParOf" srcId="{1443765F-5E94-4158-B9B2-7B31D3C23507}" destId="{188CE91C-CE85-47EE-9AEA-5E2783DD1EEF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1.xml><?xml version="1.0" encoding="utf-8"?>
<dgm:dataModel xmlns:dgm="http://schemas.openxmlformats.org/drawingml/2006/diagram" xmlns:a="http://schemas.openxmlformats.org/drawingml/2006/main">
  <dgm:ptLst>
    <dgm:pt modelId="{BE5FF950-2A0D-4F42-91D4-9B993F113AC7}" type="doc">
      <dgm:prSet loTypeId="urn:microsoft.com/office/officeart/2005/8/layout/chevron1" loCatId="process" qsTypeId="urn:microsoft.com/office/officeart/2005/8/quickstyle/simple1" qsCatId="simple" csTypeId="urn:microsoft.com/office/officeart/2005/8/colors/colorful1" csCatId="colorful" phldr="1"/>
      <dgm:spPr/>
    </dgm:pt>
    <dgm:pt modelId="{1DBD1DAE-67BF-4B77-A4BB-55C53488C8DC}">
      <dgm:prSet phldrT="[Text]"/>
      <dgm:spPr/>
      <dgm:t>
        <a:bodyPr/>
        <a:lstStyle/>
        <a:p>
          <a:r>
            <a:rPr lang="en-US" dirty="0"/>
            <a:t>Beyond-CMOS</a:t>
          </a:r>
        </a:p>
      </dgm:t>
    </dgm:pt>
    <dgm:pt modelId="{74EC9D49-1EC2-4957-84F9-8A022B8B0C28}" type="parTrans" cxnId="{14F85737-5C87-4069-B374-290DBC46FDBC}">
      <dgm:prSet/>
      <dgm:spPr/>
      <dgm:t>
        <a:bodyPr/>
        <a:lstStyle/>
        <a:p>
          <a:endParaRPr lang="en-US"/>
        </a:p>
      </dgm:t>
    </dgm:pt>
    <dgm:pt modelId="{0DD9B238-0696-479A-94A2-B6D1786E5B9F}" type="sibTrans" cxnId="{14F85737-5C87-4069-B374-290DBC46FDBC}">
      <dgm:prSet/>
      <dgm:spPr/>
      <dgm:t>
        <a:bodyPr/>
        <a:lstStyle/>
        <a:p>
          <a:endParaRPr lang="en-US"/>
        </a:p>
      </dgm:t>
    </dgm:pt>
    <dgm:pt modelId="{907D46D8-0AC8-40F3-9AEE-ADF6FBDBE8B7}">
      <dgm:prSet phldrT="[Text]"/>
      <dgm:spPr>
        <a:solidFill>
          <a:schemeClr val="accent3">
            <a:hueOff val="0"/>
            <a:satOff val="0"/>
            <a:lumOff val="0"/>
          </a:schemeClr>
        </a:solidFill>
      </dgm:spPr>
      <dgm:t>
        <a:bodyPr/>
        <a:lstStyle/>
        <a:p>
          <a:r>
            <a:rPr lang="en-US" dirty="0"/>
            <a:t>Graphene CNN</a:t>
          </a:r>
        </a:p>
      </dgm:t>
    </dgm:pt>
    <dgm:pt modelId="{5B3CE2EA-5E87-4365-B64A-EA35F44F493B}" type="parTrans" cxnId="{9F23AE52-01A6-44E1-A279-F95BA52723D5}">
      <dgm:prSet/>
      <dgm:spPr/>
      <dgm:t>
        <a:bodyPr/>
        <a:lstStyle/>
        <a:p>
          <a:endParaRPr lang="en-US"/>
        </a:p>
      </dgm:t>
    </dgm:pt>
    <dgm:pt modelId="{FBF95CD8-F13B-4642-ABC6-BE835C700054}" type="sibTrans" cxnId="{9F23AE52-01A6-44E1-A279-F95BA52723D5}">
      <dgm:prSet/>
      <dgm:spPr/>
      <dgm:t>
        <a:bodyPr/>
        <a:lstStyle/>
        <a:p>
          <a:endParaRPr lang="en-US"/>
        </a:p>
      </dgm:t>
    </dgm:pt>
    <dgm:pt modelId="{035A559D-0505-4FB0-B923-0796A157069B}">
      <dgm:prSet phldrT="[Text]"/>
      <dgm:spPr>
        <a:solidFill>
          <a:schemeClr val="accent4">
            <a:hueOff val="0"/>
            <a:satOff val="0"/>
            <a:lumOff val="0"/>
            <a:alpha val="10000"/>
          </a:schemeClr>
        </a:solidFill>
      </dgm:spPr>
      <dgm:t>
        <a:bodyPr/>
        <a:lstStyle/>
        <a:p>
          <a:r>
            <a:rPr lang="en-US" dirty="0"/>
            <a:t>RG Mux Logic</a:t>
          </a:r>
        </a:p>
      </dgm:t>
    </dgm:pt>
    <dgm:pt modelId="{5319D9B5-D035-4C8D-8DB3-D9FDC2A0F4FB}" type="parTrans" cxnId="{4EF5110F-7EA6-4501-AE3E-1288F7B9D891}">
      <dgm:prSet/>
      <dgm:spPr/>
      <dgm:t>
        <a:bodyPr/>
        <a:lstStyle/>
        <a:p>
          <a:endParaRPr lang="en-US"/>
        </a:p>
      </dgm:t>
    </dgm:pt>
    <dgm:pt modelId="{2ED04320-4A65-4710-A327-5A68CE0C4FE6}" type="sibTrans" cxnId="{4EF5110F-7EA6-4501-AE3E-1288F7B9D891}">
      <dgm:prSet/>
      <dgm:spPr/>
      <dgm:t>
        <a:bodyPr/>
        <a:lstStyle/>
        <a:p>
          <a:endParaRPr lang="en-US"/>
        </a:p>
      </dgm:t>
    </dgm:pt>
    <dgm:pt modelId="{40CD313F-31F7-48F3-9E4F-B3A7C957EE47}">
      <dgm:prSet phldrT="[Text]"/>
      <dgm:spPr>
        <a:solidFill>
          <a:schemeClr val="accent5">
            <a:hueOff val="0"/>
            <a:satOff val="0"/>
            <a:lumOff val="0"/>
            <a:alpha val="10000"/>
          </a:schemeClr>
        </a:solidFill>
      </dgm:spPr>
      <dgm:t>
        <a:bodyPr/>
        <a:lstStyle/>
        <a:p>
          <a:r>
            <a:rPr lang="en-US" dirty="0"/>
            <a:t>Graphene Properties</a:t>
          </a:r>
        </a:p>
      </dgm:t>
    </dgm:pt>
    <dgm:pt modelId="{995A6824-2EA9-4FD4-9ADF-88960B70E26B}" type="parTrans" cxnId="{0628C1E7-3DD9-4962-BA36-CEBBF6753F0F}">
      <dgm:prSet/>
      <dgm:spPr/>
      <dgm:t>
        <a:bodyPr/>
        <a:lstStyle/>
        <a:p>
          <a:endParaRPr lang="en-US"/>
        </a:p>
      </dgm:t>
    </dgm:pt>
    <dgm:pt modelId="{8AAD685E-575F-44BD-99C7-BF61A131180F}" type="sibTrans" cxnId="{0628C1E7-3DD9-4962-BA36-CEBBF6753F0F}">
      <dgm:prSet/>
      <dgm:spPr/>
      <dgm:t>
        <a:bodyPr/>
        <a:lstStyle/>
        <a:p>
          <a:endParaRPr lang="en-US"/>
        </a:p>
      </dgm:t>
    </dgm:pt>
    <dgm:pt modelId="{1443765F-5E94-4158-B9B2-7B31D3C23507}" type="pres">
      <dgm:prSet presAssocID="{BE5FF950-2A0D-4F42-91D4-9B993F113AC7}" presName="Name0" presStyleCnt="0">
        <dgm:presLayoutVars>
          <dgm:dir/>
          <dgm:animLvl val="lvl"/>
          <dgm:resizeHandles val="exact"/>
        </dgm:presLayoutVars>
      </dgm:prSet>
      <dgm:spPr/>
    </dgm:pt>
    <dgm:pt modelId="{005E62C2-FDC7-422C-9DCF-48970522C1BA}" type="pres">
      <dgm:prSet presAssocID="{1DBD1DAE-67BF-4B77-A4BB-55C53488C8DC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E6D7877-5E05-4E5C-B9C7-1984B7C8ECEB}" type="pres">
      <dgm:prSet presAssocID="{0DD9B238-0696-479A-94A2-B6D1786E5B9F}" presName="parTxOnlySpace" presStyleCnt="0"/>
      <dgm:spPr/>
    </dgm:pt>
    <dgm:pt modelId="{8119E358-620E-455E-A0A3-C57835FB82DD}" type="pres">
      <dgm:prSet presAssocID="{907D46D8-0AC8-40F3-9AEE-ADF6FBDBE8B7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9C3C6AA-2D99-49FD-B9EC-0DF003C920FE}" type="pres">
      <dgm:prSet presAssocID="{FBF95CD8-F13B-4642-ABC6-BE835C700054}" presName="parTxOnlySpace" presStyleCnt="0"/>
      <dgm:spPr/>
    </dgm:pt>
    <dgm:pt modelId="{DDAF493E-6026-449D-AF9A-D88CC8DEE280}" type="pres">
      <dgm:prSet presAssocID="{035A559D-0505-4FB0-B923-0796A157069B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09948A4-0026-4EAC-8370-8952007C5742}" type="pres">
      <dgm:prSet presAssocID="{2ED04320-4A65-4710-A327-5A68CE0C4FE6}" presName="parTxOnlySpace" presStyleCnt="0"/>
      <dgm:spPr/>
    </dgm:pt>
    <dgm:pt modelId="{188CE91C-CE85-47EE-9AEA-5E2783DD1EEF}" type="pres">
      <dgm:prSet presAssocID="{40CD313F-31F7-48F3-9E4F-B3A7C957EE47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7295FB0-845D-4AD7-B46B-BA5AEC5B92B9}" type="presOf" srcId="{BE5FF950-2A0D-4F42-91D4-9B993F113AC7}" destId="{1443765F-5E94-4158-B9B2-7B31D3C23507}" srcOrd="0" destOrd="0" presId="urn:microsoft.com/office/officeart/2005/8/layout/chevron1"/>
    <dgm:cxn modelId="{23D73535-B37D-43BB-A2F6-01B3B5107887}" type="presOf" srcId="{907D46D8-0AC8-40F3-9AEE-ADF6FBDBE8B7}" destId="{8119E358-620E-455E-A0A3-C57835FB82DD}" srcOrd="0" destOrd="0" presId="urn:microsoft.com/office/officeart/2005/8/layout/chevron1"/>
    <dgm:cxn modelId="{0628C1E7-3DD9-4962-BA36-CEBBF6753F0F}" srcId="{BE5FF950-2A0D-4F42-91D4-9B993F113AC7}" destId="{40CD313F-31F7-48F3-9E4F-B3A7C957EE47}" srcOrd="3" destOrd="0" parTransId="{995A6824-2EA9-4FD4-9ADF-88960B70E26B}" sibTransId="{8AAD685E-575F-44BD-99C7-BF61A131180F}"/>
    <dgm:cxn modelId="{B41878D1-7DF3-40C1-8F96-F093B1472827}" type="presOf" srcId="{1DBD1DAE-67BF-4B77-A4BB-55C53488C8DC}" destId="{005E62C2-FDC7-422C-9DCF-48970522C1BA}" srcOrd="0" destOrd="0" presId="urn:microsoft.com/office/officeart/2005/8/layout/chevron1"/>
    <dgm:cxn modelId="{14F85737-5C87-4069-B374-290DBC46FDBC}" srcId="{BE5FF950-2A0D-4F42-91D4-9B993F113AC7}" destId="{1DBD1DAE-67BF-4B77-A4BB-55C53488C8DC}" srcOrd="0" destOrd="0" parTransId="{74EC9D49-1EC2-4957-84F9-8A022B8B0C28}" sibTransId="{0DD9B238-0696-479A-94A2-B6D1786E5B9F}"/>
    <dgm:cxn modelId="{4EF5110F-7EA6-4501-AE3E-1288F7B9D891}" srcId="{BE5FF950-2A0D-4F42-91D4-9B993F113AC7}" destId="{035A559D-0505-4FB0-B923-0796A157069B}" srcOrd="2" destOrd="0" parTransId="{5319D9B5-D035-4C8D-8DB3-D9FDC2A0F4FB}" sibTransId="{2ED04320-4A65-4710-A327-5A68CE0C4FE6}"/>
    <dgm:cxn modelId="{9F23AE52-01A6-44E1-A279-F95BA52723D5}" srcId="{BE5FF950-2A0D-4F42-91D4-9B993F113AC7}" destId="{907D46D8-0AC8-40F3-9AEE-ADF6FBDBE8B7}" srcOrd="1" destOrd="0" parTransId="{5B3CE2EA-5E87-4365-B64A-EA35F44F493B}" sibTransId="{FBF95CD8-F13B-4642-ABC6-BE835C700054}"/>
    <dgm:cxn modelId="{F767CF43-A1CC-40BB-B47F-A58068834474}" type="presOf" srcId="{40CD313F-31F7-48F3-9E4F-B3A7C957EE47}" destId="{188CE91C-CE85-47EE-9AEA-5E2783DD1EEF}" srcOrd="0" destOrd="0" presId="urn:microsoft.com/office/officeart/2005/8/layout/chevron1"/>
    <dgm:cxn modelId="{4AFA92D8-2D4C-486A-8878-2698F6E0433A}" type="presOf" srcId="{035A559D-0505-4FB0-B923-0796A157069B}" destId="{DDAF493E-6026-449D-AF9A-D88CC8DEE280}" srcOrd="0" destOrd="0" presId="urn:microsoft.com/office/officeart/2005/8/layout/chevron1"/>
    <dgm:cxn modelId="{9C687F61-7FAD-4144-B44E-604043480AEC}" type="presParOf" srcId="{1443765F-5E94-4158-B9B2-7B31D3C23507}" destId="{005E62C2-FDC7-422C-9DCF-48970522C1BA}" srcOrd="0" destOrd="0" presId="urn:microsoft.com/office/officeart/2005/8/layout/chevron1"/>
    <dgm:cxn modelId="{F75BC78E-8C53-4C27-ABBC-56C8D6EFE65D}" type="presParOf" srcId="{1443765F-5E94-4158-B9B2-7B31D3C23507}" destId="{3E6D7877-5E05-4E5C-B9C7-1984B7C8ECEB}" srcOrd="1" destOrd="0" presId="urn:microsoft.com/office/officeart/2005/8/layout/chevron1"/>
    <dgm:cxn modelId="{5EA8761E-9D77-4E43-B682-073181F1F497}" type="presParOf" srcId="{1443765F-5E94-4158-B9B2-7B31D3C23507}" destId="{8119E358-620E-455E-A0A3-C57835FB82DD}" srcOrd="2" destOrd="0" presId="urn:microsoft.com/office/officeart/2005/8/layout/chevron1"/>
    <dgm:cxn modelId="{3943BDC7-A2AB-48D4-9BA3-618A85E41024}" type="presParOf" srcId="{1443765F-5E94-4158-B9B2-7B31D3C23507}" destId="{C9C3C6AA-2D99-49FD-B9EC-0DF003C920FE}" srcOrd="3" destOrd="0" presId="urn:microsoft.com/office/officeart/2005/8/layout/chevron1"/>
    <dgm:cxn modelId="{7DA792BB-3EF4-4D5E-87F7-5F87939E7848}" type="presParOf" srcId="{1443765F-5E94-4158-B9B2-7B31D3C23507}" destId="{DDAF493E-6026-449D-AF9A-D88CC8DEE280}" srcOrd="4" destOrd="0" presId="urn:microsoft.com/office/officeart/2005/8/layout/chevron1"/>
    <dgm:cxn modelId="{4D26CB34-179F-4AC5-BE70-F7A420739B5F}" type="presParOf" srcId="{1443765F-5E94-4158-B9B2-7B31D3C23507}" destId="{B09948A4-0026-4EAC-8370-8952007C5742}" srcOrd="5" destOrd="0" presId="urn:microsoft.com/office/officeart/2005/8/layout/chevron1"/>
    <dgm:cxn modelId="{1091061A-D287-4267-90F1-A9D520D9E8AD}" type="presParOf" srcId="{1443765F-5E94-4158-B9B2-7B31D3C23507}" destId="{188CE91C-CE85-47EE-9AEA-5E2783DD1EEF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2.xml><?xml version="1.0" encoding="utf-8"?>
<dgm:dataModel xmlns:dgm="http://schemas.openxmlformats.org/drawingml/2006/diagram" xmlns:a="http://schemas.openxmlformats.org/drawingml/2006/main">
  <dgm:ptLst>
    <dgm:pt modelId="{BE5FF950-2A0D-4F42-91D4-9B993F113AC7}" type="doc">
      <dgm:prSet loTypeId="urn:microsoft.com/office/officeart/2005/8/layout/chevron1" loCatId="process" qsTypeId="urn:microsoft.com/office/officeart/2005/8/quickstyle/simple1" qsCatId="simple" csTypeId="urn:microsoft.com/office/officeart/2005/8/colors/colorful1" csCatId="colorful" phldr="1"/>
      <dgm:spPr/>
    </dgm:pt>
    <dgm:pt modelId="{1DBD1DAE-67BF-4B77-A4BB-55C53488C8DC}">
      <dgm:prSet phldrT="[Text]"/>
      <dgm:spPr/>
      <dgm:t>
        <a:bodyPr/>
        <a:lstStyle/>
        <a:p>
          <a:r>
            <a:rPr lang="en-US" dirty="0"/>
            <a:t>Beyond-CMOS</a:t>
          </a:r>
        </a:p>
      </dgm:t>
    </dgm:pt>
    <dgm:pt modelId="{74EC9D49-1EC2-4957-84F9-8A022B8B0C28}" type="parTrans" cxnId="{14F85737-5C87-4069-B374-290DBC46FDBC}">
      <dgm:prSet/>
      <dgm:spPr/>
      <dgm:t>
        <a:bodyPr/>
        <a:lstStyle/>
        <a:p>
          <a:endParaRPr lang="en-US"/>
        </a:p>
      </dgm:t>
    </dgm:pt>
    <dgm:pt modelId="{0DD9B238-0696-479A-94A2-B6D1786E5B9F}" type="sibTrans" cxnId="{14F85737-5C87-4069-B374-290DBC46FDBC}">
      <dgm:prSet/>
      <dgm:spPr/>
      <dgm:t>
        <a:bodyPr/>
        <a:lstStyle/>
        <a:p>
          <a:endParaRPr lang="en-US"/>
        </a:p>
      </dgm:t>
    </dgm:pt>
    <dgm:pt modelId="{907D46D8-0AC8-40F3-9AEE-ADF6FBDBE8B7}">
      <dgm:prSet phldrT="[Text]"/>
      <dgm:spPr>
        <a:solidFill>
          <a:schemeClr val="accent3">
            <a:hueOff val="0"/>
            <a:satOff val="0"/>
            <a:lumOff val="0"/>
          </a:schemeClr>
        </a:solidFill>
      </dgm:spPr>
      <dgm:t>
        <a:bodyPr/>
        <a:lstStyle/>
        <a:p>
          <a:r>
            <a:rPr lang="en-US" dirty="0"/>
            <a:t>Graphene CNN</a:t>
          </a:r>
        </a:p>
      </dgm:t>
    </dgm:pt>
    <dgm:pt modelId="{5B3CE2EA-5E87-4365-B64A-EA35F44F493B}" type="parTrans" cxnId="{9F23AE52-01A6-44E1-A279-F95BA52723D5}">
      <dgm:prSet/>
      <dgm:spPr/>
      <dgm:t>
        <a:bodyPr/>
        <a:lstStyle/>
        <a:p>
          <a:endParaRPr lang="en-US"/>
        </a:p>
      </dgm:t>
    </dgm:pt>
    <dgm:pt modelId="{FBF95CD8-F13B-4642-ABC6-BE835C700054}" type="sibTrans" cxnId="{9F23AE52-01A6-44E1-A279-F95BA52723D5}">
      <dgm:prSet/>
      <dgm:spPr/>
      <dgm:t>
        <a:bodyPr/>
        <a:lstStyle/>
        <a:p>
          <a:endParaRPr lang="en-US"/>
        </a:p>
      </dgm:t>
    </dgm:pt>
    <dgm:pt modelId="{035A559D-0505-4FB0-B923-0796A157069B}">
      <dgm:prSet phldrT="[Text]"/>
      <dgm:spPr>
        <a:solidFill>
          <a:schemeClr val="accent4">
            <a:hueOff val="0"/>
            <a:satOff val="0"/>
            <a:lumOff val="0"/>
            <a:alpha val="10000"/>
          </a:schemeClr>
        </a:solidFill>
      </dgm:spPr>
      <dgm:t>
        <a:bodyPr/>
        <a:lstStyle/>
        <a:p>
          <a:r>
            <a:rPr lang="en-US" dirty="0"/>
            <a:t>RG Mux Logic</a:t>
          </a:r>
        </a:p>
      </dgm:t>
    </dgm:pt>
    <dgm:pt modelId="{5319D9B5-D035-4C8D-8DB3-D9FDC2A0F4FB}" type="parTrans" cxnId="{4EF5110F-7EA6-4501-AE3E-1288F7B9D891}">
      <dgm:prSet/>
      <dgm:spPr/>
      <dgm:t>
        <a:bodyPr/>
        <a:lstStyle/>
        <a:p>
          <a:endParaRPr lang="en-US"/>
        </a:p>
      </dgm:t>
    </dgm:pt>
    <dgm:pt modelId="{2ED04320-4A65-4710-A327-5A68CE0C4FE6}" type="sibTrans" cxnId="{4EF5110F-7EA6-4501-AE3E-1288F7B9D891}">
      <dgm:prSet/>
      <dgm:spPr/>
      <dgm:t>
        <a:bodyPr/>
        <a:lstStyle/>
        <a:p>
          <a:endParaRPr lang="en-US"/>
        </a:p>
      </dgm:t>
    </dgm:pt>
    <dgm:pt modelId="{40CD313F-31F7-48F3-9E4F-B3A7C957EE47}">
      <dgm:prSet phldrT="[Text]"/>
      <dgm:spPr>
        <a:solidFill>
          <a:schemeClr val="accent5">
            <a:hueOff val="0"/>
            <a:satOff val="0"/>
            <a:lumOff val="0"/>
            <a:alpha val="10000"/>
          </a:schemeClr>
        </a:solidFill>
      </dgm:spPr>
      <dgm:t>
        <a:bodyPr/>
        <a:lstStyle/>
        <a:p>
          <a:r>
            <a:rPr lang="en-US" dirty="0"/>
            <a:t>Graphene Properties</a:t>
          </a:r>
        </a:p>
      </dgm:t>
    </dgm:pt>
    <dgm:pt modelId="{995A6824-2EA9-4FD4-9ADF-88960B70E26B}" type="parTrans" cxnId="{0628C1E7-3DD9-4962-BA36-CEBBF6753F0F}">
      <dgm:prSet/>
      <dgm:spPr/>
      <dgm:t>
        <a:bodyPr/>
        <a:lstStyle/>
        <a:p>
          <a:endParaRPr lang="en-US"/>
        </a:p>
      </dgm:t>
    </dgm:pt>
    <dgm:pt modelId="{8AAD685E-575F-44BD-99C7-BF61A131180F}" type="sibTrans" cxnId="{0628C1E7-3DD9-4962-BA36-CEBBF6753F0F}">
      <dgm:prSet/>
      <dgm:spPr/>
      <dgm:t>
        <a:bodyPr/>
        <a:lstStyle/>
        <a:p>
          <a:endParaRPr lang="en-US"/>
        </a:p>
      </dgm:t>
    </dgm:pt>
    <dgm:pt modelId="{1443765F-5E94-4158-B9B2-7B31D3C23507}" type="pres">
      <dgm:prSet presAssocID="{BE5FF950-2A0D-4F42-91D4-9B993F113AC7}" presName="Name0" presStyleCnt="0">
        <dgm:presLayoutVars>
          <dgm:dir/>
          <dgm:animLvl val="lvl"/>
          <dgm:resizeHandles val="exact"/>
        </dgm:presLayoutVars>
      </dgm:prSet>
      <dgm:spPr/>
    </dgm:pt>
    <dgm:pt modelId="{005E62C2-FDC7-422C-9DCF-48970522C1BA}" type="pres">
      <dgm:prSet presAssocID="{1DBD1DAE-67BF-4B77-A4BB-55C53488C8DC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E6D7877-5E05-4E5C-B9C7-1984B7C8ECEB}" type="pres">
      <dgm:prSet presAssocID="{0DD9B238-0696-479A-94A2-B6D1786E5B9F}" presName="parTxOnlySpace" presStyleCnt="0"/>
      <dgm:spPr/>
    </dgm:pt>
    <dgm:pt modelId="{8119E358-620E-455E-A0A3-C57835FB82DD}" type="pres">
      <dgm:prSet presAssocID="{907D46D8-0AC8-40F3-9AEE-ADF6FBDBE8B7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9C3C6AA-2D99-49FD-B9EC-0DF003C920FE}" type="pres">
      <dgm:prSet presAssocID="{FBF95CD8-F13B-4642-ABC6-BE835C700054}" presName="parTxOnlySpace" presStyleCnt="0"/>
      <dgm:spPr/>
    </dgm:pt>
    <dgm:pt modelId="{DDAF493E-6026-449D-AF9A-D88CC8DEE280}" type="pres">
      <dgm:prSet presAssocID="{035A559D-0505-4FB0-B923-0796A157069B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09948A4-0026-4EAC-8370-8952007C5742}" type="pres">
      <dgm:prSet presAssocID="{2ED04320-4A65-4710-A327-5A68CE0C4FE6}" presName="parTxOnlySpace" presStyleCnt="0"/>
      <dgm:spPr/>
    </dgm:pt>
    <dgm:pt modelId="{188CE91C-CE85-47EE-9AEA-5E2783DD1EEF}" type="pres">
      <dgm:prSet presAssocID="{40CD313F-31F7-48F3-9E4F-B3A7C957EE47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7295FB0-845D-4AD7-B46B-BA5AEC5B92B9}" type="presOf" srcId="{BE5FF950-2A0D-4F42-91D4-9B993F113AC7}" destId="{1443765F-5E94-4158-B9B2-7B31D3C23507}" srcOrd="0" destOrd="0" presId="urn:microsoft.com/office/officeart/2005/8/layout/chevron1"/>
    <dgm:cxn modelId="{23D73535-B37D-43BB-A2F6-01B3B5107887}" type="presOf" srcId="{907D46D8-0AC8-40F3-9AEE-ADF6FBDBE8B7}" destId="{8119E358-620E-455E-A0A3-C57835FB82DD}" srcOrd="0" destOrd="0" presId="urn:microsoft.com/office/officeart/2005/8/layout/chevron1"/>
    <dgm:cxn modelId="{0628C1E7-3DD9-4962-BA36-CEBBF6753F0F}" srcId="{BE5FF950-2A0D-4F42-91D4-9B993F113AC7}" destId="{40CD313F-31F7-48F3-9E4F-B3A7C957EE47}" srcOrd="3" destOrd="0" parTransId="{995A6824-2EA9-4FD4-9ADF-88960B70E26B}" sibTransId="{8AAD685E-575F-44BD-99C7-BF61A131180F}"/>
    <dgm:cxn modelId="{B41878D1-7DF3-40C1-8F96-F093B1472827}" type="presOf" srcId="{1DBD1DAE-67BF-4B77-A4BB-55C53488C8DC}" destId="{005E62C2-FDC7-422C-9DCF-48970522C1BA}" srcOrd="0" destOrd="0" presId="urn:microsoft.com/office/officeart/2005/8/layout/chevron1"/>
    <dgm:cxn modelId="{14F85737-5C87-4069-B374-290DBC46FDBC}" srcId="{BE5FF950-2A0D-4F42-91D4-9B993F113AC7}" destId="{1DBD1DAE-67BF-4B77-A4BB-55C53488C8DC}" srcOrd="0" destOrd="0" parTransId="{74EC9D49-1EC2-4957-84F9-8A022B8B0C28}" sibTransId="{0DD9B238-0696-479A-94A2-B6D1786E5B9F}"/>
    <dgm:cxn modelId="{4EF5110F-7EA6-4501-AE3E-1288F7B9D891}" srcId="{BE5FF950-2A0D-4F42-91D4-9B993F113AC7}" destId="{035A559D-0505-4FB0-B923-0796A157069B}" srcOrd="2" destOrd="0" parTransId="{5319D9B5-D035-4C8D-8DB3-D9FDC2A0F4FB}" sibTransId="{2ED04320-4A65-4710-A327-5A68CE0C4FE6}"/>
    <dgm:cxn modelId="{9F23AE52-01A6-44E1-A279-F95BA52723D5}" srcId="{BE5FF950-2A0D-4F42-91D4-9B993F113AC7}" destId="{907D46D8-0AC8-40F3-9AEE-ADF6FBDBE8B7}" srcOrd="1" destOrd="0" parTransId="{5B3CE2EA-5E87-4365-B64A-EA35F44F493B}" sibTransId="{FBF95CD8-F13B-4642-ABC6-BE835C700054}"/>
    <dgm:cxn modelId="{F767CF43-A1CC-40BB-B47F-A58068834474}" type="presOf" srcId="{40CD313F-31F7-48F3-9E4F-B3A7C957EE47}" destId="{188CE91C-CE85-47EE-9AEA-5E2783DD1EEF}" srcOrd="0" destOrd="0" presId="urn:microsoft.com/office/officeart/2005/8/layout/chevron1"/>
    <dgm:cxn modelId="{4AFA92D8-2D4C-486A-8878-2698F6E0433A}" type="presOf" srcId="{035A559D-0505-4FB0-B923-0796A157069B}" destId="{DDAF493E-6026-449D-AF9A-D88CC8DEE280}" srcOrd="0" destOrd="0" presId="urn:microsoft.com/office/officeart/2005/8/layout/chevron1"/>
    <dgm:cxn modelId="{9C687F61-7FAD-4144-B44E-604043480AEC}" type="presParOf" srcId="{1443765F-5E94-4158-B9B2-7B31D3C23507}" destId="{005E62C2-FDC7-422C-9DCF-48970522C1BA}" srcOrd="0" destOrd="0" presId="urn:microsoft.com/office/officeart/2005/8/layout/chevron1"/>
    <dgm:cxn modelId="{F75BC78E-8C53-4C27-ABBC-56C8D6EFE65D}" type="presParOf" srcId="{1443765F-5E94-4158-B9B2-7B31D3C23507}" destId="{3E6D7877-5E05-4E5C-B9C7-1984B7C8ECEB}" srcOrd="1" destOrd="0" presId="urn:microsoft.com/office/officeart/2005/8/layout/chevron1"/>
    <dgm:cxn modelId="{5EA8761E-9D77-4E43-B682-073181F1F497}" type="presParOf" srcId="{1443765F-5E94-4158-B9B2-7B31D3C23507}" destId="{8119E358-620E-455E-A0A3-C57835FB82DD}" srcOrd="2" destOrd="0" presId="urn:microsoft.com/office/officeart/2005/8/layout/chevron1"/>
    <dgm:cxn modelId="{3943BDC7-A2AB-48D4-9BA3-618A85E41024}" type="presParOf" srcId="{1443765F-5E94-4158-B9B2-7B31D3C23507}" destId="{C9C3C6AA-2D99-49FD-B9EC-0DF003C920FE}" srcOrd="3" destOrd="0" presId="urn:microsoft.com/office/officeart/2005/8/layout/chevron1"/>
    <dgm:cxn modelId="{7DA792BB-3EF4-4D5E-87F7-5F87939E7848}" type="presParOf" srcId="{1443765F-5E94-4158-B9B2-7B31D3C23507}" destId="{DDAF493E-6026-449D-AF9A-D88CC8DEE280}" srcOrd="4" destOrd="0" presId="urn:microsoft.com/office/officeart/2005/8/layout/chevron1"/>
    <dgm:cxn modelId="{4D26CB34-179F-4AC5-BE70-F7A420739B5F}" type="presParOf" srcId="{1443765F-5E94-4158-B9B2-7B31D3C23507}" destId="{B09948A4-0026-4EAC-8370-8952007C5742}" srcOrd="5" destOrd="0" presId="urn:microsoft.com/office/officeart/2005/8/layout/chevron1"/>
    <dgm:cxn modelId="{1091061A-D287-4267-90F1-A9D520D9E8AD}" type="presParOf" srcId="{1443765F-5E94-4158-B9B2-7B31D3C23507}" destId="{188CE91C-CE85-47EE-9AEA-5E2783DD1EEF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3.xml><?xml version="1.0" encoding="utf-8"?>
<dgm:dataModel xmlns:dgm="http://schemas.openxmlformats.org/drawingml/2006/diagram" xmlns:a="http://schemas.openxmlformats.org/drawingml/2006/main">
  <dgm:ptLst>
    <dgm:pt modelId="{BE5FF950-2A0D-4F42-91D4-9B993F113AC7}" type="doc">
      <dgm:prSet loTypeId="urn:microsoft.com/office/officeart/2005/8/layout/chevron1" loCatId="process" qsTypeId="urn:microsoft.com/office/officeart/2005/8/quickstyle/simple1" qsCatId="simple" csTypeId="urn:microsoft.com/office/officeart/2005/8/colors/colorful1" csCatId="colorful" phldr="1"/>
      <dgm:spPr/>
    </dgm:pt>
    <dgm:pt modelId="{1DBD1DAE-67BF-4B77-A4BB-55C53488C8DC}">
      <dgm:prSet phldrT="[Text]"/>
      <dgm:spPr/>
      <dgm:t>
        <a:bodyPr/>
        <a:lstStyle/>
        <a:p>
          <a:r>
            <a:rPr lang="en-US" dirty="0"/>
            <a:t>Beyond-CMOS</a:t>
          </a:r>
        </a:p>
      </dgm:t>
    </dgm:pt>
    <dgm:pt modelId="{74EC9D49-1EC2-4957-84F9-8A022B8B0C28}" type="parTrans" cxnId="{14F85737-5C87-4069-B374-290DBC46FDBC}">
      <dgm:prSet/>
      <dgm:spPr/>
      <dgm:t>
        <a:bodyPr/>
        <a:lstStyle/>
        <a:p>
          <a:endParaRPr lang="en-US"/>
        </a:p>
      </dgm:t>
    </dgm:pt>
    <dgm:pt modelId="{0DD9B238-0696-479A-94A2-B6D1786E5B9F}" type="sibTrans" cxnId="{14F85737-5C87-4069-B374-290DBC46FDBC}">
      <dgm:prSet/>
      <dgm:spPr/>
      <dgm:t>
        <a:bodyPr/>
        <a:lstStyle/>
        <a:p>
          <a:endParaRPr lang="en-US"/>
        </a:p>
      </dgm:t>
    </dgm:pt>
    <dgm:pt modelId="{907D46D8-0AC8-40F3-9AEE-ADF6FBDBE8B7}">
      <dgm:prSet phldrT="[Text]"/>
      <dgm:spPr>
        <a:solidFill>
          <a:schemeClr val="accent3">
            <a:hueOff val="0"/>
            <a:satOff val="0"/>
            <a:lumOff val="0"/>
          </a:schemeClr>
        </a:solidFill>
      </dgm:spPr>
      <dgm:t>
        <a:bodyPr/>
        <a:lstStyle/>
        <a:p>
          <a:r>
            <a:rPr lang="en-US" dirty="0"/>
            <a:t>Graphene CNN</a:t>
          </a:r>
        </a:p>
      </dgm:t>
    </dgm:pt>
    <dgm:pt modelId="{5B3CE2EA-5E87-4365-B64A-EA35F44F493B}" type="parTrans" cxnId="{9F23AE52-01A6-44E1-A279-F95BA52723D5}">
      <dgm:prSet/>
      <dgm:spPr/>
      <dgm:t>
        <a:bodyPr/>
        <a:lstStyle/>
        <a:p>
          <a:endParaRPr lang="en-US"/>
        </a:p>
      </dgm:t>
    </dgm:pt>
    <dgm:pt modelId="{FBF95CD8-F13B-4642-ABC6-BE835C700054}" type="sibTrans" cxnId="{9F23AE52-01A6-44E1-A279-F95BA52723D5}">
      <dgm:prSet/>
      <dgm:spPr/>
      <dgm:t>
        <a:bodyPr/>
        <a:lstStyle/>
        <a:p>
          <a:endParaRPr lang="en-US"/>
        </a:p>
      </dgm:t>
    </dgm:pt>
    <dgm:pt modelId="{035A559D-0505-4FB0-B923-0796A157069B}">
      <dgm:prSet phldrT="[Text]"/>
      <dgm:spPr>
        <a:solidFill>
          <a:schemeClr val="accent4">
            <a:hueOff val="0"/>
            <a:satOff val="0"/>
            <a:lumOff val="0"/>
            <a:alpha val="10000"/>
          </a:schemeClr>
        </a:solidFill>
      </dgm:spPr>
      <dgm:t>
        <a:bodyPr/>
        <a:lstStyle/>
        <a:p>
          <a:r>
            <a:rPr lang="en-US" dirty="0"/>
            <a:t>RG Mux Logic</a:t>
          </a:r>
        </a:p>
      </dgm:t>
    </dgm:pt>
    <dgm:pt modelId="{5319D9B5-D035-4C8D-8DB3-D9FDC2A0F4FB}" type="parTrans" cxnId="{4EF5110F-7EA6-4501-AE3E-1288F7B9D891}">
      <dgm:prSet/>
      <dgm:spPr/>
      <dgm:t>
        <a:bodyPr/>
        <a:lstStyle/>
        <a:p>
          <a:endParaRPr lang="en-US"/>
        </a:p>
      </dgm:t>
    </dgm:pt>
    <dgm:pt modelId="{2ED04320-4A65-4710-A327-5A68CE0C4FE6}" type="sibTrans" cxnId="{4EF5110F-7EA6-4501-AE3E-1288F7B9D891}">
      <dgm:prSet/>
      <dgm:spPr/>
      <dgm:t>
        <a:bodyPr/>
        <a:lstStyle/>
        <a:p>
          <a:endParaRPr lang="en-US"/>
        </a:p>
      </dgm:t>
    </dgm:pt>
    <dgm:pt modelId="{40CD313F-31F7-48F3-9E4F-B3A7C957EE47}">
      <dgm:prSet phldrT="[Text]"/>
      <dgm:spPr>
        <a:solidFill>
          <a:schemeClr val="accent5">
            <a:hueOff val="0"/>
            <a:satOff val="0"/>
            <a:lumOff val="0"/>
            <a:alpha val="10000"/>
          </a:schemeClr>
        </a:solidFill>
      </dgm:spPr>
      <dgm:t>
        <a:bodyPr/>
        <a:lstStyle/>
        <a:p>
          <a:r>
            <a:rPr lang="en-US" dirty="0"/>
            <a:t>Graphene Properties</a:t>
          </a:r>
        </a:p>
      </dgm:t>
    </dgm:pt>
    <dgm:pt modelId="{995A6824-2EA9-4FD4-9ADF-88960B70E26B}" type="parTrans" cxnId="{0628C1E7-3DD9-4962-BA36-CEBBF6753F0F}">
      <dgm:prSet/>
      <dgm:spPr/>
      <dgm:t>
        <a:bodyPr/>
        <a:lstStyle/>
        <a:p>
          <a:endParaRPr lang="en-US"/>
        </a:p>
      </dgm:t>
    </dgm:pt>
    <dgm:pt modelId="{8AAD685E-575F-44BD-99C7-BF61A131180F}" type="sibTrans" cxnId="{0628C1E7-3DD9-4962-BA36-CEBBF6753F0F}">
      <dgm:prSet/>
      <dgm:spPr/>
      <dgm:t>
        <a:bodyPr/>
        <a:lstStyle/>
        <a:p>
          <a:endParaRPr lang="en-US"/>
        </a:p>
      </dgm:t>
    </dgm:pt>
    <dgm:pt modelId="{1443765F-5E94-4158-B9B2-7B31D3C23507}" type="pres">
      <dgm:prSet presAssocID="{BE5FF950-2A0D-4F42-91D4-9B993F113AC7}" presName="Name0" presStyleCnt="0">
        <dgm:presLayoutVars>
          <dgm:dir/>
          <dgm:animLvl val="lvl"/>
          <dgm:resizeHandles val="exact"/>
        </dgm:presLayoutVars>
      </dgm:prSet>
      <dgm:spPr/>
    </dgm:pt>
    <dgm:pt modelId="{005E62C2-FDC7-422C-9DCF-48970522C1BA}" type="pres">
      <dgm:prSet presAssocID="{1DBD1DAE-67BF-4B77-A4BB-55C53488C8DC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E6D7877-5E05-4E5C-B9C7-1984B7C8ECEB}" type="pres">
      <dgm:prSet presAssocID="{0DD9B238-0696-479A-94A2-B6D1786E5B9F}" presName="parTxOnlySpace" presStyleCnt="0"/>
      <dgm:spPr/>
    </dgm:pt>
    <dgm:pt modelId="{8119E358-620E-455E-A0A3-C57835FB82DD}" type="pres">
      <dgm:prSet presAssocID="{907D46D8-0AC8-40F3-9AEE-ADF6FBDBE8B7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9C3C6AA-2D99-49FD-B9EC-0DF003C920FE}" type="pres">
      <dgm:prSet presAssocID="{FBF95CD8-F13B-4642-ABC6-BE835C700054}" presName="parTxOnlySpace" presStyleCnt="0"/>
      <dgm:spPr/>
    </dgm:pt>
    <dgm:pt modelId="{DDAF493E-6026-449D-AF9A-D88CC8DEE280}" type="pres">
      <dgm:prSet presAssocID="{035A559D-0505-4FB0-B923-0796A157069B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09948A4-0026-4EAC-8370-8952007C5742}" type="pres">
      <dgm:prSet presAssocID="{2ED04320-4A65-4710-A327-5A68CE0C4FE6}" presName="parTxOnlySpace" presStyleCnt="0"/>
      <dgm:spPr/>
    </dgm:pt>
    <dgm:pt modelId="{188CE91C-CE85-47EE-9AEA-5E2783DD1EEF}" type="pres">
      <dgm:prSet presAssocID="{40CD313F-31F7-48F3-9E4F-B3A7C957EE47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7295FB0-845D-4AD7-B46B-BA5AEC5B92B9}" type="presOf" srcId="{BE5FF950-2A0D-4F42-91D4-9B993F113AC7}" destId="{1443765F-5E94-4158-B9B2-7B31D3C23507}" srcOrd="0" destOrd="0" presId="urn:microsoft.com/office/officeart/2005/8/layout/chevron1"/>
    <dgm:cxn modelId="{23D73535-B37D-43BB-A2F6-01B3B5107887}" type="presOf" srcId="{907D46D8-0AC8-40F3-9AEE-ADF6FBDBE8B7}" destId="{8119E358-620E-455E-A0A3-C57835FB82DD}" srcOrd="0" destOrd="0" presId="urn:microsoft.com/office/officeart/2005/8/layout/chevron1"/>
    <dgm:cxn modelId="{0628C1E7-3DD9-4962-BA36-CEBBF6753F0F}" srcId="{BE5FF950-2A0D-4F42-91D4-9B993F113AC7}" destId="{40CD313F-31F7-48F3-9E4F-B3A7C957EE47}" srcOrd="3" destOrd="0" parTransId="{995A6824-2EA9-4FD4-9ADF-88960B70E26B}" sibTransId="{8AAD685E-575F-44BD-99C7-BF61A131180F}"/>
    <dgm:cxn modelId="{B41878D1-7DF3-40C1-8F96-F093B1472827}" type="presOf" srcId="{1DBD1DAE-67BF-4B77-A4BB-55C53488C8DC}" destId="{005E62C2-FDC7-422C-9DCF-48970522C1BA}" srcOrd="0" destOrd="0" presId="urn:microsoft.com/office/officeart/2005/8/layout/chevron1"/>
    <dgm:cxn modelId="{14F85737-5C87-4069-B374-290DBC46FDBC}" srcId="{BE5FF950-2A0D-4F42-91D4-9B993F113AC7}" destId="{1DBD1DAE-67BF-4B77-A4BB-55C53488C8DC}" srcOrd="0" destOrd="0" parTransId="{74EC9D49-1EC2-4957-84F9-8A022B8B0C28}" sibTransId="{0DD9B238-0696-479A-94A2-B6D1786E5B9F}"/>
    <dgm:cxn modelId="{4EF5110F-7EA6-4501-AE3E-1288F7B9D891}" srcId="{BE5FF950-2A0D-4F42-91D4-9B993F113AC7}" destId="{035A559D-0505-4FB0-B923-0796A157069B}" srcOrd="2" destOrd="0" parTransId="{5319D9B5-D035-4C8D-8DB3-D9FDC2A0F4FB}" sibTransId="{2ED04320-4A65-4710-A327-5A68CE0C4FE6}"/>
    <dgm:cxn modelId="{9F23AE52-01A6-44E1-A279-F95BA52723D5}" srcId="{BE5FF950-2A0D-4F42-91D4-9B993F113AC7}" destId="{907D46D8-0AC8-40F3-9AEE-ADF6FBDBE8B7}" srcOrd="1" destOrd="0" parTransId="{5B3CE2EA-5E87-4365-B64A-EA35F44F493B}" sibTransId="{FBF95CD8-F13B-4642-ABC6-BE835C700054}"/>
    <dgm:cxn modelId="{F767CF43-A1CC-40BB-B47F-A58068834474}" type="presOf" srcId="{40CD313F-31F7-48F3-9E4F-B3A7C957EE47}" destId="{188CE91C-CE85-47EE-9AEA-5E2783DD1EEF}" srcOrd="0" destOrd="0" presId="urn:microsoft.com/office/officeart/2005/8/layout/chevron1"/>
    <dgm:cxn modelId="{4AFA92D8-2D4C-486A-8878-2698F6E0433A}" type="presOf" srcId="{035A559D-0505-4FB0-B923-0796A157069B}" destId="{DDAF493E-6026-449D-AF9A-D88CC8DEE280}" srcOrd="0" destOrd="0" presId="urn:microsoft.com/office/officeart/2005/8/layout/chevron1"/>
    <dgm:cxn modelId="{9C687F61-7FAD-4144-B44E-604043480AEC}" type="presParOf" srcId="{1443765F-5E94-4158-B9B2-7B31D3C23507}" destId="{005E62C2-FDC7-422C-9DCF-48970522C1BA}" srcOrd="0" destOrd="0" presId="urn:microsoft.com/office/officeart/2005/8/layout/chevron1"/>
    <dgm:cxn modelId="{F75BC78E-8C53-4C27-ABBC-56C8D6EFE65D}" type="presParOf" srcId="{1443765F-5E94-4158-B9B2-7B31D3C23507}" destId="{3E6D7877-5E05-4E5C-B9C7-1984B7C8ECEB}" srcOrd="1" destOrd="0" presId="urn:microsoft.com/office/officeart/2005/8/layout/chevron1"/>
    <dgm:cxn modelId="{5EA8761E-9D77-4E43-B682-073181F1F497}" type="presParOf" srcId="{1443765F-5E94-4158-B9B2-7B31D3C23507}" destId="{8119E358-620E-455E-A0A3-C57835FB82DD}" srcOrd="2" destOrd="0" presId="urn:microsoft.com/office/officeart/2005/8/layout/chevron1"/>
    <dgm:cxn modelId="{3943BDC7-A2AB-48D4-9BA3-618A85E41024}" type="presParOf" srcId="{1443765F-5E94-4158-B9B2-7B31D3C23507}" destId="{C9C3C6AA-2D99-49FD-B9EC-0DF003C920FE}" srcOrd="3" destOrd="0" presId="urn:microsoft.com/office/officeart/2005/8/layout/chevron1"/>
    <dgm:cxn modelId="{7DA792BB-3EF4-4D5E-87F7-5F87939E7848}" type="presParOf" srcId="{1443765F-5E94-4158-B9B2-7B31D3C23507}" destId="{DDAF493E-6026-449D-AF9A-D88CC8DEE280}" srcOrd="4" destOrd="0" presId="urn:microsoft.com/office/officeart/2005/8/layout/chevron1"/>
    <dgm:cxn modelId="{4D26CB34-179F-4AC5-BE70-F7A420739B5F}" type="presParOf" srcId="{1443765F-5E94-4158-B9B2-7B31D3C23507}" destId="{B09948A4-0026-4EAC-8370-8952007C5742}" srcOrd="5" destOrd="0" presId="urn:microsoft.com/office/officeart/2005/8/layout/chevron1"/>
    <dgm:cxn modelId="{1091061A-D287-4267-90F1-A9D520D9E8AD}" type="presParOf" srcId="{1443765F-5E94-4158-B9B2-7B31D3C23507}" destId="{188CE91C-CE85-47EE-9AEA-5E2783DD1EEF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4.xml><?xml version="1.0" encoding="utf-8"?>
<dgm:dataModel xmlns:dgm="http://schemas.openxmlformats.org/drawingml/2006/diagram" xmlns:a="http://schemas.openxmlformats.org/drawingml/2006/main">
  <dgm:ptLst>
    <dgm:pt modelId="{BE5FF950-2A0D-4F42-91D4-9B993F113AC7}" type="doc">
      <dgm:prSet loTypeId="urn:microsoft.com/office/officeart/2005/8/layout/chevron1" loCatId="process" qsTypeId="urn:microsoft.com/office/officeart/2005/8/quickstyle/simple1" qsCatId="simple" csTypeId="urn:microsoft.com/office/officeart/2005/8/colors/colorful1" csCatId="colorful" phldr="1"/>
      <dgm:spPr/>
    </dgm:pt>
    <dgm:pt modelId="{1DBD1DAE-67BF-4B77-A4BB-55C53488C8DC}">
      <dgm:prSet phldrT="[Text]"/>
      <dgm:spPr/>
      <dgm:t>
        <a:bodyPr/>
        <a:lstStyle/>
        <a:p>
          <a:r>
            <a:rPr lang="en-US" dirty="0"/>
            <a:t>Beyond-CMOS</a:t>
          </a:r>
        </a:p>
      </dgm:t>
    </dgm:pt>
    <dgm:pt modelId="{74EC9D49-1EC2-4957-84F9-8A022B8B0C28}" type="parTrans" cxnId="{14F85737-5C87-4069-B374-290DBC46FDBC}">
      <dgm:prSet/>
      <dgm:spPr/>
      <dgm:t>
        <a:bodyPr/>
        <a:lstStyle/>
        <a:p>
          <a:endParaRPr lang="en-US"/>
        </a:p>
      </dgm:t>
    </dgm:pt>
    <dgm:pt modelId="{0DD9B238-0696-479A-94A2-B6D1786E5B9F}" type="sibTrans" cxnId="{14F85737-5C87-4069-B374-290DBC46FDBC}">
      <dgm:prSet/>
      <dgm:spPr/>
      <dgm:t>
        <a:bodyPr/>
        <a:lstStyle/>
        <a:p>
          <a:endParaRPr lang="en-US"/>
        </a:p>
      </dgm:t>
    </dgm:pt>
    <dgm:pt modelId="{907D46D8-0AC8-40F3-9AEE-ADF6FBDBE8B7}">
      <dgm:prSet phldrT="[Text]"/>
      <dgm:spPr>
        <a:solidFill>
          <a:schemeClr val="accent3">
            <a:hueOff val="0"/>
            <a:satOff val="0"/>
            <a:lumOff val="0"/>
          </a:schemeClr>
        </a:solidFill>
      </dgm:spPr>
      <dgm:t>
        <a:bodyPr/>
        <a:lstStyle/>
        <a:p>
          <a:r>
            <a:rPr lang="en-US" dirty="0"/>
            <a:t>Graphene CNN</a:t>
          </a:r>
        </a:p>
      </dgm:t>
    </dgm:pt>
    <dgm:pt modelId="{5B3CE2EA-5E87-4365-B64A-EA35F44F493B}" type="parTrans" cxnId="{9F23AE52-01A6-44E1-A279-F95BA52723D5}">
      <dgm:prSet/>
      <dgm:spPr/>
      <dgm:t>
        <a:bodyPr/>
        <a:lstStyle/>
        <a:p>
          <a:endParaRPr lang="en-US"/>
        </a:p>
      </dgm:t>
    </dgm:pt>
    <dgm:pt modelId="{FBF95CD8-F13B-4642-ABC6-BE835C700054}" type="sibTrans" cxnId="{9F23AE52-01A6-44E1-A279-F95BA52723D5}">
      <dgm:prSet/>
      <dgm:spPr/>
      <dgm:t>
        <a:bodyPr/>
        <a:lstStyle/>
        <a:p>
          <a:endParaRPr lang="en-US"/>
        </a:p>
      </dgm:t>
    </dgm:pt>
    <dgm:pt modelId="{035A559D-0505-4FB0-B923-0796A157069B}">
      <dgm:prSet phldrT="[Text]"/>
      <dgm:spPr>
        <a:solidFill>
          <a:schemeClr val="accent4">
            <a:hueOff val="0"/>
            <a:satOff val="0"/>
            <a:lumOff val="0"/>
            <a:alpha val="10000"/>
          </a:schemeClr>
        </a:solidFill>
      </dgm:spPr>
      <dgm:t>
        <a:bodyPr/>
        <a:lstStyle/>
        <a:p>
          <a:r>
            <a:rPr lang="en-US" dirty="0"/>
            <a:t>RG Mux Logic</a:t>
          </a:r>
        </a:p>
      </dgm:t>
    </dgm:pt>
    <dgm:pt modelId="{5319D9B5-D035-4C8D-8DB3-D9FDC2A0F4FB}" type="parTrans" cxnId="{4EF5110F-7EA6-4501-AE3E-1288F7B9D891}">
      <dgm:prSet/>
      <dgm:spPr/>
      <dgm:t>
        <a:bodyPr/>
        <a:lstStyle/>
        <a:p>
          <a:endParaRPr lang="en-US"/>
        </a:p>
      </dgm:t>
    </dgm:pt>
    <dgm:pt modelId="{2ED04320-4A65-4710-A327-5A68CE0C4FE6}" type="sibTrans" cxnId="{4EF5110F-7EA6-4501-AE3E-1288F7B9D891}">
      <dgm:prSet/>
      <dgm:spPr/>
      <dgm:t>
        <a:bodyPr/>
        <a:lstStyle/>
        <a:p>
          <a:endParaRPr lang="en-US"/>
        </a:p>
      </dgm:t>
    </dgm:pt>
    <dgm:pt modelId="{40CD313F-31F7-48F3-9E4F-B3A7C957EE47}">
      <dgm:prSet phldrT="[Text]"/>
      <dgm:spPr>
        <a:solidFill>
          <a:schemeClr val="accent5">
            <a:hueOff val="0"/>
            <a:satOff val="0"/>
            <a:lumOff val="0"/>
            <a:alpha val="10000"/>
          </a:schemeClr>
        </a:solidFill>
      </dgm:spPr>
      <dgm:t>
        <a:bodyPr/>
        <a:lstStyle/>
        <a:p>
          <a:r>
            <a:rPr lang="en-US" dirty="0"/>
            <a:t>Graphene Properties</a:t>
          </a:r>
        </a:p>
      </dgm:t>
    </dgm:pt>
    <dgm:pt modelId="{995A6824-2EA9-4FD4-9ADF-88960B70E26B}" type="parTrans" cxnId="{0628C1E7-3DD9-4962-BA36-CEBBF6753F0F}">
      <dgm:prSet/>
      <dgm:spPr/>
      <dgm:t>
        <a:bodyPr/>
        <a:lstStyle/>
        <a:p>
          <a:endParaRPr lang="en-US"/>
        </a:p>
      </dgm:t>
    </dgm:pt>
    <dgm:pt modelId="{8AAD685E-575F-44BD-99C7-BF61A131180F}" type="sibTrans" cxnId="{0628C1E7-3DD9-4962-BA36-CEBBF6753F0F}">
      <dgm:prSet/>
      <dgm:spPr/>
      <dgm:t>
        <a:bodyPr/>
        <a:lstStyle/>
        <a:p>
          <a:endParaRPr lang="en-US"/>
        </a:p>
      </dgm:t>
    </dgm:pt>
    <dgm:pt modelId="{1443765F-5E94-4158-B9B2-7B31D3C23507}" type="pres">
      <dgm:prSet presAssocID="{BE5FF950-2A0D-4F42-91D4-9B993F113AC7}" presName="Name0" presStyleCnt="0">
        <dgm:presLayoutVars>
          <dgm:dir/>
          <dgm:animLvl val="lvl"/>
          <dgm:resizeHandles val="exact"/>
        </dgm:presLayoutVars>
      </dgm:prSet>
      <dgm:spPr/>
    </dgm:pt>
    <dgm:pt modelId="{005E62C2-FDC7-422C-9DCF-48970522C1BA}" type="pres">
      <dgm:prSet presAssocID="{1DBD1DAE-67BF-4B77-A4BB-55C53488C8DC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E6D7877-5E05-4E5C-B9C7-1984B7C8ECEB}" type="pres">
      <dgm:prSet presAssocID="{0DD9B238-0696-479A-94A2-B6D1786E5B9F}" presName="parTxOnlySpace" presStyleCnt="0"/>
      <dgm:spPr/>
    </dgm:pt>
    <dgm:pt modelId="{8119E358-620E-455E-A0A3-C57835FB82DD}" type="pres">
      <dgm:prSet presAssocID="{907D46D8-0AC8-40F3-9AEE-ADF6FBDBE8B7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9C3C6AA-2D99-49FD-B9EC-0DF003C920FE}" type="pres">
      <dgm:prSet presAssocID="{FBF95CD8-F13B-4642-ABC6-BE835C700054}" presName="parTxOnlySpace" presStyleCnt="0"/>
      <dgm:spPr/>
    </dgm:pt>
    <dgm:pt modelId="{DDAF493E-6026-449D-AF9A-D88CC8DEE280}" type="pres">
      <dgm:prSet presAssocID="{035A559D-0505-4FB0-B923-0796A157069B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09948A4-0026-4EAC-8370-8952007C5742}" type="pres">
      <dgm:prSet presAssocID="{2ED04320-4A65-4710-A327-5A68CE0C4FE6}" presName="parTxOnlySpace" presStyleCnt="0"/>
      <dgm:spPr/>
    </dgm:pt>
    <dgm:pt modelId="{188CE91C-CE85-47EE-9AEA-5E2783DD1EEF}" type="pres">
      <dgm:prSet presAssocID="{40CD313F-31F7-48F3-9E4F-B3A7C957EE47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7295FB0-845D-4AD7-B46B-BA5AEC5B92B9}" type="presOf" srcId="{BE5FF950-2A0D-4F42-91D4-9B993F113AC7}" destId="{1443765F-5E94-4158-B9B2-7B31D3C23507}" srcOrd="0" destOrd="0" presId="urn:microsoft.com/office/officeart/2005/8/layout/chevron1"/>
    <dgm:cxn modelId="{23D73535-B37D-43BB-A2F6-01B3B5107887}" type="presOf" srcId="{907D46D8-0AC8-40F3-9AEE-ADF6FBDBE8B7}" destId="{8119E358-620E-455E-A0A3-C57835FB82DD}" srcOrd="0" destOrd="0" presId="urn:microsoft.com/office/officeart/2005/8/layout/chevron1"/>
    <dgm:cxn modelId="{0628C1E7-3DD9-4962-BA36-CEBBF6753F0F}" srcId="{BE5FF950-2A0D-4F42-91D4-9B993F113AC7}" destId="{40CD313F-31F7-48F3-9E4F-B3A7C957EE47}" srcOrd="3" destOrd="0" parTransId="{995A6824-2EA9-4FD4-9ADF-88960B70E26B}" sibTransId="{8AAD685E-575F-44BD-99C7-BF61A131180F}"/>
    <dgm:cxn modelId="{B41878D1-7DF3-40C1-8F96-F093B1472827}" type="presOf" srcId="{1DBD1DAE-67BF-4B77-A4BB-55C53488C8DC}" destId="{005E62C2-FDC7-422C-9DCF-48970522C1BA}" srcOrd="0" destOrd="0" presId="urn:microsoft.com/office/officeart/2005/8/layout/chevron1"/>
    <dgm:cxn modelId="{14F85737-5C87-4069-B374-290DBC46FDBC}" srcId="{BE5FF950-2A0D-4F42-91D4-9B993F113AC7}" destId="{1DBD1DAE-67BF-4B77-A4BB-55C53488C8DC}" srcOrd="0" destOrd="0" parTransId="{74EC9D49-1EC2-4957-84F9-8A022B8B0C28}" sibTransId="{0DD9B238-0696-479A-94A2-B6D1786E5B9F}"/>
    <dgm:cxn modelId="{4EF5110F-7EA6-4501-AE3E-1288F7B9D891}" srcId="{BE5FF950-2A0D-4F42-91D4-9B993F113AC7}" destId="{035A559D-0505-4FB0-B923-0796A157069B}" srcOrd="2" destOrd="0" parTransId="{5319D9B5-D035-4C8D-8DB3-D9FDC2A0F4FB}" sibTransId="{2ED04320-4A65-4710-A327-5A68CE0C4FE6}"/>
    <dgm:cxn modelId="{9F23AE52-01A6-44E1-A279-F95BA52723D5}" srcId="{BE5FF950-2A0D-4F42-91D4-9B993F113AC7}" destId="{907D46D8-0AC8-40F3-9AEE-ADF6FBDBE8B7}" srcOrd="1" destOrd="0" parTransId="{5B3CE2EA-5E87-4365-B64A-EA35F44F493B}" sibTransId="{FBF95CD8-F13B-4642-ABC6-BE835C700054}"/>
    <dgm:cxn modelId="{F767CF43-A1CC-40BB-B47F-A58068834474}" type="presOf" srcId="{40CD313F-31F7-48F3-9E4F-B3A7C957EE47}" destId="{188CE91C-CE85-47EE-9AEA-5E2783DD1EEF}" srcOrd="0" destOrd="0" presId="urn:microsoft.com/office/officeart/2005/8/layout/chevron1"/>
    <dgm:cxn modelId="{4AFA92D8-2D4C-486A-8878-2698F6E0433A}" type="presOf" srcId="{035A559D-0505-4FB0-B923-0796A157069B}" destId="{DDAF493E-6026-449D-AF9A-D88CC8DEE280}" srcOrd="0" destOrd="0" presId="urn:microsoft.com/office/officeart/2005/8/layout/chevron1"/>
    <dgm:cxn modelId="{9C687F61-7FAD-4144-B44E-604043480AEC}" type="presParOf" srcId="{1443765F-5E94-4158-B9B2-7B31D3C23507}" destId="{005E62C2-FDC7-422C-9DCF-48970522C1BA}" srcOrd="0" destOrd="0" presId="urn:microsoft.com/office/officeart/2005/8/layout/chevron1"/>
    <dgm:cxn modelId="{F75BC78E-8C53-4C27-ABBC-56C8D6EFE65D}" type="presParOf" srcId="{1443765F-5E94-4158-B9B2-7B31D3C23507}" destId="{3E6D7877-5E05-4E5C-B9C7-1984B7C8ECEB}" srcOrd="1" destOrd="0" presId="urn:microsoft.com/office/officeart/2005/8/layout/chevron1"/>
    <dgm:cxn modelId="{5EA8761E-9D77-4E43-B682-073181F1F497}" type="presParOf" srcId="{1443765F-5E94-4158-B9B2-7B31D3C23507}" destId="{8119E358-620E-455E-A0A3-C57835FB82DD}" srcOrd="2" destOrd="0" presId="urn:microsoft.com/office/officeart/2005/8/layout/chevron1"/>
    <dgm:cxn modelId="{3943BDC7-A2AB-48D4-9BA3-618A85E41024}" type="presParOf" srcId="{1443765F-5E94-4158-B9B2-7B31D3C23507}" destId="{C9C3C6AA-2D99-49FD-B9EC-0DF003C920FE}" srcOrd="3" destOrd="0" presId="urn:microsoft.com/office/officeart/2005/8/layout/chevron1"/>
    <dgm:cxn modelId="{7DA792BB-3EF4-4D5E-87F7-5F87939E7848}" type="presParOf" srcId="{1443765F-5E94-4158-B9B2-7B31D3C23507}" destId="{DDAF493E-6026-449D-AF9A-D88CC8DEE280}" srcOrd="4" destOrd="0" presId="urn:microsoft.com/office/officeart/2005/8/layout/chevron1"/>
    <dgm:cxn modelId="{4D26CB34-179F-4AC5-BE70-F7A420739B5F}" type="presParOf" srcId="{1443765F-5E94-4158-B9B2-7B31D3C23507}" destId="{B09948A4-0026-4EAC-8370-8952007C5742}" srcOrd="5" destOrd="0" presId="urn:microsoft.com/office/officeart/2005/8/layout/chevron1"/>
    <dgm:cxn modelId="{1091061A-D287-4267-90F1-A9D520D9E8AD}" type="presParOf" srcId="{1443765F-5E94-4158-B9B2-7B31D3C23507}" destId="{188CE91C-CE85-47EE-9AEA-5E2783DD1EEF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5E62C2-FDC7-422C-9DCF-48970522C1BA}">
      <dsp:nvSpPr>
        <dsp:cNvPr id="0" name=""/>
        <dsp:cNvSpPr/>
      </dsp:nvSpPr>
      <dsp:spPr>
        <a:xfrm>
          <a:off x="5134" y="0"/>
          <a:ext cx="1910060" cy="249988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Introduction</a:t>
          </a:r>
          <a:endParaRPr lang="en-US" sz="1500" kern="1200" dirty="0"/>
        </a:p>
      </dsp:txBody>
      <dsp:txXfrm>
        <a:off x="130128" y="0"/>
        <a:ext cx="1660072" cy="249988"/>
      </dsp:txXfrm>
    </dsp:sp>
    <dsp:sp modelId="{8119E358-620E-455E-A0A3-C57835FB82DD}">
      <dsp:nvSpPr>
        <dsp:cNvPr id="0" name=""/>
        <dsp:cNvSpPr/>
      </dsp:nvSpPr>
      <dsp:spPr>
        <a:xfrm>
          <a:off x="1724188" y="0"/>
          <a:ext cx="1910060" cy="249988"/>
        </a:xfrm>
        <a:prstGeom prst="chevron">
          <a:avLst/>
        </a:prstGeom>
        <a:solidFill>
          <a:schemeClr val="accent3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Graphene CNN</a:t>
          </a:r>
          <a:endParaRPr lang="en-US" sz="1500" kern="1200" dirty="0"/>
        </a:p>
      </dsp:txBody>
      <dsp:txXfrm>
        <a:off x="1849182" y="0"/>
        <a:ext cx="1660072" cy="249988"/>
      </dsp:txXfrm>
    </dsp:sp>
    <dsp:sp modelId="{DDAF493E-6026-449D-AF9A-D88CC8DEE280}">
      <dsp:nvSpPr>
        <dsp:cNvPr id="0" name=""/>
        <dsp:cNvSpPr/>
      </dsp:nvSpPr>
      <dsp:spPr>
        <a:xfrm>
          <a:off x="3443242" y="0"/>
          <a:ext cx="1910060" cy="249988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Low-loss Diode</a:t>
          </a:r>
          <a:endParaRPr lang="en-US" sz="1500" kern="1200" dirty="0"/>
        </a:p>
      </dsp:txBody>
      <dsp:txXfrm>
        <a:off x="3568236" y="0"/>
        <a:ext cx="1660072" cy="249988"/>
      </dsp:txXfrm>
    </dsp:sp>
    <dsp:sp modelId="{188CE91C-CE85-47EE-9AEA-5E2783DD1EEF}">
      <dsp:nvSpPr>
        <dsp:cNvPr id="0" name=""/>
        <dsp:cNvSpPr/>
      </dsp:nvSpPr>
      <dsp:spPr>
        <a:xfrm>
          <a:off x="5162296" y="0"/>
          <a:ext cx="1910060" cy="249988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Diffusive Coupler</a:t>
          </a:r>
          <a:endParaRPr lang="en-US" sz="1500" kern="1200" dirty="0"/>
        </a:p>
      </dsp:txBody>
      <dsp:txXfrm>
        <a:off x="5287290" y="0"/>
        <a:ext cx="1660072" cy="249988"/>
      </dsp:txXfrm>
    </dsp:sp>
    <dsp:sp modelId="{D54F7E50-DEDA-4284-8A75-BD45409D9D1C}">
      <dsp:nvSpPr>
        <dsp:cNvPr id="0" name=""/>
        <dsp:cNvSpPr/>
      </dsp:nvSpPr>
      <dsp:spPr>
        <a:xfrm>
          <a:off x="6881351" y="0"/>
          <a:ext cx="1910060" cy="249988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Tech. Limitations</a:t>
          </a:r>
          <a:endParaRPr lang="en-US" sz="1500" kern="1200" dirty="0"/>
        </a:p>
      </dsp:txBody>
      <dsp:txXfrm>
        <a:off x="7006345" y="0"/>
        <a:ext cx="1660072" cy="249988"/>
      </dsp:txXfrm>
    </dsp:sp>
    <dsp:sp modelId="{6ECE6DE6-EACE-4310-9AC5-A4713BFACF5F}">
      <dsp:nvSpPr>
        <dsp:cNvPr id="0" name=""/>
        <dsp:cNvSpPr/>
      </dsp:nvSpPr>
      <dsp:spPr>
        <a:xfrm>
          <a:off x="8600405" y="0"/>
          <a:ext cx="1910060" cy="249988"/>
        </a:xfrm>
        <a:prstGeom prst="chevron">
          <a:avLst/>
        </a:prstGeom>
        <a:solidFill>
          <a:schemeClr val="tx2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Future Work</a:t>
          </a:r>
          <a:endParaRPr lang="en-US" sz="1500" kern="1200" dirty="0"/>
        </a:p>
      </dsp:txBody>
      <dsp:txXfrm>
        <a:off x="8725399" y="0"/>
        <a:ext cx="1660072" cy="249988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5E62C2-FDC7-422C-9DCF-48970522C1BA}">
      <dsp:nvSpPr>
        <dsp:cNvPr id="0" name=""/>
        <dsp:cNvSpPr/>
      </dsp:nvSpPr>
      <dsp:spPr>
        <a:xfrm>
          <a:off x="5134" y="0"/>
          <a:ext cx="1910060" cy="249988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Introduction</a:t>
          </a:r>
          <a:endParaRPr lang="en-US" sz="1500" kern="1200" dirty="0"/>
        </a:p>
      </dsp:txBody>
      <dsp:txXfrm>
        <a:off x="130128" y="0"/>
        <a:ext cx="1660072" cy="249988"/>
      </dsp:txXfrm>
    </dsp:sp>
    <dsp:sp modelId="{8119E358-620E-455E-A0A3-C57835FB82DD}">
      <dsp:nvSpPr>
        <dsp:cNvPr id="0" name=""/>
        <dsp:cNvSpPr/>
      </dsp:nvSpPr>
      <dsp:spPr>
        <a:xfrm>
          <a:off x="1724188" y="0"/>
          <a:ext cx="1910060" cy="249988"/>
        </a:xfrm>
        <a:prstGeom prst="chevron">
          <a:avLst/>
        </a:prstGeom>
        <a:solidFill>
          <a:schemeClr val="accent3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Graphene CNN</a:t>
          </a:r>
          <a:endParaRPr lang="en-US" sz="1500" kern="1200" dirty="0"/>
        </a:p>
      </dsp:txBody>
      <dsp:txXfrm>
        <a:off x="1849182" y="0"/>
        <a:ext cx="1660072" cy="249988"/>
      </dsp:txXfrm>
    </dsp:sp>
    <dsp:sp modelId="{DDAF493E-6026-449D-AF9A-D88CC8DEE280}">
      <dsp:nvSpPr>
        <dsp:cNvPr id="0" name=""/>
        <dsp:cNvSpPr/>
      </dsp:nvSpPr>
      <dsp:spPr>
        <a:xfrm>
          <a:off x="3443242" y="0"/>
          <a:ext cx="1910060" cy="249988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Low-loss Diode</a:t>
          </a:r>
          <a:endParaRPr lang="en-US" sz="1500" kern="1200" dirty="0"/>
        </a:p>
      </dsp:txBody>
      <dsp:txXfrm>
        <a:off x="3568236" y="0"/>
        <a:ext cx="1660072" cy="249988"/>
      </dsp:txXfrm>
    </dsp:sp>
    <dsp:sp modelId="{188CE91C-CE85-47EE-9AEA-5E2783DD1EEF}">
      <dsp:nvSpPr>
        <dsp:cNvPr id="0" name=""/>
        <dsp:cNvSpPr/>
      </dsp:nvSpPr>
      <dsp:spPr>
        <a:xfrm>
          <a:off x="5162296" y="0"/>
          <a:ext cx="1910060" cy="249988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Diffusive Coupler</a:t>
          </a:r>
          <a:endParaRPr lang="en-US" sz="1500" kern="1200" dirty="0"/>
        </a:p>
      </dsp:txBody>
      <dsp:txXfrm>
        <a:off x="5287290" y="0"/>
        <a:ext cx="1660072" cy="249988"/>
      </dsp:txXfrm>
    </dsp:sp>
    <dsp:sp modelId="{D54F7E50-DEDA-4284-8A75-BD45409D9D1C}">
      <dsp:nvSpPr>
        <dsp:cNvPr id="0" name=""/>
        <dsp:cNvSpPr/>
      </dsp:nvSpPr>
      <dsp:spPr>
        <a:xfrm>
          <a:off x="6881351" y="0"/>
          <a:ext cx="1910060" cy="249988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Tech. Limitations</a:t>
          </a:r>
          <a:endParaRPr lang="en-US" sz="1500" kern="1200" dirty="0"/>
        </a:p>
      </dsp:txBody>
      <dsp:txXfrm>
        <a:off x="7006345" y="0"/>
        <a:ext cx="1660072" cy="249988"/>
      </dsp:txXfrm>
    </dsp:sp>
    <dsp:sp modelId="{6ECE6DE6-EACE-4310-9AC5-A4713BFACF5F}">
      <dsp:nvSpPr>
        <dsp:cNvPr id="0" name=""/>
        <dsp:cNvSpPr/>
      </dsp:nvSpPr>
      <dsp:spPr>
        <a:xfrm>
          <a:off x="8600405" y="0"/>
          <a:ext cx="1910060" cy="249988"/>
        </a:xfrm>
        <a:prstGeom prst="chevron">
          <a:avLst/>
        </a:prstGeom>
        <a:solidFill>
          <a:schemeClr val="tx2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Future Work</a:t>
          </a:r>
          <a:endParaRPr lang="en-US" sz="1500" kern="1200" dirty="0"/>
        </a:p>
      </dsp:txBody>
      <dsp:txXfrm>
        <a:off x="8725399" y="0"/>
        <a:ext cx="1660072" cy="249988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5E62C2-FDC7-422C-9DCF-48970522C1BA}">
      <dsp:nvSpPr>
        <dsp:cNvPr id="0" name=""/>
        <dsp:cNvSpPr/>
      </dsp:nvSpPr>
      <dsp:spPr>
        <a:xfrm>
          <a:off x="5134" y="0"/>
          <a:ext cx="1910060" cy="249988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Introduction</a:t>
          </a:r>
          <a:endParaRPr lang="en-US" sz="1500" kern="1200" dirty="0"/>
        </a:p>
      </dsp:txBody>
      <dsp:txXfrm>
        <a:off x="130128" y="0"/>
        <a:ext cx="1660072" cy="249988"/>
      </dsp:txXfrm>
    </dsp:sp>
    <dsp:sp modelId="{8119E358-620E-455E-A0A3-C57835FB82DD}">
      <dsp:nvSpPr>
        <dsp:cNvPr id="0" name=""/>
        <dsp:cNvSpPr/>
      </dsp:nvSpPr>
      <dsp:spPr>
        <a:xfrm>
          <a:off x="1724188" y="0"/>
          <a:ext cx="1910060" cy="249988"/>
        </a:xfrm>
        <a:prstGeom prst="chevron">
          <a:avLst/>
        </a:prstGeom>
        <a:solidFill>
          <a:schemeClr val="accent3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Graphene CNN</a:t>
          </a:r>
          <a:endParaRPr lang="en-US" sz="1500" kern="1200" dirty="0"/>
        </a:p>
      </dsp:txBody>
      <dsp:txXfrm>
        <a:off x="1849182" y="0"/>
        <a:ext cx="1660072" cy="249988"/>
      </dsp:txXfrm>
    </dsp:sp>
    <dsp:sp modelId="{DDAF493E-6026-449D-AF9A-D88CC8DEE280}">
      <dsp:nvSpPr>
        <dsp:cNvPr id="0" name=""/>
        <dsp:cNvSpPr/>
      </dsp:nvSpPr>
      <dsp:spPr>
        <a:xfrm>
          <a:off x="3443242" y="0"/>
          <a:ext cx="1910060" cy="249988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Low-loss Diode</a:t>
          </a:r>
          <a:endParaRPr lang="en-US" sz="1500" kern="1200" dirty="0"/>
        </a:p>
      </dsp:txBody>
      <dsp:txXfrm>
        <a:off x="3568236" y="0"/>
        <a:ext cx="1660072" cy="249988"/>
      </dsp:txXfrm>
    </dsp:sp>
    <dsp:sp modelId="{188CE91C-CE85-47EE-9AEA-5E2783DD1EEF}">
      <dsp:nvSpPr>
        <dsp:cNvPr id="0" name=""/>
        <dsp:cNvSpPr/>
      </dsp:nvSpPr>
      <dsp:spPr>
        <a:xfrm>
          <a:off x="5162296" y="0"/>
          <a:ext cx="1910060" cy="249988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Diffusive Coupler</a:t>
          </a:r>
          <a:endParaRPr lang="en-US" sz="1500" kern="1200" dirty="0"/>
        </a:p>
      </dsp:txBody>
      <dsp:txXfrm>
        <a:off x="5287290" y="0"/>
        <a:ext cx="1660072" cy="249988"/>
      </dsp:txXfrm>
    </dsp:sp>
    <dsp:sp modelId="{D54F7E50-DEDA-4284-8A75-BD45409D9D1C}">
      <dsp:nvSpPr>
        <dsp:cNvPr id="0" name=""/>
        <dsp:cNvSpPr/>
      </dsp:nvSpPr>
      <dsp:spPr>
        <a:xfrm>
          <a:off x="6881351" y="0"/>
          <a:ext cx="1910060" cy="249988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Tech. Limitations</a:t>
          </a:r>
          <a:endParaRPr lang="en-US" sz="1500" kern="1200" dirty="0"/>
        </a:p>
      </dsp:txBody>
      <dsp:txXfrm>
        <a:off x="7006345" y="0"/>
        <a:ext cx="1660072" cy="249988"/>
      </dsp:txXfrm>
    </dsp:sp>
    <dsp:sp modelId="{6ECE6DE6-EACE-4310-9AC5-A4713BFACF5F}">
      <dsp:nvSpPr>
        <dsp:cNvPr id="0" name=""/>
        <dsp:cNvSpPr/>
      </dsp:nvSpPr>
      <dsp:spPr>
        <a:xfrm>
          <a:off x="8600405" y="0"/>
          <a:ext cx="1910060" cy="249988"/>
        </a:xfrm>
        <a:prstGeom prst="chevron">
          <a:avLst/>
        </a:prstGeom>
        <a:solidFill>
          <a:schemeClr val="tx2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Future Work</a:t>
          </a:r>
          <a:endParaRPr lang="en-US" sz="1500" kern="1200" dirty="0"/>
        </a:p>
      </dsp:txBody>
      <dsp:txXfrm>
        <a:off x="8725399" y="0"/>
        <a:ext cx="1660072" cy="249988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5E62C2-FDC7-422C-9DCF-48970522C1BA}">
      <dsp:nvSpPr>
        <dsp:cNvPr id="0" name=""/>
        <dsp:cNvSpPr/>
      </dsp:nvSpPr>
      <dsp:spPr>
        <a:xfrm>
          <a:off x="5134" y="0"/>
          <a:ext cx="1910060" cy="249988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Introduction</a:t>
          </a:r>
          <a:endParaRPr lang="en-US" sz="1500" kern="1200" dirty="0"/>
        </a:p>
      </dsp:txBody>
      <dsp:txXfrm>
        <a:off x="130128" y="0"/>
        <a:ext cx="1660072" cy="249988"/>
      </dsp:txXfrm>
    </dsp:sp>
    <dsp:sp modelId="{8119E358-620E-455E-A0A3-C57835FB82DD}">
      <dsp:nvSpPr>
        <dsp:cNvPr id="0" name=""/>
        <dsp:cNvSpPr/>
      </dsp:nvSpPr>
      <dsp:spPr>
        <a:xfrm>
          <a:off x="1724188" y="0"/>
          <a:ext cx="1910060" cy="249988"/>
        </a:xfrm>
        <a:prstGeom prst="chevron">
          <a:avLst/>
        </a:prstGeom>
        <a:solidFill>
          <a:schemeClr val="accent3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Graphene CNN</a:t>
          </a:r>
          <a:endParaRPr lang="en-US" sz="1500" kern="1200" dirty="0"/>
        </a:p>
      </dsp:txBody>
      <dsp:txXfrm>
        <a:off x="1849182" y="0"/>
        <a:ext cx="1660072" cy="249988"/>
      </dsp:txXfrm>
    </dsp:sp>
    <dsp:sp modelId="{DDAF493E-6026-449D-AF9A-D88CC8DEE280}">
      <dsp:nvSpPr>
        <dsp:cNvPr id="0" name=""/>
        <dsp:cNvSpPr/>
      </dsp:nvSpPr>
      <dsp:spPr>
        <a:xfrm>
          <a:off x="3443242" y="0"/>
          <a:ext cx="1910060" cy="249988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Low-loss Diode</a:t>
          </a:r>
          <a:endParaRPr lang="en-US" sz="1500" kern="1200" dirty="0"/>
        </a:p>
      </dsp:txBody>
      <dsp:txXfrm>
        <a:off x="3568236" y="0"/>
        <a:ext cx="1660072" cy="249988"/>
      </dsp:txXfrm>
    </dsp:sp>
    <dsp:sp modelId="{188CE91C-CE85-47EE-9AEA-5E2783DD1EEF}">
      <dsp:nvSpPr>
        <dsp:cNvPr id="0" name=""/>
        <dsp:cNvSpPr/>
      </dsp:nvSpPr>
      <dsp:spPr>
        <a:xfrm>
          <a:off x="5162296" y="0"/>
          <a:ext cx="1910060" cy="249988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Diffusive Coupler</a:t>
          </a:r>
          <a:endParaRPr lang="en-US" sz="1500" kern="1200" dirty="0"/>
        </a:p>
      </dsp:txBody>
      <dsp:txXfrm>
        <a:off x="5287290" y="0"/>
        <a:ext cx="1660072" cy="249988"/>
      </dsp:txXfrm>
    </dsp:sp>
    <dsp:sp modelId="{D54F7E50-DEDA-4284-8A75-BD45409D9D1C}">
      <dsp:nvSpPr>
        <dsp:cNvPr id="0" name=""/>
        <dsp:cNvSpPr/>
      </dsp:nvSpPr>
      <dsp:spPr>
        <a:xfrm>
          <a:off x="6881351" y="0"/>
          <a:ext cx="1910060" cy="249988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Tech. Limitations</a:t>
          </a:r>
          <a:endParaRPr lang="en-US" sz="1500" kern="1200" dirty="0"/>
        </a:p>
      </dsp:txBody>
      <dsp:txXfrm>
        <a:off x="7006345" y="0"/>
        <a:ext cx="1660072" cy="249988"/>
      </dsp:txXfrm>
    </dsp:sp>
    <dsp:sp modelId="{6ECE6DE6-EACE-4310-9AC5-A4713BFACF5F}">
      <dsp:nvSpPr>
        <dsp:cNvPr id="0" name=""/>
        <dsp:cNvSpPr/>
      </dsp:nvSpPr>
      <dsp:spPr>
        <a:xfrm>
          <a:off x="8600405" y="0"/>
          <a:ext cx="1910060" cy="249988"/>
        </a:xfrm>
        <a:prstGeom prst="chevron">
          <a:avLst/>
        </a:prstGeom>
        <a:solidFill>
          <a:schemeClr val="tx2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Future Work</a:t>
          </a:r>
          <a:endParaRPr lang="en-US" sz="1500" kern="1200" dirty="0"/>
        </a:p>
      </dsp:txBody>
      <dsp:txXfrm>
        <a:off x="8725399" y="0"/>
        <a:ext cx="1660072" cy="249988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5E62C2-FDC7-422C-9DCF-48970522C1BA}">
      <dsp:nvSpPr>
        <dsp:cNvPr id="0" name=""/>
        <dsp:cNvSpPr/>
      </dsp:nvSpPr>
      <dsp:spPr>
        <a:xfrm>
          <a:off x="5134" y="0"/>
          <a:ext cx="1910060" cy="249988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Introduction</a:t>
          </a:r>
          <a:endParaRPr lang="en-US" sz="1500" kern="1200" dirty="0"/>
        </a:p>
      </dsp:txBody>
      <dsp:txXfrm>
        <a:off x="130128" y="0"/>
        <a:ext cx="1660072" cy="249988"/>
      </dsp:txXfrm>
    </dsp:sp>
    <dsp:sp modelId="{8119E358-620E-455E-A0A3-C57835FB82DD}">
      <dsp:nvSpPr>
        <dsp:cNvPr id="0" name=""/>
        <dsp:cNvSpPr/>
      </dsp:nvSpPr>
      <dsp:spPr>
        <a:xfrm>
          <a:off x="1724188" y="0"/>
          <a:ext cx="1910060" cy="249988"/>
        </a:xfrm>
        <a:prstGeom prst="chevron">
          <a:avLst/>
        </a:prstGeom>
        <a:solidFill>
          <a:schemeClr val="accent3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Graphene CNN</a:t>
          </a:r>
          <a:endParaRPr lang="en-US" sz="1500" kern="1200" dirty="0"/>
        </a:p>
      </dsp:txBody>
      <dsp:txXfrm>
        <a:off x="1849182" y="0"/>
        <a:ext cx="1660072" cy="249988"/>
      </dsp:txXfrm>
    </dsp:sp>
    <dsp:sp modelId="{DDAF493E-6026-449D-AF9A-D88CC8DEE280}">
      <dsp:nvSpPr>
        <dsp:cNvPr id="0" name=""/>
        <dsp:cNvSpPr/>
      </dsp:nvSpPr>
      <dsp:spPr>
        <a:xfrm>
          <a:off x="3443242" y="0"/>
          <a:ext cx="1910060" cy="249988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Low-loss Diode</a:t>
          </a:r>
          <a:endParaRPr lang="en-US" sz="1500" kern="1200" dirty="0"/>
        </a:p>
      </dsp:txBody>
      <dsp:txXfrm>
        <a:off x="3568236" y="0"/>
        <a:ext cx="1660072" cy="249988"/>
      </dsp:txXfrm>
    </dsp:sp>
    <dsp:sp modelId="{188CE91C-CE85-47EE-9AEA-5E2783DD1EEF}">
      <dsp:nvSpPr>
        <dsp:cNvPr id="0" name=""/>
        <dsp:cNvSpPr/>
      </dsp:nvSpPr>
      <dsp:spPr>
        <a:xfrm>
          <a:off x="5162296" y="0"/>
          <a:ext cx="1910060" cy="249988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Diffusive Coupler</a:t>
          </a:r>
          <a:endParaRPr lang="en-US" sz="1500" kern="1200" dirty="0"/>
        </a:p>
      </dsp:txBody>
      <dsp:txXfrm>
        <a:off x="5287290" y="0"/>
        <a:ext cx="1660072" cy="249988"/>
      </dsp:txXfrm>
    </dsp:sp>
    <dsp:sp modelId="{D54F7E50-DEDA-4284-8A75-BD45409D9D1C}">
      <dsp:nvSpPr>
        <dsp:cNvPr id="0" name=""/>
        <dsp:cNvSpPr/>
      </dsp:nvSpPr>
      <dsp:spPr>
        <a:xfrm>
          <a:off x="6881351" y="0"/>
          <a:ext cx="1910060" cy="249988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Tech. Limitations</a:t>
          </a:r>
          <a:endParaRPr lang="en-US" sz="1500" kern="1200" dirty="0"/>
        </a:p>
      </dsp:txBody>
      <dsp:txXfrm>
        <a:off x="7006345" y="0"/>
        <a:ext cx="1660072" cy="249988"/>
      </dsp:txXfrm>
    </dsp:sp>
    <dsp:sp modelId="{6ECE6DE6-EACE-4310-9AC5-A4713BFACF5F}">
      <dsp:nvSpPr>
        <dsp:cNvPr id="0" name=""/>
        <dsp:cNvSpPr/>
      </dsp:nvSpPr>
      <dsp:spPr>
        <a:xfrm>
          <a:off x="8600405" y="0"/>
          <a:ext cx="1910060" cy="249988"/>
        </a:xfrm>
        <a:prstGeom prst="chevron">
          <a:avLst/>
        </a:prstGeom>
        <a:solidFill>
          <a:schemeClr val="tx2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Future Work</a:t>
          </a:r>
          <a:endParaRPr lang="en-US" sz="1500" kern="1200" dirty="0"/>
        </a:p>
      </dsp:txBody>
      <dsp:txXfrm>
        <a:off x="8725399" y="0"/>
        <a:ext cx="1660072" cy="249988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76D0EF-D463-4A7A-9330-4493B6DD47CD}">
      <dsp:nvSpPr>
        <dsp:cNvPr id="0" name=""/>
        <dsp:cNvSpPr/>
      </dsp:nvSpPr>
      <dsp:spPr>
        <a:xfrm rot="10800000">
          <a:off x="1983253" y="3129"/>
          <a:ext cx="6992874" cy="887561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1390" tIns="91440" rIns="170688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All-Graphene Neuromorphic Computing</a:t>
          </a:r>
          <a:endParaRPr lang="en-US" sz="2400" kern="1200" dirty="0"/>
        </a:p>
      </dsp:txBody>
      <dsp:txXfrm rot="10800000">
        <a:off x="2205143" y="3129"/>
        <a:ext cx="6770984" cy="887561"/>
      </dsp:txXfrm>
    </dsp:sp>
    <dsp:sp modelId="{6B271500-D430-4F38-ACC8-D474427E6615}">
      <dsp:nvSpPr>
        <dsp:cNvPr id="0" name=""/>
        <dsp:cNvSpPr/>
      </dsp:nvSpPr>
      <dsp:spPr>
        <a:xfrm>
          <a:off x="1539472" y="3129"/>
          <a:ext cx="887561" cy="887561"/>
        </a:xfrm>
        <a:prstGeom prst="ellipse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000" r="-4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22AA7E8-0B44-4842-93BD-5817F3934EAE}">
      <dsp:nvSpPr>
        <dsp:cNvPr id="0" name=""/>
        <dsp:cNvSpPr/>
      </dsp:nvSpPr>
      <dsp:spPr>
        <a:xfrm rot="10800000">
          <a:off x="1983253" y="1155635"/>
          <a:ext cx="6992874" cy="887561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1390" tIns="91440" rIns="170688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Low-loss Graphene Diodes</a:t>
          </a:r>
          <a:endParaRPr lang="en-US" sz="2400" kern="1200" dirty="0"/>
        </a:p>
      </dsp:txBody>
      <dsp:txXfrm rot="10800000">
        <a:off x="2205143" y="1155635"/>
        <a:ext cx="6770984" cy="887561"/>
      </dsp:txXfrm>
    </dsp:sp>
    <dsp:sp modelId="{84B65CD5-7C3B-42C8-916B-B38DD4AEF922}">
      <dsp:nvSpPr>
        <dsp:cNvPr id="0" name=""/>
        <dsp:cNvSpPr/>
      </dsp:nvSpPr>
      <dsp:spPr>
        <a:xfrm>
          <a:off x="1539472" y="1155635"/>
          <a:ext cx="887561" cy="887561"/>
        </a:xfrm>
        <a:prstGeom prst="ellipse">
          <a:avLst/>
        </a:prstGeom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2000" r="-32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D0952A7-08D8-4B1B-B388-8183659432D2}">
      <dsp:nvSpPr>
        <dsp:cNvPr id="0" name=""/>
        <dsp:cNvSpPr/>
      </dsp:nvSpPr>
      <dsp:spPr>
        <a:xfrm rot="10800000">
          <a:off x="1983253" y="2308140"/>
          <a:ext cx="6992874" cy="887561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1390" tIns="91440" rIns="170688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Current Coupling in Diffusive-Transport Graphene</a:t>
          </a:r>
          <a:endParaRPr lang="en-US" sz="2400" kern="1200" dirty="0"/>
        </a:p>
      </dsp:txBody>
      <dsp:txXfrm rot="10800000">
        <a:off x="2205143" y="2308140"/>
        <a:ext cx="6770984" cy="887561"/>
      </dsp:txXfrm>
    </dsp:sp>
    <dsp:sp modelId="{93AB449C-BFCD-4792-903C-C51DA6CA1E01}">
      <dsp:nvSpPr>
        <dsp:cNvPr id="0" name=""/>
        <dsp:cNvSpPr/>
      </dsp:nvSpPr>
      <dsp:spPr>
        <a:xfrm>
          <a:off x="1539472" y="2308140"/>
          <a:ext cx="887561" cy="887561"/>
        </a:xfrm>
        <a:prstGeom prst="ellipse">
          <a:avLst/>
        </a:prstGeom>
        <a:blipFill dpi="0" rotWithShape="1"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4237" t="-17302" r="-76123" b="-5212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913F7A8-4E41-4DC5-8ED1-5928FABBB18D}">
      <dsp:nvSpPr>
        <dsp:cNvPr id="0" name=""/>
        <dsp:cNvSpPr/>
      </dsp:nvSpPr>
      <dsp:spPr>
        <a:xfrm rot="10800000">
          <a:off x="1983253" y="3460646"/>
          <a:ext cx="6992874" cy="887561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1390" tIns="91440" rIns="170688" bIns="91440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Current Technological Limitations </a:t>
          </a:r>
          <a:endParaRPr lang="en-US" sz="2400" kern="1200" dirty="0"/>
        </a:p>
      </dsp:txBody>
      <dsp:txXfrm rot="10800000">
        <a:off x="2205143" y="3460646"/>
        <a:ext cx="6770984" cy="887561"/>
      </dsp:txXfrm>
    </dsp:sp>
    <dsp:sp modelId="{F3865E5B-7786-4307-9045-B69939F8FDC0}">
      <dsp:nvSpPr>
        <dsp:cNvPr id="0" name=""/>
        <dsp:cNvSpPr/>
      </dsp:nvSpPr>
      <dsp:spPr>
        <a:xfrm>
          <a:off x="1539472" y="3460646"/>
          <a:ext cx="887561" cy="887561"/>
        </a:xfrm>
        <a:prstGeom prst="ellipse">
          <a:avLst/>
        </a:prstGeom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1000" r="-21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5E62C2-FDC7-422C-9DCF-48970522C1BA}">
      <dsp:nvSpPr>
        <dsp:cNvPr id="0" name=""/>
        <dsp:cNvSpPr/>
      </dsp:nvSpPr>
      <dsp:spPr>
        <a:xfrm>
          <a:off x="5134" y="0"/>
          <a:ext cx="1910060" cy="249988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Introduction</a:t>
          </a:r>
          <a:endParaRPr lang="en-US" sz="1500" kern="1200" dirty="0"/>
        </a:p>
      </dsp:txBody>
      <dsp:txXfrm>
        <a:off x="130128" y="0"/>
        <a:ext cx="1660072" cy="249988"/>
      </dsp:txXfrm>
    </dsp:sp>
    <dsp:sp modelId="{8119E358-620E-455E-A0A3-C57835FB82DD}">
      <dsp:nvSpPr>
        <dsp:cNvPr id="0" name=""/>
        <dsp:cNvSpPr/>
      </dsp:nvSpPr>
      <dsp:spPr>
        <a:xfrm>
          <a:off x="1724188" y="0"/>
          <a:ext cx="1910060" cy="249988"/>
        </a:xfrm>
        <a:prstGeom prst="chevron">
          <a:avLst/>
        </a:prstGeom>
        <a:solidFill>
          <a:schemeClr val="accent3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Graphene CNN</a:t>
          </a:r>
          <a:endParaRPr lang="en-US" sz="1500" kern="1200" dirty="0"/>
        </a:p>
      </dsp:txBody>
      <dsp:txXfrm>
        <a:off x="1849182" y="0"/>
        <a:ext cx="1660072" cy="249988"/>
      </dsp:txXfrm>
    </dsp:sp>
    <dsp:sp modelId="{DDAF493E-6026-449D-AF9A-D88CC8DEE280}">
      <dsp:nvSpPr>
        <dsp:cNvPr id="0" name=""/>
        <dsp:cNvSpPr/>
      </dsp:nvSpPr>
      <dsp:spPr>
        <a:xfrm>
          <a:off x="3443242" y="0"/>
          <a:ext cx="1910060" cy="249988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Low-loss Diode</a:t>
          </a:r>
          <a:endParaRPr lang="en-US" sz="1500" kern="1200" dirty="0"/>
        </a:p>
      </dsp:txBody>
      <dsp:txXfrm>
        <a:off x="3568236" y="0"/>
        <a:ext cx="1660072" cy="249988"/>
      </dsp:txXfrm>
    </dsp:sp>
    <dsp:sp modelId="{188CE91C-CE85-47EE-9AEA-5E2783DD1EEF}">
      <dsp:nvSpPr>
        <dsp:cNvPr id="0" name=""/>
        <dsp:cNvSpPr/>
      </dsp:nvSpPr>
      <dsp:spPr>
        <a:xfrm>
          <a:off x="5162296" y="0"/>
          <a:ext cx="1910060" cy="249988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Diffusive Coupler</a:t>
          </a:r>
          <a:endParaRPr lang="en-US" sz="1500" kern="1200" dirty="0"/>
        </a:p>
      </dsp:txBody>
      <dsp:txXfrm>
        <a:off x="5287290" y="0"/>
        <a:ext cx="1660072" cy="249988"/>
      </dsp:txXfrm>
    </dsp:sp>
    <dsp:sp modelId="{D54F7E50-DEDA-4284-8A75-BD45409D9D1C}">
      <dsp:nvSpPr>
        <dsp:cNvPr id="0" name=""/>
        <dsp:cNvSpPr/>
      </dsp:nvSpPr>
      <dsp:spPr>
        <a:xfrm>
          <a:off x="6881351" y="0"/>
          <a:ext cx="1910060" cy="249988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Tech. Limitations</a:t>
          </a:r>
          <a:endParaRPr lang="en-US" sz="1500" kern="1200" dirty="0"/>
        </a:p>
      </dsp:txBody>
      <dsp:txXfrm>
        <a:off x="7006345" y="0"/>
        <a:ext cx="1660072" cy="249988"/>
      </dsp:txXfrm>
    </dsp:sp>
    <dsp:sp modelId="{6ECE6DE6-EACE-4310-9AC5-A4713BFACF5F}">
      <dsp:nvSpPr>
        <dsp:cNvPr id="0" name=""/>
        <dsp:cNvSpPr/>
      </dsp:nvSpPr>
      <dsp:spPr>
        <a:xfrm>
          <a:off x="8600405" y="0"/>
          <a:ext cx="1910060" cy="249988"/>
        </a:xfrm>
        <a:prstGeom prst="chevron">
          <a:avLst/>
        </a:prstGeom>
        <a:solidFill>
          <a:schemeClr val="tx2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Future Work</a:t>
          </a:r>
          <a:endParaRPr lang="en-US" sz="1500" kern="1200" dirty="0"/>
        </a:p>
      </dsp:txBody>
      <dsp:txXfrm>
        <a:off x="8725399" y="0"/>
        <a:ext cx="1660072" cy="249988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76D0EF-D463-4A7A-9330-4493B6DD47CD}">
      <dsp:nvSpPr>
        <dsp:cNvPr id="0" name=""/>
        <dsp:cNvSpPr/>
      </dsp:nvSpPr>
      <dsp:spPr>
        <a:xfrm rot="10800000">
          <a:off x="1983253" y="3129"/>
          <a:ext cx="6992874" cy="887561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1390" tIns="91440" rIns="170688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All-Graphene Neuromorphic Computing</a:t>
          </a:r>
          <a:endParaRPr lang="en-US" sz="2400" kern="1200" dirty="0"/>
        </a:p>
      </dsp:txBody>
      <dsp:txXfrm rot="10800000">
        <a:off x="2205143" y="3129"/>
        <a:ext cx="6770984" cy="887561"/>
      </dsp:txXfrm>
    </dsp:sp>
    <dsp:sp modelId="{6B271500-D430-4F38-ACC8-D474427E6615}">
      <dsp:nvSpPr>
        <dsp:cNvPr id="0" name=""/>
        <dsp:cNvSpPr/>
      </dsp:nvSpPr>
      <dsp:spPr>
        <a:xfrm>
          <a:off x="1539472" y="3129"/>
          <a:ext cx="887561" cy="887561"/>
        </a:xfrm>
        <a:prstGeom prst="ellipse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000" r="-4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22AA7E8-0B44-4842-93BD-5817F3934EAE}">
      <dsp:nvSpPr>
        <dsp:cNvPr id="0" name=""/>
        <dsp:cNvSpPr/>
      </dsp:nvSpPr>
      <dsp:spPr>
        <a:xfrm rot="10800000">
          <a:off x="1983253" y="1155635"/>
          <a:ext cx="6992874" cy="887561"/>
        </a:xfrm>
        <a:prstGeom prst="homePlate">
          <a:avLst/>
        </a:prstGeom>
        <a:solidFill>
          <a:schemeClr val="accent1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1390" tIns="91440" rIns="170688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Low-loss Graphene Diodes</a:t>
          </a:r>
          <a:endParaRPr lang="en-US" sz="2400" kern="1200" dirty="0"/>
        </a:p>
      </dsp:txBody>
      <dsp:txXfrm rot="10800000">
        <a:off x="2205143" y="1155635"/>
        <a:ext cx="6770984" cy="887561"/>
      </dsp:txXfrm>
    </dsp:sp>
    <dsp:sp modelId="{84B65CD5-7C3B-42C8-916B-B38DD4AEF922}">
      <dsp:nvSpPr>
        <dsp:cNvPr id="0" name=""/>
        <dsp:cNvSpPr/>
      </dsp:nvSpPr>
      <dsp:spPr>
        <a:xfrm>
          <a:off x="1539472" y="1155635"/>
          <a:ext cx="887561" cy="887561"/>
        </a:xfrm>
        <a:prstGeom prst="ellipse">
          <a:avLst/>
        </a:prstGeom>
        <a:blipFill>
          <a:blip xmlns:r="http://schemas.openxmlformats.org/officeDocument/2006/relationships"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2000" r="-32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D0952A7-08D8-4B1B-B388-8183659432D2}">
      <dsp:nvSpPr>
        <dsp:cNvPr id="0" name=""/>
        <dsp:cNvSpPr/>
      </dsp:nvSpPr>
      <dsp:spPr>
        <a:xfrm rot="10800000">
          <a:off x="1983253" y="2308140"/>
          <a:ext cx="6992874" cy="887561"/>
        </a:xfrm>
        <a:prstGeom prst="homePlate">
          <a:avLst/>
        </a:prstGeom>
        <a:solidFill>
          <a:schemeClr val="accent1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1390" tIns="91440" rIns="170688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Current Coupling in Diffusive-Transport Graphene</a:t>
          </a:r>
          <a:endParaRPr lang="en-US" sz="2400" kern="1200" dirty="0"/>
        </a:p>
      </dsp:txBody>
      <dsp:txXfrm rot="10800000">
        <a:off x="2205143" y="2308140"/>
        <a:ext cx="6770984" cy="887561"/>
      </dsp:txXfrm>
    </dsp:sp>
    <dsp:sp modelId="{93AB449C-BFCD-4792-903C-C51DA6CA1E01}">
      <dsp:nvSpPr>
        <dsp:cNvPr id="0" name=""/>
        <dsp:cNvSpPr/>
      </dsp:nvSpPr>
      <dsp:spPr>
        <a:xfrm>
          <a:off x="1539472" y="2308140"/>
          <a:ext cx="887561" cy="887561"/>
        </a:xfrm>
        <a:prstGeom prst="ellipse">
          <a:avLst/>
        </a:prstGeom>
        <a:blipFill dpi="0" rotWithShape="1">
          <a:blip xmlns:r="http://schemas.openxmlformats.org/officeDocument/2006/relationships"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4237" t="-17302" r="-76123" b="-5212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913F7A8-4E41-4DC5-8ED1-5928FABBB18D}">
      <dsp:nvSpPr>
        <dsp:cNvPr id="0" name=""/>
        <dsp:cNvSpPr/>
      </dsp:nvSpPr>
      <dsp:spPr>
        <a:xfrm rot="10800000">
          <a:off x="1983253" y="3460646"/>
          <a:ext cx="6992874" cy="887561"/>
        </a:xfrm>
        <a:prstGeom prst="homePlate">
          <a:avLst/>
        </a:prstGeom>
        <a:solidFill>
          <a:schemeClr val="accent1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1390" tIns="91440" rIns="170688" bIns="91440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Current Technological Limitations </a:t>
          </a:r>
          <a:endParaRPr lang="en-US" sz="2400" kern="1200" dirty="0"/>
        </a:p>
      </dsp:txBody>
      <dsp:txXfrm rot="10800000">
        <a:off x="2205143" y="3460646"/>
        <a:ext cx="6770984" cy="887561"/>
      </dsp:txXfrm>
    </dsp:sp>
    <dsp:sp modelId="{F3865E5B-7786-4307-9045-B69939F8FDC0}">
      <dsp:nvSpPr>
        <dsp:cNvPr id="0" name=""/>
        <dsp:cNvSpPr/>
      </dsp:nvSpPr>
      <dsp:spPr>
        <a:xfrm>
          <a:off x="1539472" y="3460646"/>
          <a:ext cx="887561" cy="887561"/>
        </a:xfrm>
        <a:prstGeom prst="ellipse">
          <a:avLst/>
        </a:prstGeom>
        <a:blipFill>
          <a:blip xmlns:r="http://schemas.openxmlformats.org/officeDocument/2006/relationships"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1000" r="-21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5E62C2-FDC7-422C-9DCF-48970522C1BA}">
      <dsp:nvSpPr>
        <dsp:cNvPr id="0" name=""/>
        <dsp:cNvSpPr/>
      </dsp:nvSpPr>
      <dsp:spPr>
        <a:xfrm>
          <a:off x="5134" y="0"/>
          <a:ext cx="1910060" cy="249988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Introduction</a:t>
          </a:r>
          <a:endParaRPr lang="en-US" sz="1500" kern="1200" dirty="0"/>
        </a:p>
      </dsp:txBody>
      <dsp:txXfrm>
        <a:off x="130128" y="0"/>
        <a:ext cx="1660072" cy="249988"/>
      </dsp:txXfrm>
    </dsp:sp>
    <dsp:sp modelId="{8119E358-620E-455E-A0A3-C57835FB82DD}">
      <dsp:nvSpPr>
        <dsp:cNvPr id="0" name=""/>
        <dsp:cNvSpPr/>
      </dsp:nvSpPr>
      <dsp:spPr>
        <a:xfrm>
          <a:off x="1724188" y="0"/>
          <a:ext cx="1910060" cy="249988"/>
        </a:xfrm>
        <a:prstGeom prst="chevron">
          <a:avLst/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Graphene CNN</a:t>
          </a:r>
          <a:endParaRPr lang="en-US" sz="1500" kern="1200" dirty="0"/>
        </a:p>
      </dsp:txBody>
      <dsp:txXfrm>
        <a:off x="1849182" y="0"/>
        <a:ext cx="1660072" cy="249988"/>
      </dsp:txXfrm>
    </dsp:sp>
    <dsp:sp modelId="{DDAF493E-6026-449D-AF9A-D88CC8DEE280}">
      <dsp:nvSpPr>
        <dsp:cNvPr id="0" name=""/>
        <dsp:cNvSpPr/>
      </dsp:nvSpPr>
      <dsp:spPr>
        <a:xfrm>
          <a:off x="3443242" y="0"/>
          <a:ext cx="1910060" cy="249988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Low-loss Diode</a:t>
          </a:r>
          <a:endParaRPr lang="en-US" sz="1500" kern="1200" dirty="0"/>
        </a:p>
      </dsp:txBody>
      <dsp:txXfrm>
        <a:off x="3568236" y="0"/>
        <a:ext cx="1660072" cy="249988"/>
      </dsp:txXfrm>
    </dsp:sp>
    <dsp:sp modelId="{188CE91C-CE85-47EE-9AEA-5E2783DD1EEF}">
      <dsp:nvSpPr>
        <dsp:cNvPr id="0" name=""/>
        <dsp:cNvSpPr/>
      </dsp:nvSpPr>
      <dsp:spPr>
        <a:xfrm>
          <a:off x="5162296" y="0"/>
          <a:ext cx="1910060" cy="249988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Diffusive Coupler</a:t>
          </a:r>
          <a:endParaRPr lang="en-US" sz="1500" kern="1200" dirty="0"/>
        </a:p>
      </dsp:txBody>
      <dsp:txXfrm>
        <a:off x="5287290" y="0"/>
        <a:ext cx="1660072" cy="249988"/>
      </dsp:txXfrm>
    </dsp:sp>
    <dsp:sp modelId="{D54F7E50-DEDA-4284-8A75-BD45409D9D1C}">
      <dsp:nvSpPr>
        <dsp:cNvPr id="0" name=""/>
        <dsp:cNvSpPr/>
      </dsp:nvSpPr>
      <dsp:spPr>
        <a:xfrm>
          <a:off x="6881351" y="0"/>
          <a:ext cx="1910060" cy="249988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Tech. Limitations</a:t>
          </a:r>
          <a:endParaRPr lang="en-US" sz="1500" kern="1200" dirty="0"/>
        </a:p>
      </dsp:txBody>
      <dsp:txXfrm>
        <a:off x="7006345" y="0"/>
        <a:ext cx="1660072" cy="249988"/>
      </dsp:txXfrm>
    </dsp:sp>
    <dsp:sp modelId="{6ECE6DE6-EACE-4310-9AC5-A4713BFACF5F}">
      <dsp:nvSpPr>
        <dsp:cNvPr id="0" name=""/>
        <dsp:cNvSpPr/>
      </dsp:nvSpPr>
      <dsp:spPr>
        <a:xfrm>
          <a:off x="8600405" y="0"/>
          <a:ext cx="1910060" cy="249988"/>
        </a:xfrm>
        <a:prstGeom prst="chevron">
          <a:avLst/>
        </a:prstGeom>
        <a:solidFill>
          <a:schemeClr val="tx2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Future Work</a:t>
          </a:r>
          <a:endParaRPr lang="en-US" sz="1500" kern="1200" dirty="0"/>
        </a:p>
      </dsp:txBody>
      <dsp:txXfrm>
        <a:off x="8725399" y="0"/>
        <a:ext cx="1660072" cy="249988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5E62C2-FDC7-422C-9DCF-48970522C1BA}">
      <dsp:nvSpPr>
        <dsp:cNvPr id="0" name=""/>
        <dsp:cNvSpPr/>
      </dsp:nvSpPr>
      <dsp:spPr>
        <a:xfrm>
          <a:off x="5134" y="0"/>
          <a:ext cx="1910060" cy="249988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Introduction</a:t>
          </a:r>
          <a:endParaRPr lang="en-US" sz="1500" kern="1200" dirty="0"/>
        </a:p>
      </dsp:txBody>
      <dsp:txXfrm>
        <a:off x="130128" y="0"/>
        <a:ext cx="1660072" cy="249988"/>
      </dsp:txXfrm>
    </dsp:sp>
    <dsp:sp modelId="{8119E358-620E-455E-A0A3-C57835FB82DD}">
      <dsp:nvSpPr>
        <dsp:cNvPr id="0" name=""/>
        <dsp:cNvSpPr/>
      </dsp:nvSpPr>
      <dsp:spPr>
        <a:xfrm>
          <a:off x="1724188" y="0"/>
          <a:ext cx="1910060" cy="249988"/>
        </a:xfrm>
        <a:prstGeom prst="chevron">
          <a:avLst/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Graphene CNN</a:t>
          </a:r>
          <a:endParaRPr lang="en-US" sz="1500" kern="1200" dirty="0"/>
        </a:p>
      </dsp:txBody>
      <dsp:txXfrm>
        <a:off x="1849182" y="0"/>
        <a:ext cx="1660072" cy="249988"/>
      </dsp:txXfrm>
    </dsp:sp>
    <dsp:sp modelId="{DDAF493E-6026-449D-AF9A-D88CC8DEE280}">
      <dsp:nvSpPr>
        <dsp:cNvPr id="0" name=""/>
        <dsp:cNvSpPr/>
      </dsp:nvSpPr>
      <dsp:spPr>
        <a:xfrm>
          <a:off x="3443242" y="0"/>
          <a:ext cx="1910060" cy="249988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Low-loss Diode</a:t>
          </a:r>
          <a:endParaRPr lang="en-US" sz="1500" kern="1200" dirty="0"/>
        </a:p>
      </dsp:txBody>
      <dsp:txXfrm>
        <a:off x="3568236" y="0"/>
        <a:ext cx="1660072" cy="249988"/>
      </dsp:txXfrm>
    </dsp:sp>
    <dsp:sp modelId="{188CE91C-CE85-47EE-9AEA-5E2783DD1EEF}">
      <dsp:nvSpPr>
        <dsp:cNvPr id="0" name=""/>
        <dsp:cNvSpPr/>
      </dsp:nvSpPr>
      <dsp:spPr>
        <a:xfrm>
          <a:off x="5162296" y="0"/>
          <a:ext cx="1910060" cy="249988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Diffusive Coupler</a:t>
          </a:r>
          <a:endParaRPr lang="en-US" sz="1500" kern="1200" dirty="0"/>
        </a:p>
      </dsp:txBody>
      <dsp:txXfrm>
        <a:off x="5287290" y="0"/>
        <a:ext cx="1660072" cy="249988"/>
      </dsp:txXfrm>
    </dsp:sp>
    <dsp:sp modelId="{D54F7E50-DEDA-4284-8A75-BD45409D9D1C}">
      <dsp:nvSpPr>
        <dsp:cNvPr id="0" name=""/>
        <dsp:cNvSpPr/>
      </dsp:nvSpPr>
      <dsp:spPr>
        <a:xfrm>
          <a:off x="6881351" y="0"/>
          <a:ext cx="1910060" cy="249988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Tech. Limitations</a:t>
          </a:r>
          <a:endParaRPr lang="en-US" sz="1500" kern="1200" dirty="0"/>
        </a:p>
      </dsp:txBody>
      <dsp:txXfrm>
        <a:off x="7006345" y="0"/>
        <a:ext cx="1660072" cy="249988"/>
      </dsp:txXfrm>
    </dsp:sp>
    <dsp:sp modelId="{6ECE6DE6-EACE-4310-9AC5-A4713BFACF5F}">
      <dsp:nvSpPr>
        <dsp:cNvPr id="0" name=""/>
        <dsp:cNvSpPr/>
      </dsp:nvSpPr>
      <dsp:spPr>
        <a:xfrm>
          <a:off x="8600405" y="0"/>
          <a:ext cx="1910060" cy="249988"/>
        </a:xfrm>
        <a:prstGeom prst="chevron">
          <a:avLst/>
        </a:prstGeom>
        <a:solidFill>
          <a:schemeClr val="tx2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Future Work</a:t>
          </a:r>
          <a:endParaRPr lang="en-US" sz="1500" kern="1200" dirty="0"/>
        </a:p>
      </dsp:txBody>
      <dsp:txXfrm>
        <a:off x="8725399" y="0"/>
        <a:ext cx="1660072" cy="249988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5E62C2-FDC7-422C-9DCF-48970522C1BA}">
      <dsp:nvSpPr>
        <dsp:cNvPr id="0" name=""/>
        <dsp:cNvSpPr/>
      </dsp:nvSpPr>
      <dsp:spPr>
        <a:xfrm>
          <a:off x="5134" y="0"/>
          <a:ext cx="1910060" cy="249988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Introduction</a:t>
          </a:r>
          <a:endParaRPr lang="en-US" sz="1500" kern="1200" dirty="0"/>
        </a:p>
      </dsp:txBody>
      <dsp:txXfrm>
        <a:off x="130128" y="0"/>
        <a:ext cx="1660072" cy="249988"/>
      </dsp:txXfrm>
    </dsp:sp>
    <dsp:sp modelId="{8119E358-620E-455E-A0A3-C57835FB82DD}">
      <dsp:nvSpPr>
        <dsp:cNvPr id="0" name=""/>
        <dsp:cNvSpPr/>
      </dsp:nvSpPr>
      <dsp:spPr>
        <a:xfrm>
          <a:off x="1724188" y="0"/>
          <a:ext cx="1910060" cy="249988"/>
        </a:xfrm>
        <a:prstGeom prst="chevron">
          <a:avLst/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Graphene CNN</a:t>
          </a:r>
          <a:endParaRPr lang="en-US" sz="1500" kern="1200" dirty="0"/>
        </a:p>
      </dsp:txBody>
      <dsp:txXfrm>
        <a:off x="1849182" y="0"/>
        <a:ext cx="1660072" cy="249988"/>
      </dsp:txXfrm>
    </dsp:sp>
    <dsp:sp modelId="{DDAF493E-6026-449D-AF9A-D88CC8DEE280}">
      <dsp:nvSpPr>
        <dsp:cNvPr id="0" name=""/>
        <dsp:cNvSpPr/>
      </dsp:nvSpPr>
      <dsp:spPr>
        <a:xfrm>
          <a:off x="3443242" y="0"/>
          <a:ext cx="1910060" cy="249988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Low-loss Diode</a:t>
          </a:r>
          <a:endParaRPr lang="en-US" sz="1500" kern="1200" dirty="0"/>
        </a:p>
      </dsp:txBody>
      <dsp:txXfrm>
        <a:off x="3568236" y="0"/>
        <a:ext cx="1660072" cy="249988"/>
      </dsp:txXfrm>
    </dsp:sp>
    <dsp:sp modelId="{188CE91C-CE85-47EE-9AEA-5E2783DD1EEF}">
      <dsp:nvSpPr>
        <dsp:cNvPr id="0" name=""/>
        <dsp:cNvSpPr/>
      </dsp:nvSpPr>
      <dsp:spPr>
        <a:xfrm>
          <a:off x="5162296" y="0"/>
          <a:ext cx="1910060" cy="249988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Diffusive Coupler</a:t>
          </a:r>
          <a:endParaRPr lang="en-US" sz="1500" kern="1200" dirty="0"/>
        </a:p>
      </dsp:txBody>
      <dsp:txXfrm>
        <a:off x="5287290" y="0"/>
        <a:ext cx="1660072" cy="249988"/>
      </dsp:txXfrm>
    </dsp:sp>
    <dsp:sp modelId="{D54F7E50-DEDA-4284-8A75-BD45409D9D1C}">
      <dsp:nvSpPr>
        <dsp:cNvPr id="0" name=""/>
        <dsp:cNvSpPr/>
      </dsp:nvSpPr>
      <dsp:spPr>
        <a:xfrm>
          <a:off x="6881351" y="0"/>
          <a:ext cx="1910060" cy="249988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Tech. Limitations</a:t>
          </a:r>
          <a:endParaRPr lang="en-US" sz="1500" kern="1200" dirty="0"/>
        </a:p>
      </dsp:txBody>
      <dsp:txXfrm>
        <a:off x="7006345" y="0"/>
        <a:ext cx="1660072" cy="249988"/>
      </dsp:txXfrm>
    </dsp:sp>
    <dsp:sp modelId="{6ECE6DE6-EACE-4310-9AC5-A4713BFACF5F}">
      <dsp:nvSpPr>
        <dsp:cNvPr id="0" name=""/>
        <dsp:cNvSpPr/>
      </dsp:nvSpPr>
      <dsp:spPr>
        <a:xfrm>
          <a:off x="8600405" y="0"/>
          <a:ext cx="1910060" cy="249988"/>
        </a:xfrm>
        <a:prstGeom prst="chevron">
          <a:avLst/>
        </a:prstGeom>
        <a:solidFill>
          <a:schemeClr val="tx2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Future Work</a:t>
          </a:r>
          <a:endParaRPr lang="en-US" sz="1500" kern="1200" dirty="0"/>
        </a:p>
      </dsp:txBody>
      <dsp:txXfrm>
        <a:off x="8725399" y="0"/>
        <a:ext cx="1660072" cy="24998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5E62C2-FDC7-422C-9DCF-48970522C1BA}">
      <dsp:nvSpPr>
        <dsp:cNvPr id="0" name=""/>
        <dsp:cNvSpPr/>
      </dsp:nvSpPr>
      <dsp:spPr>
        <a:xfrm>
          <a:off x="5134" y="0"/>
          <a:ext cx="1910060" cy="249988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Introduction</a:t>
          </a:r>
          <a:endParaRPr lang="en-US" sz="1500" kern="1200" dirty="0"/>
        </a:p>
      </dsp:txBody>
      <dsp:txXfrm>
        <a:off x="130128" y="0"/>
        <a:ext cx="1660072" cy="249988"/>
      </dsp:txXfrm>
    </dsp:sp>
    <dsp:sp modelId="{8119E358-620E-455E-A0A3-C57835FB82DD}">
      <dsp:nvSpPr>
        <dsp:cNvPr id="0" name=""/>
        <dsp:cNvSpPr/>
      </dsp:nvSpPr>
      <dsp:spPr>
        <a:xfrm>
          <a:off x="1724188" y="0"/>
          <a:ext cx="1910060" cy="249988"/>
        </a:xfrm>
        <a:prstGeom prst="chevron">
          <a:avLst/>
        </a:prstGeom>
        <a:solidFill>
          <a:schemeClr val="accent3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Graphene CNN</a:t>
          </a:r>
          <a:endParaRPr lang="en-US" sz="1500" kern="1200" dirty="0"/>
        </a:p>
      </dsp:txBody>
      <dsp:txXfrm>
        <a:off x="1849182" y="0"/>
        <a:ext cx="1660072" cy="249988"/>
      </dsp:txXfrm>
    </dsp:sp>
    <dsp:sp modelId="{DDAF493E-6026-449D-AF9A-D88CC8DEE280}">
      <dsp:nvSpPr>
        <dsp:cNvPr id="0" name=""/>
        <dsp:cNvSpPr/>
      </dsp:nvSpPr>
      <dsp:spPr>
        <a:xfrm>
          <a:off x="3443242" y="0"/>
          <a:ext cx="1910060" cy="249988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Low-loss Diode</a:t>
          </a:r>
          <a:endParaRPr lang="en-US" sz="1500" kern="1200" dirty="0"/>
        </a:p>
      </dsp:txBody>
      <dsp:txXfrm>
        <a:off x="3568236" y="0"/>
        <a:ext cx="1660072" cy="249988"/>
      </dsp:txXfrm>
    </dsp:sp>
    <dsp:sp modelId="{188CE91C-CE85-47EE-9AEA-5E2783DD1EEF}">
      <dsp:nvSpPr>
        <dsp:cNvPr id="0" name=""/>
        <dsp:cNvSpPr/>
      </dsp:nvSpPr>
      <dsp:spPr>
        <a:xfrm>
          <a:off x="5162296" y="0"/>
          <a:ext cx="1910060" cy="249988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Diffusive Coupler</a:t>
          </a:r>
          <a:endParaRPr lang="en-US" sz="1500" kern="1200" dirty="0"/>
        </a:p>
      </dsp:txBody>
      <dsp:txXfrm>
        <a:off x="5287290" y="0"/>
        <a:ext cx="1660072" cy="249988"/>
      </dsp:txXfrm>
    </dsp:sp>
    <dsp:sp modelId="{D54F7E50-DEDA-4284-8A75-BD45409D9D1C}">
      <dsp:nvSpPr>
        <dsp:cNvPr id="0" name=""/>
        <dsp:cNvSpPr/>
      </dsp:nvSpPr>
      <dsp:spPr>
        <a:xfrm>
          <a:off x="6881351" y="0"/>
          <a:ext cx="1910060" cy="249988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Tech. Limitations</a:t>
          </a:r>
          <a:endParaRPr lang="en-US" sz="1500" kern="1200" dirty="0"/>
        </a:p>
      </dsp:txBody>
      <dsp:txXfrm>
        <a:off x="7006345" y="0"/>
        <a:ext cx="1660072" cy="249988"/>
      </dsp:txXfrm>
    </dsp:sp>
    <dsp:sp modelId="{6ECE6DE6-EACE-4310-9AC5-A4713BFACF5F}">
      <dsp:nvSpPr>
        <dsp:cNvPr id="0" name=""/>
        <dsp:cNvSpPr/>
      </dsp:nvSpPr>
      <dsp:spPr>
        <a:xfrm>
          <a:off x="8600405" y="0"/>
          <a:ext cx="1910060" cy="249988"/>
        </a:xfrm>
        <a:prstGeom prst="chevron">
          <a:avLst/>
        </a:prstGeom>
        <a:solidFill>
          <a:schemeClr val="tx2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Future Work</a:t>
          </a:r>
          <a:endParaRPr lang="en-US" sz="1500" kern="1200" dirty="0"/>
        </a:p>
      </dsp:txBody>
      <dsp:txXfrm>
        <a:off x="8725399" y="0"/>
        <a:ext cx="1660072" cy="249988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5E62C2-FDC7-422C-9DCF-48970522C1BA}">
      <dsp:nvSpPr>
        <dsp:cNvPr id="0" name=""/>
        <dsp:cNvSpPr/>
      </dsp:nvSpPr>
      <dsp:spPr>
        <a:xfrm>
          <a:off x="5134" y="0"/>
          <a:ext cx="1910060" cy="249988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Introduction</a:t>
          </a:r>
          <a:endParaRPr lang="en-US" sz="1500" kern="1200" dirty="0"/>
        </a:p>
      </dsp:txBody>
      <dsp:txXfrm>
        <a:off x="130128" y="0"/>
        <a:ext cx="1660072" cy="249988"/>
      </dsp:txXfrm>
    </dsp:sp>
    <dsp:sp modelId="{8119E358-620E-455E-A0A3-C57835FB82DD}">
      <dsp:nvSpPr>
        <dsp:cNvPr id="0" name=""/>
        <dsp:cNvSpPr/>
      </dsp:nvSpPr>
      <dsp:spPr>
        <a:xfrm>
          <a:off x="1724188" y="0"/>
          <a:ext cx="1910060" cy="249988"/>
        </a:xfrm>
        <a:prstGeom prst="chevron">
          <a:avLst/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Graphene CNN</a:t>
          </a:r>
          <a:endParaRPr lang="en-US" sz="1500" kern="1200" dirty="0"/>
        </a:p>
      </dsp:txBody>
      <dsp:txXfrm>
        <a:off x="1849182" y="0"/>
        <a:ext cx="1660072" cy="249988"/>
      </dsp:txXfrm>
    </dsp:sp>
    <dsp:sp modelId="{DDAF493E-6026-449D-AF9A-D88CC8DEE280}">
      <dsp:nvSpPr>
        <dsp:cNvPr id="0" name=""/>
        <dsp:cNvSpPr/>
      </dsp:nvSpPr>
      <dsp:spPr>
        <a:xfrm>
          <a:off x="3443242" y="0"/>
          <a:ext cx="1910060" cy="249988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Low-loss Diode</a:t>
          </a:r>
          <a:endParaRPr lang="en-US" sz="1500" kern="1200" dirty="0"/>
        </a:p>
      </dsp:txBody>
      <dsp:txXfrm>
        <a:off x="3568236" y="0"/>
        <a:ext cx="1660072" cy="249988"/>
      </dsp:txXfrm>
    </dsp:sp>
    <dsp:sp modelId="{188CE91C-CE85-47EE-9AEA-5E2783DD1EEF}">
      <dsp:nvSpPr>
        <dsp:cNvPr id="0" name=""/>
        <dsp:cNvSpPr/>
      </dsp:nvSpPr>
      <dsp:spPr>
        <a:xfrm>
          <a:off x="5162296" y="0"/>
          <a:ext cx="1910060" cy="249988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Diffusive Coupler</a:t>
          </a:r>
          <a:endParaRPr lang="en-US" sz="1500" kern="1200" dirty="0"/>
        </a:p>
      </dsp:txBody>
      <dsp:txXfrm>
        <a:off x="5287290" y="0"/>
        <a:ext cx="1660072" cy="249988"/>
      </dsp:txXfrm>
    </dsp:sp>
    <dsp:sp modelId="{D54F7E50-DEDA-4284-8A75-BD45409D9D1C}">
      <dsp:nvSpPr>
        <dsp:cNvPr id="0" name=""/>
        <dsp:cNvSpPr/>
      </dsp:nvSpPr>
      <dsp:spPr>
        <a:xfrm>
          <a:off x="6881351" y="0"/>
          <a:ext cx="1910060" cy="249988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Tech. Limitations</a:t>
          </a:r>
          <a:endParaRPr lang="en-US" sz="1500" kern="1200" dirty="0"/>
        </a:p>
      </dsp:txBody>
      <dsp:txXfrm>
        <a:off x="7006345" y="0"/>
        <a:ext cx="1660072" cy="249988"/>
      </dsp:txXfrm>
    </dsp:sp>
    <dsp:sp modelId="{6ECE6DE6-EACE-4310-9AC5-A4713BFACF5F}">
      <dsp:nvSpPr>
        <dsp:cNvPr id="0" name=""/>
        <dsp:cNvSpPr/>
      </dsp:nvSpPr>
      <dsp:spPr>
        <a:xfrm>
          <a:off x="8600405" y="0"/>
          <a:ext cx="1910060" cy="249988"/>
        </a:xfrm>
        <a:prstGeom prst="chevron">
          <a:avLst/>
        </a:prstGeom>
        <a:solidFill>
          <a:schemeClr val="tx2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Future Work</a:t>
          </a:r>
          <a:endParaRPr lang="en-US" sz="1500" kern="1200" dirty="0"/>
        </a:p>
      </dsp:txBody>
      <dsp:txXfrm>
        <a:off x="8725399" y="0"/>
        <a:ext cx="1660072" cy="249988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5E62C2-FDC7-422C-9DCF-48970522C1BA}">
      <dsp:nvSpPr>
        <dsp:cNvPr id="0" name=""/>
        <dsp:cNvSpPr/>
      </dsp:nvSpPr>
      <dsp:spPr>
        <a:xfrm>
          <a:off x="5134" y="0"/>
          <a:ext cx="1910060" cy="249988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Introduction</a:t>
          </a:r>
          <a:endParaRPr lang="en-US" sz="1500" kern="1200" dirty="0"/>
        </a:p>
      </dsp:txBody>
      <dsp:txXfrm>
        <a:off x="130128" y="0"/>
        <a:ext cx="1660072" cy="249988"/>
      </dsp:txXfrm>
    </dsp:sp>
    <dsp:sp modelId="{8119E358-620E-455E-A0A3-C57835FB82DD}">
      <dsp:nvSpPr>
        <dsp:cNvPr id="0" name=""/>
        <dsp:cNvSpPr/>
      </dsp:nvSpPr>
      <dsp:spPr>
        <a:xfrm>
          <a:off x="1724188" y="0"/>
          <a:ext cx="1910060" cy="249988"/>
        </a:xfrm>
        <a:prstGeom prst="chevron">
          <a:avLst/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Graphene CNN</a:t>
          </a:r>
          <a:endParaRPr lang="en-US" sz="1500" kern="1200" dirty="0"/>
        </a:p>
      </dsp:txBody>
      <dsp:txXfrm>
        <a:off x="1849182" y="0"/>
        <a:ext cx="1660072" cy="249988"/>
      </dsp:txXfrm>
    </dsp:sp>
    <dsp:sp modelId="{DDAF493E-6026-449D-AF9A-D88CC8DEE280}">
      <dsp:nvSpPr>
        <dsp:cNvPr id="0" name=""/>
        <dsp:cNvSpPr/>
      </dsp:nvSpPr>
      <dsp:spPr>
        <a:xfrm>
          <a:off x="3443242" y="0"/>
          <a:ext cx="1910060" cy="249988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Low-loss Diode</a:t>
          </a:r>
          <a:endParaRPr lang="en-US" sz="1500" kern="1200" dirty="0"/>
        </a:p>
      </dsp:txBody>
      <dsp:txXfrm>
        <a:off x="3568236" y="0"/>
        <a:ext cx="1660072" cy="249988"/>
      </dsp:txXfrm>
    </dsp:sp>
    <dsp:sp modelId="{188CE91C-CE85-47EE-9AEA-5E2783DD1EEF}">
      <dsp:nvSpPr>
        <dsp:cNvPr id="0" name=""/>
        <dsp:cNvSpPr/>
      </dsp:nvSpPr>
      <dsp:spPr>
        <a:xfrm>
          <a:off x="5162296" y="0"/>
          <a:ext cx="1910060" cy="249988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Diffusive Coupler</a:t>
          </a:r>
          <a:endParaRPr lang="en-US" sz="1500" kern="1200" dirty="0"/>
        </a:p>
      </dsp:txBody>
      <dsp:txXfrm>
        <a:off x="5287290" y="0"/>
        <a:ext cx="1660072" cy="249988"/>
      </dsp:txXfrm>
    </dsp:sp>
    <dsp:sp modelId="{D54F7E50-DEDA-4284-8A75-BD45409D9D1C}">
      <dsp:nvSpPr>
        <dsp:cNvPr id="0" name=""/>
        <dsp:cNvSpPr/>
      </dsp:nvSpPr>
      <dsp:spPr>
        <a:xfrm>
          <a:off x="6881351" y="0"/>
          <a:ext cx="1910060" cy="249988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Tech. Limitations</a:t>
          </a:r>
          <a:endParaRPr lang="en-US" sz="1500" kern="1200" dirty="0"/>
        </a:p>
      </dsp:txBody>
      <dsp:txXfrm>
        <a:off x="7006345" y="0"/>
        <a:ext cx="1660072" cy="249988"/>
      </dsp:txXfrm>
    </dsp:sp>
    <dsp:sp modelId="{6ECE6DE6-EACE-4310-9AC5-A4713BFACF5F}">
      <dsp:nvSpPr>
        <dsp:cNvPr id="0" name=""/>
        <dsp:cNvSpPr/>
      </dsp:nvSpPr>
      <dsp:spPr>
        <a:xfrm>
          <a:off x="8600405" y="0"/>
          <a:ext cx="1910060" cy="249988"/>
        </a:xfrm>
        <a:prstGeom prst="chevron">
          <a:avLst/>
        </a:prstGeom>
        <a:solidFill>
          <a:schemeClr val="tx2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Future Work</a:t>
          </a:r>
          <a:endParaRPr lang="en-US" sz="1500" kern="1200" dirty="0"/>
        </a:p>
      </dsp:txBody>
      <dsp:txXfrm>
        <a:off x="8725399" y="0"/>
        <a:ext cx="1660072" cy="249988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5E62C2-FDC7-422C-9DCF-48970522C1BA}">
      <dsp:nvSpPr>
        <dsp:cNvPr id="0" name=""/>
        <dsp:cNvSpPr/>
      </dsp:nvSpPr>
      <dsp:spPr>
        <a:xfrm>
          <a:off x="5134" y="0"/>
          <a:ext cx="1910060" cy="249988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Introduction</a:t>
          </a:r>
          <a:endParaRPr lang="en-US" sz="1500" kern="1200" dirty="0"/>
        </a:p>
      </dsp:txBody>
      <dsp:txXfrm>
        <a:off x="130128" y="0"/>
        <a:ext cx="1660072" cy="249988"/>
      </dsp:txXfrm>
    </dsp:sp>
    <dsp:sp modelId="{8119E358-620E-455E-A0A3-C57835FB82DD}">
      <dsp:nvSpPr>
        <dsp:cNvPr id="0" name=""/>
        <dsp:cNvSpPr/>
      </dsp:nvSpPr>
      <dsp:spPr>
        <a:xfrm>
          <a:off x="1724188" y="0"/>
          <a:ext cx="1910060" cy="249988"/>
        </a:xfrm>
        <a:prstGeom prst="chevron">
          <a:avLst/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Graphene CNN</a:t>
          </a:r>
          <a:endParaRPr lang="en-US" sz="1500" kern="1200" dirty="0"/>
        </a:p>
      </dsp:txBody>
      <dsp:txXfrm>
        <a:off x="1849182" y="0"/>
        <a:ext cx="1660072" cy="249988"/>
      </dsp:txXfrm>
    </dsp:sp>
    <dsp:sp modelId="{DDAF493E-6026-449D-AF9A-D88CC8DEE280}">
      <dsp:nvSpPr>
        <dsp:cNvPr id="0" name=""/>
        <dsp:cNvSpPr/>
      </dsp:nvSpPr>
      <dsp:spPr>
        <a:xfrm>
          <a:off x="3443242" y="0"/>
          <a:ext cx="1910060" cy="249988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Low-loss Diode</a:t>
          </a:r>
          <a:endParaRPr lang="en-US" sz="1500" kern="1200" dirty="0"/>
        </a:p>
      </dsp:txBody>
      <dsp:txXfrm>
        <a:off x="3568236" y="0"/>
        <a:ext cx="1660072" cy="249988"/>
      </dsp:txXfrm>
    </dsp:sp>
    <dsp:sp modelId="{188CE91C-CE85-47EE-9AEA-5E2783DD1EEF}">
      <dsp:nvSpPr>
        <dsp:cNvPr id="0" name=""/>
        <dsp:cNvSpPr/>
      </dsp:nvSpPr>
      <dsp:spPr>
        <a:xfrm>
          <a:off x="5162296" y="0"/>
          <a:ext cx="1910060" cy="249988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Diffusive Coupler</a:t>
          </a:r>
          <a:endParaRPr lang="en-US" sz="1500" kern="1200" dirty="0"/>
        </a:p>
      </dsp:txBody>
      <dsp:txXfrm>
        <a:off x="5287290" y="0"/>
        <a:ext cx="1660072" cy="249988"/>
      </dsp:txXfrm>
    </dsp:sp>
    <dsp:sp modelId="{D54F7E50-DEDA-4284-8A75-BD45409D9D1C}">
      <dsp:nvSpPr>
        <dsp:cNvPr id="0" name=""/>
        <dsp:cNvSpPr/>
      </dsp:nvSpPr>
      <dsp:spPr>
        <a:xfrm>
          <a:off x="6881351" y="0"/>
          <a:ext cx="1910060" cy="249988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Tech. Limitations</a:t>
          </a:r>
          <a:endParaRPr lang="en-US" sz="1500" kern="1200" dirty="0"/>
        </a:p>
      </dsp:txBody>
      <dsp:txXfrm>
        <a:off x="7006345" y="0"/>
        <a:ext cx="1660072" cy="249988"/>
      </dsp:txXfrm>
    </dsp:sp>
    <dsp:sp modelId="{6ECE6DE6-EACE-4310-9AC5-A4713BFACF5F}">
      <dsp:nvSpPr>
        <dsp:cNvPr id="0" name=""/>
        <dsp:cNvSpPr/>
      </dsp:nvSpPr>
      <dsp:spPr>
        <a:xfrm>
          <a:off x="8600405" y="0"/>
          <a:ext cx="1910060" cy="249988"/>
        </a:xfrm>
        <a:prstGeom prst="chevron">
          <a:avLst/>
        </a:prstGeom>
        <a:solidFill>
          <a:schemeClr val="tx2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Future Work</a:t>
          </a:r>
          <a:endParaRPr lang="en-US" sz="1500" kern="1200" dirty="0"/>
        </a:p>
      </dsp:txBody>
      <dsp:txXfrm>
        <a:off x="8725399" y="0"/>
        <a:ext cx="1660072" cy="249988"/>
      </dsp:txXfrm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4BCC02-4DB7-46F7-9895-AA207B87D8C9}">
      <dsp:nvSpPr>
        <dsp:cNvPr id="0" name=""/>
        <dsp:cNvSpPr/>
      </dsp:nvSpPr>
      <dsp:spPr>
        <a:xfrm rot="5400000">
          <a:off x="6589693" y="-2661723"/>
          <a:ext cx="1121829" cy="6729984"/>
        </a:xfrm>
        <a:prstGeom prst="round2Same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/>
            <a:t>Dominated by Synapse </a:t>
          </a:r>
          <a:r>
            <a:rPr lang="en-US" sz="2500" kern="1200" dirty="0" err="1"/>
            <a:t>Transconductors</a:t>
          </a:r>
          <a:endParaRPr lang="en-US" sz="2500" kern="1200" dirty="0"/>
        </a:p>
        <a:p>
          <a:pPr marL="228600" lvl="1" indent="-228600" algn="l" defTabSz="11112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/>
            <a:t>Large number of Synapses</a:t>
          </a:r>
        </a:p>
      </dsp:txBody>
      <dsp:txXfrm rot="-5400000">
        <a:off x="3785616" y="197117"/>
        <a:ext cx="6675221" cy="1012303"/>
      </dsp:txXfrm>
    </dsp:sp>
    <dsp:sp modelId="{C9E79D2D-ED20-4A45-8F71-1C87E6207368}">
      <dsp:nvSpPr>
        <dsp:cNvPr id="0" name=""/>
        <dsp:cNvSpPr/>
      </dsp:nvSpPr>
      <dsp:spPr>
        <a:xfrm>
          <a:off x="0" y="2124"/>
          <a:ext cx="3785616" cy="1402286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59055" rIns="118110" bIns="59055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 dirty="0"/>
            <a:t>Power Consumption</a:t>
          </a:r>
        </a:p>
      </dsp:txBody>
      <dsp:txXfrm>
        <a:off x="68454" y="70578"/>
        <a:ext cx="3648708" cy="1265378"/>
      </dsp:txXfrm>
    </dsp:sp>
    <dsp:sp modelId="{8E1CA471-4BFD-4FA3-828D-1F423C394E8A}">
      <dsp:nvSpPr>
        <dsp:cNvPr id="0" name=""/>
        <dsp:cNvSpPr/>
      </dsp:nvSpPr>
      <dsp:spPr>
        <a:xfrm rot="5400000">
          <a:off x="6589693" y="-1189323"/>
          <a:ext cx="1121829" cy="6729984"/>
        </a:xfrm>
        <a:prstGeom prst="round2Same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/>
            <a:t>Synapse </a:t>
          </a:r>
          <a:r>
            <a:rPr lang="en-US" sz="2500" kern="1200" dirty="0" err="1"/>
            <a:t>Transconductance</a:t>
          </a:r>
          <a:r>
            <a:rPr lang="en-US" sz="2500" kern="1200" dirty="0"/>
            <a:t> needs to be tunable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/>
            <a:t>Synapses must be well matched</a:t>
          </a:r>
        </a:p>
      </dsp:txBody>
      <dsp:txXfrm rot="-5400000">
        <a:off x="3785616" y="1669517"/>
        <a:ext cx="6675221" cy="1012303"/>
      </dsp:txXfrm>
    </dsp:sp>
    <dsp:sp modelId="{4DF10095-2305-4815-AF26-6526B7CE6A91}">
      <dsp:nvSpPr>
        <dsp:cNvPr id="0" name=""/>
        <dsp:cNvSpPr/>
      </dsp:nvSpPr>
      <dsp:spPr>
        <a:xfrm>
          <a:off x="0" y="1474525"/>
          <a:ext cx="3785616" cy="1402286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59055" rIns="118110" bIns="59055" numCol="1" spcCol="1270" anchor="ctr" anchorCtr="0">
          <a:noAutofit/>
        </a:bodyPr>
        <a:lstStyle/>
        <a:p>
          <a:pPr lvl="0" algn="ctr" defTabSz="13779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 dirty="0"/>
            <a:t>Matching and Tuning Requirements</a:t>
          </a:r>
        </a:p>
      </dsp:txBody>
      <dsp:txXfrm>
        <a:off x="68454" y="1542979"/>
        <a:ext cx="3648708" cy="1265378"/>
      </dsp:txXfrm>
    </dsp:sp>
    <dsp:sp modelId="{6F3C634E-9B68-4AF2-8822-A53118704A89}">
      <dsp:nvSpPr>
        <dsp:cNvPr id="0" name=""/>
        <dsp:cNvSpPr/>
      </dsp:nvSpPr>
      <dsp:spPr>
        <a:xfrm rot="5400000">
          <a:off x="6589693" y="283077"/>
          <a:ext cx="1121829" cy="6729984"/>
        </a:xfrm>
        <a:prstGeom prst="round2Same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/>
            <a:t>Neuron C &gt;&gt; </a:t>
          </a:r>
          <a:r>
            <a:rPr lang="en-US" sz="2500" kern="1200" dirty="0" err="1"/>
            <a:t>Parasitics</a:t>
          </a:r>
          <a:r>
            <a:rPr lang="en-US" sz="2500" kern="1200" dirty="0"/>
            <a:t> for Robustness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/>
            <a:t>Lower RC means more power consumption</a:t>
          </a:r>
        </a:p>
      </dsp:txBody>
      <dsp:txXfrm rot="-5400000">
        <a:off x="3785616" y="3141918"/>
        <a:ext cx="6675221" cy="1012303"/>
      </dsp:txXfrm>
    </dsp:sp>
    <dsp:sp modelId="{512848AB-196C-4E75-BE03-1BC52028F125}">
      <dsp:nvSpPr>
        <dsp:cNvPr id="0" name=""/>
        <dsp:cNvSpPr/>
      </dsp:nvSpPr>
      <dsp:spPr>
        <a:xfrm>
          <a:off x="0" y="2946926"/>
          <a:ext cx="3785616" cy="1402286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59055" rIns="118110" bIns="59055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 dirty="0"/>
            <a:t>Speed Limitations</a:t>
          </a:r>
        </a:p>
      </dsp:txBody>
      <dsp:txXfrm>
        <a:off x="68454" y="3015380"/>
        <a:ext cx="3648708" cy="1265378"/>
      </dsp:txXfrm>
    </dsp:sp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5E62C2-FDC7-422C-9DCF-48970522C1BA}">
      <dsp:nvSpPr>
        <dsp:cNvPr id="0" name=""/>
        <dsp:cNvSpPr/>
      </dsp:nvSpPr>
      <dsp:spPr>
        <a:xfrm>
          <a:off x="5134" y="0"/>
          <a:ext cx="1910060" cy="249988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Introduction</a:t>
          </a:r>
          <a:endParaRPr lang="en-US" sz="1500" kern="1200" dirty="0"/>
        </a:p>
      </dsp:txBody>
      <dsp:txXfrm>
        <a:off x="130128" y="0"/>
        <a:ext cx="1660072" cy="249988"/>
      </dsp:txXfrm>
    </dsp:sp>
    <dsp:sp modelId="{8119E358-620E-455E-A0A3-C57835FB82DD}">
      <dsp:nvSpPr>
        <dsp:cNvPr id="0" name=""/>
        <dsp:cNvSpPr/>
      </dsp:nvSpPr>
      <dsp:spPr>
        <a:xfrm>
          <a:off x="1724188" y="0"/>
          <a:ext cx="1910060" cy="249988"/>
        </a:xfrm>
        <a:prstGeom prst="chevron">
          <a:avLst/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Graphene CNN</a:t>
          </a:r>
          <a:endParaRPr lang="en-US" sz="1500" kern="1200" dirty="0"/>
        </a:p>
      </dsp:txBody>
      <dsp:txXfrm>
        <a:off x="1849182" y="0"/>
        <a:ext cx="1660072" cy="249988"/>
      </dsp:txXfrm>
    </dsp:sp>
    <dsp:sp modelId="{DDAF493E-6026-449D-AF9A-D88CC8DEE280}">
      <dsp:nvSpPr>
        <dsp:cNvPr id="0" name=""/>
        <dsp:cNvSpPr/>
      </dsp:nvSpPr>
      <dsp:spPr>
        <a:xfrm>
          <a:off x="3443242" y="0"/>
          <a:ext cx="1910060" cy="249988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Low-loss Diode</a:t>
          </a:r>
          <a:endParaRPr lang="en-US" sz="1500" kern="1200" dirty="0"/>
        </a:p>
      </dsp:txBody>
      <dsp:txXfrm>
        <a:off x="3568236" y="0"/>
        <a:ext cx="1660072" cy="249988"/>
      </dsp:txXfrm>
    </dsp:sp>
    <dsp:sp modelId="{188CE91C-CE85-47EE-9AEA-5E2783DD1EEF}">
      <dsp:nvSpPr>
        <dsp:cNvPr id="0" name=""/>
        <dsp:cNvSpPr/>
      </dsp:nvSpPr>
      <dsp:spPr>
        <a:xfrm>
          <a:off x="5162296" y="0"/>
          <a:ext cx="1910060" cy="249988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Diffusive Coupler</a:t>
          </a:r>
          <a:endParaRPr lang="en-US" sz="1500" kern="1200" dirty="0"/>
        </a:p>
      </dsp:txBody>
      <dsp:txXfrm>
        <a:off x="5287290" y="0"/>
        <a:ext cx="1660072" cy="249988"/>
      </dsp:txXfrm>
    </dsp:sp>
    <dsp:sp modelId="{D54F7E50-DEDA-4284-8A75-BD45409D9D1C}">
      <dsp:nvSpPr>
        <dsp:cNvPr id="0" name=""/>
        <dsp:cNvSpPr/>
      </dsp:nvSpPr>
      <dsp:spPr>
        <a:xfrm>
          <a:off x="6881351" y="0"/>
          <a:ext cx="1910060" cy="249988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Tech. Limitations</a:t>
          </a:r>
          <a:endParaRPr lang="en-US" sz="1500" kern="1200" dirty="0"/>
        </a:p>
      </dsp:txBody>
      <dsp:txXfrm>
        <a:off x="7006345" y="0"/>
        <a:ext cx="1660072" cy="249988"/>
      </dsp:txXfrm>
    </dsp:sp>
    <dsp:sp modelId="{6ECE6DE6-EACE-4310-9AC5-A4713BFACF5F}">
      <dsp:nvSpPr>
        <dsp:cNvPr id="0" name=""/>
        <dsp:cNvSpPr/>
      </dsp:nvSpPr>
      <dsp:spPr>
        <a:xfrm>
          <a:off x="8600405" y="0"/>
          <a:ext cx="1910060" cy="249988"/>
        </a:xfrm>
        <a:prstGeom prst="chevron">
          <a:avLst/>
        </a:prstGeom>
        <a:solidFill>
          <a:schemeClr val="tx2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Future Work</a:t>
          </a:r>
          <a:endParaRPr lang="en-US" sz="1500" kern="1200" dirty="0"/>
        </a:p>
      </dsp:txBody>
      <dsp:txXfrm>
        <a:off x="8725399" y="0"/>
        <a:ext cx="1660072" cy="249988"/>
      </dsp:txXfrm>
    </dsp:sp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5E62C2-FDC7-422C-9DCF-48970522C1BA}">
      <dsp:nvSpPr>
        <dsp:cNvPr id="0" name=""/>
        <dsp:cNvSpPr/>
      </dsp:nvSpPr>
      <dsp:spPr>
        <a:xfrm>
          <a:off x="5134" y="0"/>
          <a:ext cx="1910060" cy="249988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Introduction</a:t>
          </a:r>
          <a:endParaRPr lang="en-US" sz="1500" kern="1200" dirty="0"/>
        </a:p>
      </dsp:txBody>
      <dsp:txXfrm>
        <a:off x="130128" y="0"/>
        <a:ext cx="1660072" cy="249988"/>
      </dsp:txXfrm>
    </dsp:sp>
    <dsp:sp modelId="{8119E358-620E-455E-A0A3-C57835FB82DD}">
      <dsp:nvSpPr>
        <dsp:cNvPr id="0" name=""/>
        <dsp:cNvSpPr/>
      </dsp:nvSpPr>
      <dsp:spPr>
        <a:xfrm>
          <a:off x="1724188" y="0"/>
          <a:ext cx="1910060" cy="249988"/>
        </a:xfrm>
        <a:prstGeom prst="chevron">
          <a:avLst/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Graphene CNN</a:t>
          </a:r>
          <a:endParaRPr lang="en-US" sz="1500" kern="1200" dirty="0"/>
        </a:p>
      </dsp:txBody>
      <dsp:txXfrm>
        <a:off x="1849182" y="0"/>
        <a:ext cx="1660072" cy="249988"/>
      </dsp:txXfrm>
    </dsp:sp>
    <dsp:sp modelId="{DDAF493E-6026-449D-AF9A-D88CC8DEE280}">
      <dsp:nvSpPr>
        <dsp:cNvPr id="0" name=""/>
        <dsp:cNvSpPr/>
      </dsp:nvSpPr>
      <dsp:spPr>
        <a:xfrm>
          <a:off x="3443242" y="0"/>
          <a:ext cx="1910060" cy="249988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Low-loss Diode</a:t>
          </a:r>
          <a:endParaRPr lang="en-US" sz="1500" kern="1200" dirty="0"/>
        </a:p>
      </dsp:txBody>
      <dsp:txXfrm>
        <a:off x="3568236" y="0"/>
        <a:ext cx="1660072" cy="249988"/>
      </dsp:txXfrm>
    </dsp:sp>
    <dsp:sp modelId="{188CE91C-CE85-47EE-9AEA-5E2783DD1EEF}">
      <dsp:nvSpPr>
        <dsp:cNvPr id="0" name=""/>
        <dsp:cNvSpPr/>
      </dsp:nvSpPr>
      <dsp:spPr>
        <a:xfrm>
          <a:off x="5162296" y="0"/>
          <a:ext cx="1910060" cy="249988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Diffusive Coupler</a:t>
          </a:r>
          <a:endParaRPr lang="en-US" sz="1500" kern="1200" dirty="0"/>
        </a:p>
      </dsp:txBody>
      <dsp:txXfrm>
        <a:off x="5287290" y="0"/>
        <a:ext cx="1660072" cy="249988"/>
      </dsp:txXfrm>
    </dsp:sp>
    <dsp:sp modelId="{D54F7E50-DEDA-4284-8A75-BD45409D9D1C}">
      <dsp:nvSpPr>
        <dsp:cNvPr id="0" name=""/>
        <dsp:cNvSpPr/>
      </dsp:nvSpPr>
      <dsp:spPr>
        <a:xfrm>
          <a:off x="6881351" y="0"/>
          <a:ext cx="1910060" cy="249988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Tech. Limitations</a:t>
          </a:r>
          <a:endParaRPr lang="en-US" sz="1500" kern="1200" dirty="0"/>
        </a:p>
      </dsp:txBody>
      <dsp:txXfrm>
        <a:off x="7006345" y="0"/>
        <a:ext cx="1660072" cy="249988"/>
      </dsp:txXfrm>
    </dsp:sp>
    <dsp:sp modelId="{6ECE6DE6-EACE-4310-9AC5-A4713BFACF5F}">
      <dsp:nvSpPr>
        <dsp:cNvPr id="0" name=""/>
        <dsp:cNvSpPr/>
      </dsp:nvSpPr>
      <dsp:spPr>
        <a:xfrm>
          <a:off x="8600405" y="0"/>
          <a:ext cx="1910060" cy="249988"/>
        </a:xfrm>
        <a:prstGeom prst="chevron">
          <a:avLst/>
        </a:prstGeom>
        <a:solidFill>
          <a:schemeClr val="tx2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Future Work</a:t>
          </a:r>
          <a:endParaRPr lang="en-US" sz="1500" kern="1200" dirty="0"/>
        </a:p>
      </dsp:txBody>
      <dsp:txXfrm>
        <a:off x="8725399" y="0"/>
        <a:ext cx="1660072" cy="249988"/>
      </dsp:txXfrm>
    </dsp:sp>
  </dsp:spTree>
</dsp:drawing>
</file>

<file path=ppt/diagrams/drawing2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5E62C2-FDC7-422C-9DCF-48970522C1BA}">
      <dsp:nvSpPr>
        <dsp:cNvPr id="0" name=""/>
        <dsp:cNvSpPr/>
      </dsp:nvSpPr>
      <dsp:spPr>
        <a:xfrm>
          <a:off x="5134" y="0"/>
          <a:ext cx="1910060" cy="249988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Introduction</a:t>
          </a:r>
          <a:endParaRPr lang="en-US" sz="1500" kern="1200" dirty="0"/>
        </a:p>
      </dsp:txBody>
      <dsp:txXfrm>
        <a:off x="130128" y="0"/>
        <a:ext cx="1660072" cy="249988"/>
      </dsp:txXfrm>
    </dsp:sp>
    <dsp:sp modelId="{8119E358-620E-455E-A0A3-C57835FB82DD}">
      <dsp:nvSpPr>
        <dsp:cNvPr id="0" name=""/>
        <dsp:cNvSpPr/>
      </dsp:nvSpPr>
      <dsp:spPr>
        <a:xfrm>
          <a:off x="1724188" y="0"/>
          <a:ext cx="1910060" cy="249988"/>
        </a:xfrm>
        <a:prstGeom prst="chevron">
          <a:avLst/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Graphene CNN</a:t>
          </a:r>
          <a:endParaRPr lang="en-US" sz="1500" kern="1200" dirty="0"/>
        </a:p>
      </dsp:txBody>
      <dsp:txXfrm>
        <a:off x="1849182" y="0"/>
        <a:ext cx="1660072" cy="249988"/>
      </dsp:txXfrm>
    </dsp:sp>
    <dsp:sp modelId="{DDAF493E-6026-449D-AF9A-D88CC8DEE280}">
      <dsp:nvSpPr>
        <dsp:cNvPr id="0" name=""/>
        <dsp:cNvSpPr/>
      </dsp:nvSpPr>
      <dsp:spPr>
        <a:xfrm>
          <a:off x="3443242" y="0"/>
          <a:ext cx="1910060" cy="249988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Low-loss Diode</a:t>
          </a:r>
          <a:endParaRPr lang="en-US" sz="1500" kern="1200" dirty="0"/>
        </a:p>
      </dsp:txBody>
      <dsp:txXfrm>
        <a:off x="3568236" y="0"/>
        <a:ext cx="1660072" cy="249988"/>
      </dsp:txXfrm>
    </dsp:sp>
    <dsp:sp modelId="{188CE91C-CE85-47EE-9AEA-5E2783DD1EEF}">
      <dsp:nvSpPr>
        <dsp:cNvPr id="0" name=""/>
        <dsp:cNvSpPr/>
      </dsp:nvSpPr>
      <dsp:spPr>
        <a:xfrm>
          <a:off x="5162296" y="0"/>
          <a:ext cx="1910060" cy="249988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Diffusive Coupler</a:t>
          </a:r>
          <a:endParaRPr lang="en-US" sz="1500" kern="1200" dirty="0"/>
        </a:p>
      </dsp:txBody>
      <dsp:txXfrm>
        <a:off x="5287290" y="0"/>
        <a:ext cx="1660072" cy="249988"/>
      </dsp:txXfrm>
    </dsp:sp>
    <dsp:sp modelId="{D54F7E50-DEDA-4284-8A75-BD45409D9D1C}">
      <dsp:nvSpPr>
        <dsp:cNvPr id="0" name=""/>
        <dsp:cNvSpPr/>
      </dsp:nvSpPr>
      <dsp:spPr>
        <a:xfrm>
          <a:off x="6881351" y="0"/>
          <a:ext cx="1910060" cy="249988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Tech. Limitations</a:t>
          </a:r>
          <a:endParaRPr lang="en-US" sz="1500" kern="1200" dirty="0"/>
        </a:p>
      </dsp:txBody>
      <dsp:txXfrm>
        <a:off x="7006345" y="0"/>
        <a:ext cx="1660072" cy="249988"/>
      </dsp:txXfrm>
    </dsp:sp>
    <dsp:sp modelId="{6ECE6DE6-EACE-4310-9AC5-A4713BFACF5F}">
      <dsp:nvSpPr>
        <dsp:cNvPr id="0" name=""/>
        <dsp:cNvSpPr/>
      </dsp:nvSpPr>
      <dsp:spPr>
        <a:xfrm>
          <a:off x="8600405" y="0"/>
          <a:ext cx="1910060" cy="249988"/>
        </a:xfrm>
        <a:prstGeom prst="chevron">
          <a:avLst/>
        </a:prstGeom>
        <a:solidFill>
          <a:schemeClr val="tx2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Future Work</a:t>
          </a:r>
          <a:endParaRPr lang="en-US" sz="1500" kern="1200" dirty="0"/>
        </a:p>
      </dsp:txBody>
      <dsp:txXfrm>
        <a:off x="8725399" y="0"/>
        <a:ext cx="1660072" cy="249988"/>
      </dsp:txXfrm>
    </dsp:sp>
  </dsp:spTree>
</dsp:drawing>
</file>

<file path=ppt/diagrams/drawing2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5E62C2-FDC7-422C-9DCF-48970522C1BA}">
      <dsp:nvSpPr>
        <dsp:cNvPr id="0" name=""/>
        <dsp:cNvSpPr/>
      </dsp:nvSpPr>
      <dsp:spPr>
        <a:xfrm>
          <a:off x="5134" y="0"/>
          <a:ext cx="1910060" cy="249988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Introduction</a:t>
          </a:r>
          <a:endParaRPr lang="en-US" sz="1500" kern="1200" dirty="0"/>
        </a:p>
      </dsp:txBody>
      <dsp:txXfrm>
        <a:off x="130128" y="0"/>
        <a:ext cx="1660072" cy="249988"/>
      </dsp:txXfrm>
    </dsp:sp>
    <dsp:sp modelId="{8119E358-620E-455E-A0A3-C57835FB82DD}">
      <dsp:nvSpPr>
        <dsp:cNvPr id="0" name=""/>
        <dsp:cNvSpPr/>
      </dsp:nvSpPr>
      <dsp:spPr>
        <a:xfrm>
          <a:off x="1724188" y="0"/>
          <a:ext cx="1910060" cy="249988"/>
        </a:xfrm>
        <a:prstGeom prst="chevron">
          <a:avLst/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Graphene CNN</a:t>
          </a:r>
          <a:endParaRPr lang="en-US" sz="1500" kern="1200" dirty="0"/>
        </a:p>
      </dsp:txBody>
      <dsp:txXfrm>
        <a:off x="1849182" y="0"/>
        <a:ext cx="1660072" cy="249988"/>
      </dsp:txXfrm>
    </dsp:sp>
    <dsp:sp modelId="{DDAF493E-6026-449D-AF9A-D88CC8DEE280}">
      <dsp:nvSpPr>
        <dsp:cNvPr id="0" name=""/>
        <dsp:cNvSpPr/>
      </dsp:nvSpPr>
      <dsp:spPr>
        <a:xfrm>
          <a:off x="3443242" y="0"/>
          <a:ext cx="1910060" cy="249988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Low-loss Diode</a:t>
          </a:r>
          <a:endParaRPr lang="en-US" sz="1500" kern="1200" dirty="0"/>
        </a:p>
      </dsp:txBody>
      <dsp:txXfrm>
        <a:off x="3568236" y="0"/>
        <a:ext cx="1660072" cy="249988"/>
      </dsp:txXfrm>
    </dsp:sp>
    <dsp:sp modelId="{188CE91C-CE85-47EE-9AEA-5E2783DD1EEF}">
      <dsp:nvSpPr>
        <dsp:cNvPr id="0" name=""/>
        <dsp:cNvSpPr/>
      </dsp:nvSpPr>
      <dsp:spPr>
        <a:xfrm>
          <a:off x="5162296" y="0"/>
          <a:ext cx="1910060" cy="249988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Diffusive Coupler</a:t>
          </a:r>
          <a:endParaRPr lang="en-US" sz="1500" kern="1200" dirty="0"/>
        </a:p>
      </dsp:txBody>
      <dsp:txXfrm>
        <a:off x="5287290" y="0"/>
        <a:ext cx="1660072" cy="249988"/>
      </dsp:txXfrm>
    </dsp:sp>
    <dsp:sp modelId="{D54F7E50-DEDA-4284-8A75-BD45409D9D1C}">
      <dsp:nvSpPr>
        <dsp:cNvPr id="0" name=""/>
        <dsp:cNvSpPr/>
      </dsp:nvSpPr>
      <dsp:spPr>
        <a:xfrm>
          <a:off x="6881351" y="0"/>
          <a:ext cx="1910060" cy="249988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Tech. Limitations</a:t>
          </a:r>
          <a:endParaRPr lang="en-US" sz="1500" kern="1200" dirty="0"/>
        </a:p>
      </dsp:txBody>
      <dsp:txXfrm>
        <a:off x="7006345" y="0"/>
        <a:ext cx="1660072" cy="249988"/>
      </dsp:txXfrm>
    </dsp:sp>
    <dsp:sp modelId="{6ECE6DE6-EACE-4310-9AC5-A4713BFACF5F}">
      <dsp:nvSpPr>
        <dsp:cNvPr id="0" name=""/>
        <dsp:cNvSpPr/>
      </dsp:nvSpPr>
      <dsp:spPr>
        <a:xfrm>
          <a:off x="8600405" y="0"/>
          <a:ext cx="1910060" cy="249988"/>
        </a:xfrm>
        <a:prstGeom prst="chevron">
          <a:avLst/>
        </a:prstGeom>
        <a:solidFill>
          <a:schemeClr val="tx2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Future Work</a:t>
          </a:r>
          <a:endParaRPr lang="en-US" sz="1500" kern="1200" dirty="0"/>
        </a:p>
      </dsp:txBody>
      <dsp:txXfrm>
        <a:off x="8725399" y="0"/>
        <a:ext cx="1660072" cy="249988"/>
      </dsp:txXfrm>
    </dsp:sp>
  </dsp:spTree>
</dsp:drawing>
</file>

<file path=ppt/diagrams/drawing2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5E62C2-FDC7-422C-9DCF-48970522C1BA}">
      <dsp:nvSpPr>
        <dsp:cNvPr id="0" name=""/>
        <dsp:cNvSpPr/>
      </dsp:nvSpPr>
      <dsp:spPr>
        <a:xfrm>
          <a:off x="5134" y="0"/>
          <a:ext cx="1910060" cy="249988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Introduction</a:t>
          </a:r>
          <a:endParaRPr lang="en-US" sz="1500" kern="1200" dirty="0"/>
        </a:p>
      </dsp:txBody>
      <dsp:txXfrm>
        <a:off x="130128" y="0"/>
        <a:ext cx="1660072" cy="249988"/>
      </dsp:txXfrm>
    </dsp:sp>
    <dsp:sp modelId="{8119E358-620E-455E-A0A3-C57835FB82DD}">
      <dsp:nvSpPr>
        <dsp:cNvPr id="0" name=""/>
        <dsp:cNvSpPr/>
      </dsp:nvSpPr>
      <dsp:spPr>
        <a:xfrm>
          <a:off x="1724188" y="0"/>
          <a:ext cx="1910060" cy="249988"/>
        </a:xfrm>
        <a:prstGeom prst="chevron">
          <a:avLst/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Graphene CNN</a:t>
          </a:r>
          <a:endParaRPr lang="en-US" sz="1500" kern="1200" dirty="0"/>
        </a:p>
      </dsp:txBody>
      <dsp:txXfrm>
        <a:off x="1849182" y="0"/>
        <a:ext cx="1660072" cy="249988"/>
      </dsp:txXfrm>
    </dsp:sp>
    <dsp:sp modelId="{DDAF493E-6026-449D-AF9A-D88CC8DEE280}">
      <dsp:nvSpPr>
        <dsp:cNvPr id="0" name=""/>
        <dsp:cNvSpPr/>
      </dsp:nvSpPr>
      <dsp:spPr>
        <a:xfrm>
          <a:off x="3443242" y="0"/>
          <a:ext cx="1910060" cy="249988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Low-loss Diode</a:t>
          </a:r>
          <a:endParaRPr lang="en-US" sz="1500" kern="1200" dirty="0"/>
        </a:p>
      </dsp:txBody>
      <dsp:txXfrm>
        <a:off x="3568236" y="0"/>
        <a:ext cx="1660072" cy="249988"/>
      </dsp:txXfrm>
    </dsp:sp>
    <dsp:sp modelId="{188CE91C-CE85-47EE-9AEA-5E2783DD1EEF}">
      <dsp:nvSpPr>
        <dsp:cNvPr id="0" name=""/>
        <dsp:cNvSpPr/>
      </dsp:nvSpPr>
      <dsp:spPr>
        <a:xfrm>
          <a:off x="5162296" y="0"/>
          <a:ext cx="1910060" cy="249988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Diffusive Coupler</a:t>
          </a:r>
          <a:endParaRPr lang="en-US" sz="1500" kern="1200" dirty="0"/>
        </a:p>
      </dsp:txBody>
      <dsp:txXfrm>
        <a:off x="5287290" y="0"/>
        <a:ext cx="1660072" cy="249988"/>
      </dsp:txXfrm>
    </dsp:sp>
    <dsp:sp modelId="{D54F7E50-DEDA-4284-8A75-BD45409D9D1C}">
      <dsp:nvSpPr>
        <dsp:cNvPr id="0" name=""/>
        <dsp:cNvSpPr/>
      </dsp:nvSpPr>
      <dsp:spPr>
        <a:xfrm>
          <a:off x="6881351" y="0"/>
          <a:ext cx="1910060" cy="249988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Tech. Limitations</a:t>
          </a:r>
          <a:endParaRPr lang="en-US" sz="1500" kern="1200" dirty="0"/>
        </a:p>
      </dsp:txBody>
      <dsp:txXfrm>
        <a:off x="7006345" y="0"/>
        <a:ext cx="1660072" cy="249988"/>
      </dsp:txXfrm>
    </dsp:sp>
    <dsp:sp modelId="{6ECE6DE6-EACE-4310-9AC5-A4713BFACF5F}">
      <dsp:nvSpPr>
        <dsp:cNvPr id="0" name=""/>
        <dsp:cNvSpPr/>
      </dsp:nvSpPr>
      <dsp:spPr>
        <a:xfrm>
          <a:off x="8600405" y="0"/>
          <a:ext cx="1910060" cy="249988"/>
        </a:xfrm>
        <a:prstGeom prst="chevron">
          <a:avLst/>
        </a:prstGeom>
        <a:solidFill>
          <a:schemeClr val="tx2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Future Work</a:t>
          </a:r>
          <a:endParaRPr lang="en-US" sz="1500" kern="1200" dirty="0"/>
        </a:p>
      </dsp:txBody>
      <dsp:txXfrm>
        <a:off x="8725399" y="0"/>
        <a:ext cx="1660072" cy="249988"/>
      </dsp:txXfrm>
    </dsp:sp>
  </dsp:spTree>
</dsp:drawing>
</file>

<file path=ppt/diagrams/drawing2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5E62C2-FDC7-422C-9DCF-48970522C1BA}">
      <dsp:nvSpPr>
        <dsp:cNvPr id="0" name=""/>
        <dsp:cNvSpPr/>
      </dsp:nvSpPr>
      <dsp:spPr>
        <a:xfrm>
          <a:off x="5134" y="0"/>
          <a:ext cx="1910060" cy="249988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Introduction</a:t>
          </a:r>
          <a:endParaRPr lang="en-US" sz="1500" kern="1200" dirty="0"/>
        </a:p>
      </dsp:txBody>
      <dsp:txXfrm>
        <a:off x="130128" y="0"/>
        <a:ext cx="1660072" cy="249988"/>
      </dsp:txXfrm>
    </dsp:sp>
    <dsp:sp modelId="{8119E358-620E-455E-A0A3-C57835FB82DD}">
      <dsp:nvSpPr>
        <dsp:cNvPr id="0" name=""/>
        <dsp:cNvSpPr/>
      </dsp:nvSpPr>
      <dsp:spPr>
        <a:xfrm>
          <a:off x="1724188" y="0"/>
          <a:ext cx="1910060" cy="249988"/>
        </a:xfrm>
        <a:prstGeom prst="chevron">
          <a:avLst/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Graphene CNN</a:t>
          </a:r>
          <a:endParaRPr lang="en-US" sz="1500" kern="1200" dirty="0"/>
        </a:p>
      </dsp:txBody>
      <dsp:txXfrm>
        <a:off x="1849182" y="0"/>
        <a:ext cx="1660072" cy="249988"/>
      </dsp:txXfrm>
    </dsp:sp>
    <dsp:sp modelId="{DDAF493E-6026-449D-AF9A-D88CC8DEE280}">
      <dsp:nvSpPr>
        <dsp:cNvPr id="0" name=""/>
        <dsp:cNvSpPr/>
      </dsp:nvSpPr>
      <dsp:spPr>
        <a:xfrm>
          <a:off x="3443242" y="0"/>
          <a:ext cx="1910060" cy="249988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Low-loss Diode</a:t>
          </a:r>
          <a:endParaRPr lang="en-US" sz="1500" kern="1200" dirty="0"/>
        </a:p>
      </dsp:txBody>
      <dsp:txXfrm>
        <a:off x="3568236" y="0"/>
        <a:ext cx="1660072" cy="249988"/>
      </dsp:txXfrm>
    </dsp:sp>
    <dsp:sp modelId="{188CE91C-CE85-47EE-9AEA-5E2783DD1EEF}">
      <dsp:nvSpPr>
        <dsp:cNvPr id="0" name=""/>
        <dsp:cNvSpPr/>
      </dsp:nvSpPr>
      <dsp:spPr>
        <a:xfrm>
          <a:off x="5162296" y="0"/>
          <a:ext cx="1910060" cy="249988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Diffusive Coupler</a:t>
          </a:r>
          <a:endParaRPr lang="en-US" sz="1500" kern="1200" dirty="0"/>
        </a:p>
      </dsp:txBody>
      <dsp:txXfrm>
        <a:off x="5287290" y="0"/>
        <a:ext cx="1660072" cy="249988"/>
      </dsp:txXfrm>
    </dsp:sp>
    <dsp:sp modelId="{D54F7E50-DEDA-4284-8A75-BD45409D9D1C}">
      <dsp:nvSpPr>
        <dsp:cNvPr id="0" name=""/>
        <dsp:cNvSpPr/>
      </dsp:nvSpPr>
      <dsp:spPr>
        <a:xfrm>
          <a:off x="6881351" y="0"/>
          <a:ext cx="1910060" cy="249988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Tech. Limitations</a:t>
          </a:r>
          <a:endParaRPr lang="en-US" sz="1500" kern="1200" dirty="0"/>
        </a:p>
      </dsp:txBody>
      <dsp:txXfrm>
        <a:off x="7006345" y="0"/>
        <a:ext cx="1660072" cy="249988"/>
      </dsp:txXfrm>
    </dsp:sp>
    <dsp:sp modelId="{6ECE6DE6-EACE-4310-9AC5-A4713BFACF5F}">
      <dsp:nvSpPr>
        <dsp:cNvPr id="0" name=""/>
        <dsp:cNvSpPr/>
      </dsp:nvSpPr>
      <dsp:spPr>
        <a:xfrm>
          <a:off x="8600405" y="0"/>
          <a:ext cx="1910060" cy="249988"/>
        </a:xfrm>
        <a:prstGeom prst="chevron">
          <a:avLst/>
        </a:prstGeom>
        <a:solidFill>
          <a:schemeClr val="tx2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Future Work</a:t>
          </a:r>
          <a:endParaRPr lang="en-US" sz="1500" kern="1200" dirty="0"/>
        </a:p>
      </dsp:txBody>
      <dsp:txXfrm>
        <a:off x="8725399" y="0"/>
        <a:ext cx="1660072" cy="24998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34879E-5410-4B85-A8EB-1D376081CFFA}">
      <dsp:nvSpPr>
        <dsp:cNvPr id="0" name=""/>
        <dsp:cNvSpPr/>
      </dsp:nvSpPr>
      <dsp:spPr>
        <a:xfrm>
          <a:off x="1719377" y="1403741"/>
          <a:ext cx="1784216" cy="1543419"/>
        </a:xfrm>
        <a:prstGeom prst="hexagon">
          <a:avLst>
            <a:gd name="adj" fmla="val 28570"/>
            <a:gd name="vf" fmla="val 11547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/>
            <a:t>Architecture</a:t>
          </a:r>
        </a:p>
      </dsp:txBody>
      <dsp:txXfrm>
        <a:off x="2015047" y="1659507"/>
        <a:ext cx="1192876" cy="1031887"/>
      </dsp:txXfrm>
    </dsp:sp>
    <dsp:sp modelId="{0F14C6DA-5A6D-4562-8087-A3DF565ED7A7}">
      <dsp:nvSpPr>
        <dsp:cNvPr id="0" name=""/>
        <dsp:cNvSpPr/>
      </dsp:nvSpPr>
      <dsp:spPr>
        <a:xfrm>
          <a:off x="2836640" y="665319"/>
          <a:ext cx="673179" cy="580033"/>
        </a:xfrm>
        <a:prstGeom prst="hexagon">
          <a:avLst>
            <a:gd name="adj" fmla="val 28900"/>
            <a:gd name="vf" fmla="val 11547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8E853F7-99CC-415C-BF54-B575CB2692D9}">
      <dsp:nvSpPr>
        <dsp:cNvPr id="0" name=""/>
        <dsp:cNvSpPr/>
      </dsp:nvSpPr>
      <dsp:spPr>
        <a:xfrm>
          <a:off x="1883729" y="0"/>
          <a:ext cx="1462152" cy="1264933"/>
        </a:xfrm>
        <a:prstGeom prst="hexagon">
          <a:avLst>
            <a:gd name="adj" fmla="val 28570"/>
            <a:gd name="vf" fmla="val 11547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/>
            <a:t>Quantum</a:t>
          </a:r>
        </a:p>
      </dsp:txBody>
      <dsp:txXfrm>
        <a:off x="2126039" y="209626"/>
        <a:ext cx="977532" cy="845681"/>
      </dsp:txXfrm>
    </dsp:sp>
    <dsp:sp modelId="{7B6A81A6-AB84-42FF-9F4E-B9045CEF97B6}">
      <dsp:nvSpPr>
        <dsp:cNvPr id="0" name=""/>
        <dsp:cNvSpPr/>
      </dsp:nvSpPr>
      <dsp:spPr>
        <a:xfrm>
          <a:off x="3622293" y="1749673"/>
          <a:ext cx="673179" cy="580033"/>
        </a:xfrm>
        <a:prstGeom prst="hexagon">
          <a:avLst>
            <a:gd name="adj" fmla="val 28900"/>
            <a:gd name="vf" fmla="val 11547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1CCBE26-6114-4150-9166-681823DC885B}">
      <dsp:nvSpPr>
        <dsp:cNvPr id="0" name=""/>
        <dsp:cNvSpPr/>
      </dsp:nvSpPr>
      <dsp:spPr>
        <a:xfrm>
          <a:off x="3224693" y="778019"/>
          <a:ext cx="1462152" cy="1264933"/>
        </a:xfrm>
        <a:prstGeom prst="hexagon">
          <a:avLst>
            <a:gd name="adj" fmla="val 28570"/>
            <a:gd name="vf" fmla="val 11547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/>
            <a:t>Neuromorphic</a:t>
          </a:r>
        </a:p>
      </dsp:txBody>
      <dsp:txXfrm>
        <a:off x="3467003" y="987645"/>
        <a:ext cx="977532" cy="845681"/>
      </dsp:txXfrm>
    </dsp:sp>
    <dsp:sp modelId="{2A6B6C84-0E49-438B-B628-BADDC60E8740}">
      <dsp:nvSpPr>
        <dsp:cNvPr id="0" name=""/>
        <dsp:cNvSpPr/>
      </dsp:nvSpPr>
      <dsp:spPr>
        <a:xfrm>
          <a:off x="3076527" y="2973704"/>
          <a:ext cx="673179" cy="580033"/>
        </a:xfrm>
        <a:prstGeom prst="hexagon">
          <a:avLst>
            <a:gd name="adj" fmla="val 28900"/>
            <a:gd name="vf" fmla="val 11547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8586C49-1AEE-45B0-B69C-F4A1D1EDC7C0}">
      <dsp:nvSpPr>
        <dsp:cNvPr id="0" name=""/>
        <dsp:cNvSpPr/>
      </dsp:nvSpPr>
      <dsp:spPr>
        <a:xfrm>
          <a:off x="3224693" y="2307514"/>
          <a:ext cx="1462152" cy="1264933"/>
        </a:xfrm>
        <a:prstGeom prst="hexagon">
          <a:avLst>
            <a:gd name="adj" fmla="val 28570"/>
            <a:gd name="vf" fmla="val 11547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/>
            <a:t>Information Processing</a:t>
          </a:r>
        </a:p>
      </dsp:txBody>
      <dsp:txXfrm>
        <a:off x="3467003" y="2517140"/>
        <a:ext cx="977532" cy="845681"/>
      </dsp:txXfrm>
    </dsp:sp>
    <dsp:sp modelId="{8294F0A5-D5B4-4CC5-AF2E-32BE5BA515FD}">
      <dsp:nvSpPr>
        <dsp:cNvPr id="0" name=""/>
        <dsp:cNvSpPr/>
      </dsp:nvSpPr>
      <dsp:spPr>
        <a:xfrm>
          <a:off x="1722697" y="3100763"/>
          <a:ext cx="673179" cy="580033"/>
        </a:xfrm>
        <a:prstGeom prst="hexagon">
          <a:avLst>
            <a:gd name="adj" fmla="val 28900"/>
            <a:gd name="vf" fmla="val 11547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7A1EF45-5916-462B-BCD8-1BE6AB3EBB4F}">
      <dsp:nvSpPr>
        <dsp:cNvPr id="0" name=""/>
        <dsp:cNvSpPr/>
      </dsp:nvSpPr>
      <dsp:spPr>
        <a:xfrm>
          <a:off x="1883729" y="3086404"/>
          <a:ext cx="1462152" cy="1264933"/>
        </a:xfrm>
        <a:prstGeom prst="hexagon">
          <a:avLst>
            <a:gd name="adj" fmla="val 28570"/>
            <a:gd name="vf" fmla="val 11547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/>
            <a:t>Stochastic Computing</a:t>
          </a:r>
        </a:p>
      </dsp:txBody>
      <dsp:txXfrm>
        <a:off x="2126039" y="3296030"/>
        <a:ext cx="977532" cy="845681"/>
      </dsp:txXfrm>
    </dsp:sp>
    <dsp:sp modelId="{953FE200-59BF-4493-B580-BF7845EF7E19}">
      <dsp:nvSpPr>
        <dsp:cNvPr id="0" name=""/>
        <dsp:cNvSpPr/>
      </dsp:nvSpPr>
      <dsp:spPr>
        <a:xfrm>
          <a:off x="924179" y="2016845"/>
          <a:ext cx="673179" cy="580033"/>
        </a:xfrm>
        <a:prstGeom prst="hexagon">
          <a:avLst>
            <a:gd name="adj" fmla="val 28900"/>
            <a:gd name="vf" fmla="val 11547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AA6949E-F2F1-4037-B428-DED3FD8EFAF9}">
      <dsp:nvSpPr>
        <dsp:cNvPr id="0" name=""/>
        <dsp:cNvSpPr/>
      </dsp:nvSpPr>
      <dsp:spPr>
        <a:xfrm>
          <a:off x="536540" y="2308384"/>
          <a:ext cx="1462152" cy="1264933"/>
        </a:xfrm>
        <a:prstGeom prst="hexagon">
          <a:avLst>
            <a:gd name="adj" fmla="val 28570"/>
            <a:gd name="vf" fmla="val 11547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/>
            <a:t>Device-Aware Synthesizers</a:t>
          </a:r>
        </a:p>
      </dsp:txBody>
      <dsp:txXfrm>
        <a:off x="778850" y="2518010"/>
        <a:ext cx="977532" cy="845681"/>
      </dsp:txXfrm>
    </dsp:sp>
    <dsp:sp modelId="{19AB1303-D1D0-4695-890D-40670185C7BC}">
      <dsp:nvSpPr>
        <dsp:cNvPr id="0" name=""/>
        <dsp:cNvSpPr/>
      </dsp:nvSpPr>
      <dsp:spPr>
        <a:xfrm>
          <a:off x="536540" y="776278"/>
          <a:ext cx="1462152" cy="1264933"/>
        </a:xfrm>
        <a:prstGeom prst="hexagon">
          <a:avLst>
            <a:gd name="adj" fmla="val 28570"/>
            <a:gd name="vf" fmla="val 11547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/>
            <a:t>Error-Prone Computing</a:t>
          </a:r>
        </a:p>
      </dsp:txBody>
      <dsp:txXfrm>
        <a:off x="778850" y="985904"/>
        <a:ext cx="977532" cy="845681"/>
      </dsp:txXfrm>
    </dsp:sp>
  </dsp:spTree>
</dsp:drawing>
</file>

<file path=ppt/diagrams/drawing3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5E62C2-FDC7-422C-9DCF-48970522C1BA}">
      <dsp:nvSpPr>
        <dsp:cNvPr id="0" name=""/>
        <dsp:cNvSpPr/>
      </dsp:nvSpPr>
      <dsp:spPr>
        <a:xfrm>
          <a:off x="5134" y="0"/>
          <a:ext cx="1910060" cy="249988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Introduction</a:t>
          </a:r>
          <a:endParaRPr lang="en-US" sz="1500" kern="1200" dirty="0"/>
        </a:p>
      </dsp:txBody>
      <dsp:txXfrm>
        <a:off x="130128" y="0"/>
        <a:ext cx="1660072" cy="249988"/>
      </dsp:txXfrm>
    </dsp:sp>
    <dsp:sp modelId="{8119E358-620E-455E-A0A3-C57835FB82DD}">
      <dsp:nvSpPr>
        <dsp:cNvPr id="0" name=""/>
        <dsp:cNvSpPr/>
      </dsp:nvSpPr>
      <dsp:spPr>
        <a:xfrm>
          <a:off x="1724188" y="0"/>
          <a:ext cx="1910060" cy="249988"/>
        </a:xfrm>
        <a:prstGeom prst="chevron">
          <a:avLst/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Graphene CNN</a:t>
          </a:r>
          <a:endParaRPr lang="en-US" sz="1500" kern="1200" dirty="0"/>
        </a:p>
      </dsp:txBody>
      <dsp:txXfrm>
        <a:off x="1849182" y="0"/>
        <a:ext cx="1660072" cy="249988"/>
      </dsp:txXfrm>
    </dsp:sp>
    <dsp:sp modelId="{DDAF493E-6026-449D-AF9A-D88CC8DEE280}">
      <dsp:nvSpPr>
        <dsp:cNvPr id="0" name=""/>
        <dsp:cNvSpPr/>
      </dsp:nvSpPr>
      <dsp:spPr>
        <a:xfrm>
          <a:off x="3443242" y="0"/>
          <a:ext cx="1910060" cy="249988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Low-loss Diode</a:t>
          </a:r>
          <a:endParaRPr lang="en-US" sz="1500" kern="1200" dirty="0"/>
        </a:p>
      </dsp:txBody>
      <dsp:txXfrm>
        <a:off x="3568236" y="0"/>
        <a:ext cx="1660072" cy="249988"/>
      </dsp:txXfrm>
    </dsp:sp>
    <dsp:sp modelId="{188CE91C-CE85-47EE-9AEA-5E2783DD1EEF}">
      <dsp:nvSpPr>
        <dsp:cNvPr id="0" name=""/>
        <dsp:cNvSpPr/>
      </dsp:nvSpPr>
      <dsp:spPr>
        <a:xfrm>
          <a:off x="5162296" y="0"/>
          <a:ext cx="1910060" cy="249988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Diffusive Coupler</a:t>
          </a:r>
          <a:endParaRPr lang="en-US" sz="1500" kern="1200" dirty="0"/>
        </a:p>
      </dsp:txBody>
      <dsp:txXfrm>
        <a:off x="5287290" y="0"/>
        <a:ext cx="1660072" cy="249988"/>
      </dsp:txXfrm>
    </dsp:sp>
    <dsp:sp modelId="{D54F7E50-DEDA-4284-8A75-BD45409D9D1C}">
      <dsp:nvSpPr>
        <dsp:cNvPr id="0" name=""/>
        <dsp:cNvSpPr/>
      </dsp:nvSpPr>
      <dsp:spPr>
        <a:xfrm>
          <a:off x="6881351" y="0"/>
          <a:ext cx="1910060" cy="249988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Tech. Limitations</a:t>
          </a:r>
          <a:endParaRPr lang="en-US" sz="1500" kern="1200" dirty="0"/>
        </a:p>
      </dsp:txBody>
      <dsp:txXfrm>
        <a:off x="7006345" y="0"/>
        <a:ext cx="1660072" cy="249988"/>
      </dsp:txXfrm>
    </dsp:sp>
    <dsp:sp modelId="{6ECE6DE6-EACE-4310-9AC5-A4713BFACF5F}">
      <dsp:nvSpPr>
        <dsp:cNvPr id="0" name=""/>
        <dsp:cNvSpPr/>
      </dsp:nvSpPr>
      <dsp:spPr>
        <a:xfrm>
          <a:off x="8600405" y="0"/>
          <a:ext cx="1910060" cy="249988"/>
        </a:xfrm>
        <a:prstGeom prst="chevron">
          <a:avLst/>
        </a:prstGeom>
        <a:solidFill>
          <a:schemeClr val="tx2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Future Work</a:t>
          </a:r>
          <a:endParaRPr lang="en-US" sz="1500" kern="1200" dirty="0"/>
        </a:p>
      </dsp:txBody>
      <dsp:txXfrm>
        <a:off x="8725399" y="0"/>
        <a:ext cx="1660072" cy="249988"/>
      </dsp:txXfrm>
    </dsp:sp>
  </dsp:spTree>
</dsp:drawing>
</file>

<file path=ppt/diagrams/drawing3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5E62C2-FDC7-422C-9DCF-48970522C1BA}">
      <dsp:nvSpPr>
        <dsp:cNvPr id="0" name=""/>
        <dsp:cNvSpPr/>
      </dsp:nvSpPr>
      <dsp:spPr>
        <a:xfrm>
          <a:off x="5134" y="0"/>
          <a:ext cx="1910060" cy="249988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Introduction</a:t>
          </a:r>
          <a:endParaRPr lang="en-US" sz="1500" kern="1200" dirty="0"/>
        </a:p>
      </dsp:txBody>
      <dsp:txXfrm>
        <a:off x="130128" y="0"/>
        <a:ext cx="1660072" cy="249988"/>
      </dsp:txXfrm>
    </dsp:sp>
    <dsp:sp modelId="{8119E358-620E-455E-A0A3-C57835FB82DD}">
      <dsp:nvSpPr>
        <dsp:cNvPr id="0" name=""/>
        <dsp:cNvSpPr/>
      </dsp:nvSpPr>
      <dsp:spPr>
        <a:xfrm>
          <a:off x="1724188" y="0"/>
          <a:ext cx="1910060" cy="249988"/>
        </a:xfrm>
        <a:prstGeom prst="chevron">
          <a:avLst/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Graphene CNN</a:t>
          </a:r>
          <a:endParaRPr lang="en-US" sz="1500" kern="1200" dirty="0"/>
        </a:p>
      </dsp:txBody>
      <dsp:txXfrm>
        <a:off x="1849182" y="0"/>
        <a:ext cx="1660072" cy="249988"/>
      </dsp:txXfrm>
    </dsp:sp>
    <dsp:sp modelId="{DDAF493E-6026-449D-AF9A-D88CC8DEE280}">
      <dsp:nvSpPr>
        <dsp:cNvPr id="0" name=""/>
        <dsp:cNvSpPr/>
      </dsp:nvSpPr>
      <dsp:spPr>
        <a:xfrm>
          <a:off x="3443242" y="0"/>
          <a:ext cx="1910060" cy="249988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Low-loss Diode</a:t>
          </a:r>
          <a:endParaRPr lang="en-US" sz="1500" kern="1200" dirty="0"/>
        </a:p>
      </dsp:txBody>
      <dsp:txXfrm>
        <a:off x="3568236" y="0"/>
        <a:ext cx="1660072" cy="249988"/>
      </dsp:txXfrm>
    </dsp:sp>
    <dsp:sp modelId="{188CE91C-CE85-47EE-9AEA-5E2783DD1EEF}">
      <dsp:nvSpPr>
        <dsp:cNvPr id="0" name=""/>
        <dsp:cNvSpPr/>
      </dsp:nvSpPr>
      <dsp:spPr>
        <a:xfrm>
          <a:off x="5162296" y="0"/>
          <a:ext cx="1910060" cy="249988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Diffusive Coupler</a:t>
          </a:r>
          <a:endParaRPr lang="en-US" sz="1500" kern="1200" dirty="0"/>
        </a:p>
      </dsp:txBody>
      <dsp:txXfrm>
        <a:off x="5287290" y="0"/>
        <a:ext cx="1660072" cy="249988"/>
      </dsp:txXfrm>
    </dsp:sp>
    <dsp:sp modelId="{D54F7E50-DEDA-4284-8A75-BD45409D9D1C}">
      <dsp:nvSpPr>
        <dsp:cNvPr id="0" name=""/>
        <dsp:cNvSpPr/>
      </dsp:nvSpPr>
      <dsp:spPr>
        <a:xfrm>
          <a:off x="6881351" y="0"/>
          <a:ext cx="1910060" cy="249988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Tech. Limitations</a:t>
          </a:r>
          <a:endParaRPr lang="en-US" sz="1500" kern="1200" dirty="0"/>
        </a:p>
      </dsp:txBody>
      <dsp:txXfrm>
        <a:off x="7006345" y="0"/>
        <a:ext cx="1660072" cy="249988"/>
      </dsp:txXfrm>
    </dsp:sp>
    <dsp:sp modelId="{6ECE6DE6-EACE-4310-9AC5-A4713BFACF5F}">
      <dsp:nvSpPr>
        <dsp:cNvPr id="0" name=""/>
        <dsp:cNvSpPr/>
      </dsp:nvSpPr>
      <dsp:spPr>
        <a:xfrm>
          <a:off x="8600405" y="0"/>
          <a:ext cx="1910060" cy="249988"/>
        </a:xfrm>
        <a:prstGeom prst="chevron">
          <a:avLst/>
        </a:prstGeom>
        <a:solidFill>
          <a:schemeClr val="tx2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Future Work</a:t>
          </a:r>
          <a:endParaRPr lang="en-US" sz="1500" kern="1200" dirty="0"/>
        </a:p>
      </dsp:txBody>
      <dsp:txXfrm>
        <a:off x="8725399" y="0"/>
        <a:ext cx="1660072" cy="249988"/>
      </dsp:txXfrm>
    </dsp:sp>
  </dsp:spTree>
</dsp:drawing>
</file>

<file path=ppt/diagrams/drawing3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5E62C2-FDC7-422C-9DCF-48970522C1BA}">
      <dsp:nvSpPr>
        <dsp:cNvPr id="0" name=""/>
        <dsp:cNvSpPr/>
      </dsp:nvSpPr>
      <dsp:spPr>
        <a:xfrm>
          <a:off x="5134" y="0"/>
          <a:ext cx="1910060" cy="249988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Introduction</a:t>
          </a:r>
          <a:endParaRPr lang="en-US" sz="1500" kern="1200" dirty="0"/>
        </a:p>
      </dsp:txBody>
      <dsp:txXfrm>
        <a:off x="130128" y="0"/>
        <a:ext cx="1660072" cy="249988"/>
      </dsp:txXfrm>
    </dsp:sp>
    <dsp:sp modelId="{8119E358-620E-455E-A0A3-C57835FB82DD}">
      <dsp:nvSpPr>
        <dsp:cNvPr id="0" name=""/>
        <dsp:cNvSpPr/>
      </dsp:nvSpPr>
      <dsp:spPr>
        <a:xfrm>
          <a:off x="1724188" y="0"/>
          <a:ext cx="1910060" cy="249988"/>
        </a:xfrm>
        <a:prstGeom prst="chevron">
          <a:avLst/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Graphene CNN</a:t>
          </a:r>
          <a:endParaRPr lang="en-US" sz="1500" kern="1200" dirty="0"/>
        </a:p>
      </dsp:txBody>
      <dsp:txXfrm>
        <a:off x="1849182" y="0"/>
        <a:ext cx="1660072" cy="249988"/>
      </dsp:txXfrm>
    </dsp:sp>
    <dsp:sp modelId="{DDAF493E-6026-449D-AF9A-D88CC8DEE280}">
      <dsp:nvSpPr>
        <dsp:cNvPr id="0" name=""/>
        <dsp:cNvSpPr/>
      </dsp:nvSpPr>
      <dsp:spPr>
        <a:xfrm>
          <a:off x="3443242" y="0"/>
          <a:ext cx="1910060" cy="249988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Low-loss Diode</a:t>
          </a:r>
          <a:endParaRPr lang="en-US" sz="1500" kern="1200" dirty="0"/>
        </a:p>
      </dsp:txBody>
      <dsp:txXfrm>
        <a:off x="3568236" y="0"/>
        <a:ext cx="1660072" cy="249988"/>
      </dsp:txXfrm>
    </dsp:sp>
    <dsp:sp modelId="{188CE91C-CE85-47EE-9AEA-5E2783DD1EEF}">
      <dsp:nvSpPr>
        <dsp:cNvPr id="0" name=""/>
        <dsp:cNvSpPr/>
      </dsp:nvSpPr>
      <dsp:spPr>
        <a:xfrm>
          <a:off x="5162296" y="0"/>
          <a:ext cx="1910060" cy="249988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Diffusive Coupler</a:t>
          </a:r>
          <a:endParaRPr lang="en-US" sz="1500" kern="1200" dirty="0"/>
        </a:p>
      </dsp:txBody>
      <dsp:txXfrm>
        <a:off x="5287290" y="0"/>
        <a:ext cx="1660072" cy="249988"/>
      </dsp:txXfrm>
    </dsp:sp>
    <dsp:sp modelId="{D54F7E50-DEDA-4284-8A75-BD45409D9D1C}">
      <dsp:nvSpPr>
        <dsp:cNvPr id="0" name=""/>
        <dsp:cNvSpPr/>
      </dsp:nvSpPr>
      <dsp:spPr>
        <a:xfrm>
          <a:off x="6881351" y="0"/>
          <a:ext cx="1910060" cy="249988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Tech. Limitations</a:t>
          </a:r>
          <a:endParaRPr lang="en-US" sz="1500" kern="1200" dirty="0"/>
        </a:p>
      </dsp:txBody>
      <dsp:txXfrm>
        <a:off x="7006345" y="0"/>
        <a:ext cx="1660072" cy="249988"/>
      </dsp:txXfrm>
    </dsp:sp>
    <dsp:sp modelId="{6ECE6DE6-EACE-4310-9AC5-A4713BFACF5F}">
      <dsp:nvSpPr>
        <dsp:cNvPr id="0" name=""/>
        <dsp:cNvSpPr/>
      </dsp:nvSpPr>
      <dsp:spPr>
        <a:xfrm>
          <a:off x="8600405" y="0"/>
          <a:ext cx="1910060" cy="249988"/>
        </a:xfrm>
        <a:prstGeom prst="chevron">
          <a:avLst/>
        </a:prstGeom>
        <a:solidFill>
          <a:schemeClr val="tx2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Future Work</a:t>
          </a:r>
          <a:endParaRPr lang="en-US" sz="1500" kern="1200" dirty="0"/>
        </a:p>
      </dsp:txBody>
      <dsp:txXfrm>
        <a:off x="8725399" y="0"/>
        <a:ext cx="1660072" cy="249988"/>
      </dsp:txXfrm>
    </dsp:sp>
  </dsp:spTree>
</dsp:drawing>
</file>

<file path=ppt/diagrams/drawing3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5E62C2-FDC7-422C-9DCF-48970522C1BA}">
      <dsp:nvSpPr>
        <dsp:cNvPr id="0" name=""/>
        <dsp:cNvSpPr/>
      </dsp:nvSpPr>
      <dsp:spPr>
        <a:xfrm>
          <a:off x="5134" y="0"/>
          <a:ext cx="1910060" cy="249988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Introduction</a:t>
          </a:r>
          <a:endParaRPr lang="en-US" sz="1500" kern="1200" dirty="0"/>
        </a:p>
      </dsp:txBody>
      <dsp:txXfrm>
        <a:off x="130128" y="0"/>
        <a:ext cx="1660072" cy="249988"/>
      </dsp:txXfrm>
    </dsp:sp>
    <dsp:sp modelId="{8119E358-620E-455E-A0A3-C57835FB82DD}">
      <dsp:nvSpPr>
        <dsp:cNvPr id="0" name=""/>
        <dsp:cNvSpPr/>
      </dsp:nvSpPr>
      <dsp:spPr>
        <a:xfrm>
          <a:off x="1724188" y="0"/>
          <a:ext cx="1910060" cy="249988"/>
        </a:xfrm>
        <a:prstGeom prst="chevron">
          <a:avLst/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Graphene CNN</a:t>
          </a:r>
          <a:endParaRPr lang="en-US" sz="1500" kern="1200" dirty="0"/>
        </a:p>
      </dsp:txBody>
      <dsp:txXfrm>
        <a:off x="1849182" y="0"/>
        <a:ext cx="1660072" cy="249988"/>
      </dsp:txXfrm>
    </dsp:sp>
    <dsp:sp modelId="{DDAF493E-6026-449D-AF9A-D88CC8DEE280}">
      <dsp:nvSpPr>
        <dsp:cNvPr id="0" name=""/>
        <dsp:cNvSpPr/>
      </dsp:nvSpPr>
      <dsp:spPr>
        <a:xfrm>
          <a:off x="3443242" y="0"/>
          <a:ext cx="1910060" cy="249988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Low-loss Diode</a:t>
          </a:r>
          <a:endParaRPr lang="en-US" sz="1500" kern="1200" dirty="0"/>
        </a:p>
      </dsp:txBody>
      <dsp:txXfrm>
        <a:off x="3568236" y="0"/>
        <a:ext cx="1660072" cy="249988"/>
      </dsp:txXfrm>
    </dsp:sp>
    <dsp:sp modelId="{188CE91C-CE85-47EE-9AEA-5E2783DD1EEF}">
      <dsp:nvSpPr>
        <dsp:cNvPr id="0" name=""/>
        <dsp:cNvSpPr/>
      </dsp:nvSpPr>
      <dsp:spPr>
        <a:xfrm>
          <a:off x="5162296" y="0"/>
          <a:ext cx="1910060" cy="249988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Diffusive Coupler</a:t>
          </a:r>
          <a:endParaRPr lang="en-US" sz="1500" kern="1200" dirty="0"/>
        </a:p>
      </dsp:txBody>
      <dsp:txXfrm>
        <a:off x="5287290" y="0"/>
        <a:ext cx="1660072" cy="249988"/>
      </dsp:txXfrm>
    </dsp:sp>
    <dsp:sp modelId="{D54F7E50-DEDA-4284-8A75-BD45409D9D1C}">
      <dsp:nvSpPr>
        <dsp:cNvPr id="0" name=""/>
        <dsp:cNvSpPr/>
      </dsp:nvSpPr>
      <dsp:spPr>
        <a:xfrm>
          <a:off x="6881351" y="0"/>
          <a:ext cx="1910060" cy="249988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Tech. Limitations</a:t>
          </a:r>
          <a:endParaRPr lang="en-US" sz="1500" kern="1200" dirty="0"/>
        </a:p>
      </dsp:txBody>
      <dsp:txXfrm>
        <a:off x="7006345" y="0"/>
        <a:ext cx="1660072" cy="249988"/>
      </dsp:txXfrm>
    </dsp:sp>
    <dsp:sp modelId="{6ECE6DE6-EACE-4310-9AC5-A4713BFACF5F}">
      <dsp:nvSpPr>
        <dsp:cNvPr id="0" name=""/>
        <dsp:cNvSpPr/>
      </dsp:nvSpPr>
      <dsp:spPr>
        <a:xfrm>
          <a:off x="8600405" y="0"/>
          <a:ext cx="1910060" cy="249988"/>
        </a:xfrm>
        <a:prstGeom prst="chevron">
          <a:avLst/>
        </a:prstGeom>
        <a:solidFill>
          <a:schemeClr val="tx2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Future Work</a:t>
          </a:r>
          <a:endParaRPr lang="en-US" sz="1500" kern="1200" dirty="0"/>
        </a:p>
      </dsp:txBody>
      <dsp:txXfrm>
        <a:off x="8725399" y="0"/>
        <a:ext cx="1660072" cy="249988"/>
      </dsp:txXfrm>
    </dsp:sp>
  </dsp:spTree>
</dsp:drawing>
</file>

<file path=ppt/diagrams/drawing3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5E62C2-FDC7-422C-9DCF-48970522C1BA}">
      <dsp:nvSpPr>
        <dsp:cNvPr id="0" name=""/>
        <dsp:cNvSpPr/>
      </dsp:nvSpPr>
      <dsp:spPr>
        <a:xfrm>
          <a:off x="5134" y="0"/>
          <a:ext cx="1910060" cy="249988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Introduction</a:t>
          </a:r>
          <a:endParaRPr lang="en-US" sz="1500" kern="1200" dirty="0"/>
        </a:p>
      </dsp:txBody>
      <dsp:txXfrm>
        <a:off x="130128" y="0"/>
        <a:ext cx="1660072" cy="249988"/>
      </dsp:txXfrm>
    </dsp:sp>
    <dsp:sp modelId="{8119E358-620E-455E-A0A3-C57835FB82DD}">
      <dsp:nvSpPr>
        <dsp:cNvPr id="0" name=""/>
        <dsp:cNvSpPr/>
      </dsp:nvSpPr>
      <dsp:spPr>
        <a:xfrm>
          <a:off x="1724188" y="0"/>
          <a:ext cx="1910060" cy="249988"/>
        </a:xfrm>
        <a:prstGeom prst="chevron">
          <a:avLst/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Graphene CNN</a:t>
          </a:r>
          <a:endParaRPr lang="en-US" sz="1500" kern="1200" dirty="0"/>
        </a:p>
      </dsp:txBody>
      <dsp:txXfrm>
        <a:off x="1849182" y="0"/>
        <a:ext cx="1660072" cy="249988"/>
      </dsp:txXfrm>
    </dsp:sp>
    <dsp:sp modelId="{DDAF493E-6026-449D-AF9A-D88CC8DEE280}">
      <dsp:nvSpPr>
        <dsp:cNvPr id="0" name=""/>
        <dsp:cNvSpPr/>
      </dsp:nvSpPr>
      <dsp:spPr>
        <a:xfrm>
          <a:off x="3443242" y="0"/>
          <a:ext cx="1910060" cy="249988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Low-loss Diode</a:t>
          </a:r>
          <a:endParaRPr lang="en-US" sz="1500" kern="1200" dirty="0"/>
        </a:p>
      </dsp:txBody>
      <dsp:txXfrm>
        <a:off x="3568236" y="0"/>
        <a:ext cx="1660072" cy="249988"/>
      </dsp:txXfrm>
    </dsp:sp>
    <dsp:sp modelId="{188CE91C-CE85-47EE-9AEA-5E2783DD1EEF}">
      <dsp:nvSpPr>
        <dsp:cNvPr id="0" name=""/>
        <dsp:cNvSpPr/>
      </dsp:nvSpPr>
      <dsp:spPr>
        <a:xfrm>
          <a:off x="5162296" y="0"/>
          <a:ext cx="1910060" cy="249988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Diffusive Coupler</a:t>
          </a:r>
          <a:endParaRPr lang="en-US" sz="1500" kern="1200" dirty="0"/>
        </a:p>
      </dsp:txBody>
      <dsp:txXfrm>
        <a:off x="5287290" y="0"/>
        <a:ext cx="1660072" cy="249988"/>
      </dsp:txXfrm>
    </dsp:sp>
    <dsp:sp modelId="{D54F7E50-DEDA-4284-8A75-BD45409D9D1C}">
      <dsp:nvSpPr>
        <dsp:cNvPr id="0" name=""/>
        <dsp:cNvSpPr/>
      </dsp:nvSpPr>
      <dsp:spPr>
        <a:xfrm>
          <a:off x="6881351" y="0"/>
          <a:ext cx="1910060" cy="249988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Tech. Limitations</a:t>
          </a:r>
          <a:endParaRPr lang="en-US" sz="1500" kern="1200" dirty="0"/>
        </a:p>
      </dsp:txBody>
      <dsp:txXfrm>
        <a:off x="7006345" y="0"/>
        <a:ext cx="1660072" cy="249988"/>
      </dsp:txXfrm>
    </dsp:sp>
    <dsp:sp modelId="{6ECE6DE6-EACE-4310-9AC5-A4713BFACF5F}">
      <dsp:nvSpPr>
        <dsp:cNvPr id="0" name=""/>
        <dsp:cNvSpPr/>
      </dsp:nvSpPr>
      <dsp:spPr>
        <a:xfrm>
          <a:off x="8600405" y="0"/>
          <a:ext cx="1910060" cy="249988"/>
        </a:xfrm>
        <a:prstGeom prst="chevron">
          <a:avLst/>
        </a:prstGeom>
        <a:solidFill>
          <a:schemeClr val="tx2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Future Work</a:t>
          </a:r>
          <a:endParaRPr lang="en-US" sz="1500" kern="1200" dirty="0"/>
        </a:p>
      </dsp:txBody>
      <dsp:txXfrm>
        <a:off x="8725399" y="0"/>
        <a:ext cx="1660072" cy="249988"/>
      </dsp:txXfrm>
    </dsp:sp>
  </dsp:spTree>
</dsp:drawing>
</file>

<file path=ppt/diagrams/drawing3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5E62C2-FDC7-422C-9DCF-48970522C1BA}">
      <dsp:nvSpPr>
        <dsp:cNvPr id="0" name=""/>
        <dsp:cNvSpPr/>
      </dsp:nvSpPr>
      <dsp:spPr>
        <a:xfrm>
          <a:off x="5134" y="0"/>
          <a:ext cx="1910060" cy="249988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Introduction</a:t>
          </a:r>
          <a:endParaRPr lang="en-US" sz="1500" kern="1200" dirty="0"/>
        </a:p>
      </dsp:txBody>
      <dsp:txXfrm>
        <a:off x="130128" y="0"/>
        <a:ext cx="1660072" cy="249988"/>
      </dsp:txXfrm>
    </dsp:sp>
    <dsp:sp modelId="{8119E358-620E-455E-A0A3-C57835FB82DD}">
      <dsp:nvSpPr>
        <dsp:cNvPr id="0" name=""/>
        <dsp:cNvSpPr/>
      </dsp:nvSpPr>
      <dsp:spPr>
        <a:xfrm>
          <a:off x="1724188" y="0"/>
          <a:ext cx="1910060" cy="249988"/>
        </a:xfrm>
        <a:prstGeom prst="chevron">
          <a:avLst/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Graphene CNN</a:t>
          </a:r>
          <a:endParaRPr lang="en-US" sz="1500" kern="1200" dirty="0"/>
        </a:p>
      </dsp:txBody>
      <dsp:txXfrm>
        <a:off x="1849182" y="0"/>
        <a:ext cx="1660072" cy="249988"/>
      </dsp:txXfrm>
    </dsp:sp>
    <dsp:sp modelId="{DDAF493E-6026-449D-AF9A-D88CC8DEE280}">
      <dsp:nvSpPr>
        <dsp:cNvPr id="0" name=""/>
        <dsp:cNvSpPr/>
      </dsp:nvSpPr>
      <dsp:spPr>
        <a:xfrm>
          <a:off x="3443242" y="0"/>
          <a:ext cx="1910060" cy="249988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Low-loss Diode</a:t>
          </a:r>
          <a:endParaRPr lang="en-US" sz="1500" kern="1200" dirty="0"/>
        </a:p>
      </dsp:txBody>
      <dsp:txXfrm>
        <a:off x="3568236" y="0"/>
        <a:ext cx="1660072" cy="249988"/>
      </dsp:txXfrm>
    </dsp:sp>
    <dsp:sp modelId="{188CE91C-CE85-47EE-9AEA-5E2783DD1EEF}">
      <dsp:nvSpPr>
        <dsp:cNvPr id="0" name=""/>
        <dsp:cNvSpPr/>
      </dsp:nvSpPr>
      <dsp:spPr>
        <a:xfrm>
          <a:off x="5162296" y="0"/>
          <a:ext cx="1910060" cy="249988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Diffusive Coupler</a:t>
          </a:r>
          <a:endParaRPr lang="en-US" sz="1500" kern="1200" dirty="0"/>
        </a:p>
      </dsp:txBody>
      <dsp:txXfrm>
        <a:off x="5287290" y="0"/>
        <a:ext cx="1660072" cy="249988"/>
      </dsp:txXfrm>
    </dsp:sp>
    <dsp:sp modelId="{D54F7E50-DEDA-4284-8A75-BD45409D9D1C}">
      <dsp:nvSpPr>
        <dsp:cNvPr id="0" name=""/>
        <dsp:cNvSpPr/>
      </dsp:nvSpPr>
      <dsp:spPr>
        <a:xfrm>
          <a:off x="6881351" y="0"/>
          <a:ext cx="1910060" cy="249988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Tech. Limitations</a:t>
          </a:r>
          <a:endParaRPr lang="en-US" sz="1500" kern="1200" dirty="0"/>
        </a:p>
      </dsp:txBody>
      <dsp:txXfrm>
        <a:off x="7006345" y="0"/>
        <a:ext cx="1660072" cy="249988"/>
      </dsp:txXfrm>
    </dsp:sp>
    <dsp:sp modelId="{6ECE6DE6-EACE-4310-9AC5-A4713BFACF5F}">
      <dsp:nvSpPr>
        <dsp:cNvPr id="0" name=""/>
        <dsp:cNvSpPr/>
      </dsp:nvSpPr>
      <dsp:spPr>
        <a:xfrm>
          <a:off x="8600405" y="0"/>
          <a:ext cx="1910060" cy="249988"/>
        </a:xfrm>
        <a:prstGeom prst="chevron">
          <a:avLst/>
        </a:prstGeom>
        <a:solidFill>
          <a:schemeClr val="tx2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Future Work</a:t>
          </a:r>
          <a:endParaRPr lang="en-US" sz="1500" kern="1200" dirty="0"/>
        </a:p>
      </dsp:txBody>
      <dsp:txXfrm>
        <a:off x="8725399" y="0"/>
        <a:ext cx="1660072" cy="249988"/>
      </dsp:txXfrm>
    </dsp:sp>
  </dsp:spTree>
</dsp:drawing>
</file>

<file path=ppt/diagrams/drawing3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5E62C2-FDC7-422C-9DCF-48970522C1BA}">
      <dsp:nvSpPr>
        <dsp:cNvPr id="0" name=""/>
        <dsp:cNvSpPr/>
      </dsp:nvSpPr>
      <dsp:spPr>
        <a:xfrm>
          <a:off x="5134" y="0"/>
          <a:ext cx="1910060" cy="249988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Introduction</a:t>
          </a:r>
          <a:endParaRPr lang="en-US" sz="1500" kern="1200" dirty="0"/>
        </a:p>
      </dsp:txBody>
      <dsp:txXfrm>
        <a:off x="130128" y="0"/>
        <a:ext cx="1660072" cy="249988"/>
      </dsp:txXfrm>
    </dsp:sp>
    <dsp:sp modelId="{8119E358-620E-455E-A0A3-C57835FB82DD}">
      <dsp:nvSpPr>
        <dsp:cNvPr id="0" name=""/>
        <dsp:cNvSpPr/>
      </dsp:nvSpPr>
      <dsp:spPr>
        <a:xfrm>
          <a:off x="1724188" y="0"/>
          <a:ext cx="1910060" cy="249988"/>
        </a:xfrm>
        <a:prstGeom prst="chevron">
          <a:avLst/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Graphene CNN</a:t>
          </a:r>
          <a:endParaRPr lang="en-US" sz="1500" kern="1200" dirty="0"/>
        </a:p>
      </dsp:txBody>
      <dsp:txXfrm>
        <a:off x="1849182" y="0"/>
        <a:ext cx="1660072" cy="249988"/>
      </dsp:txXfrm>
    </dsp:sp>
    <dsp:sp modelId="{DDAF493E-6026-449D-AF9A-D88CC8DEE280}">
      <dsp:nvSpPr>
        <dsp:cNvPr id="0" name=""/>
        <dsp:cNvSpPr/>
      </dsp:nvSpPr>
      <dsp:spPr>
        <a:xfrm>
          <a:off x="3443242" y="0"/>
          <a:ext cx="1910060" cy="249988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Low-loss Diode</a:t>
          </a:r>
          <a:endParaRPr lang="en-US" sz="1500" kern="1200" dirty="0"/>
        </a:p>
      </dsp:txBody>
      <dsp:txXfrm>
        <a:off x="3568236" y="0"/>
        <a:ext cx="1660072" cy="249988"/>
      </dsp:txXfrm>
    </dsp:sp>
    <dsp:sp modelId="{188CE91C-CE85-47EE-9AEA-5E2783DD1EEF}">
      <dsp:nvSpPr>
        <dsp:cNvPr id="0" name=""/>
        <dsp:cNvSpPr/>
      </dsp:nvSpPr>
      <dsp:spPr>
        <a:xfrm>
          <a:off x="5162296" y="0"/>
          <a:ext cx="1910060" cy="249988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Diffusive Coupler</a:t>
          </a:r>
          <a:endParaRPr lang="en-US" sz="1500" kern="1200" dirty="0"/>
        </a:p>
      </dsp:txBody>
      <dsp:txXfrm>
        <a:off x="5287290" y="0"/>
        <a:ext cx="1660072" cy="249988"/>
      </dsp:txXfrm>
    </dsp:sp>
    <dsp:sp modelId="{D54F7E50-DEDA-4284-8A75-BD45409D9D1C}">
      <dsp:nvSpPr>
        <dsp:cNvPr id="0" name=""/>
        <dsp:cNvSpPr/>
      </dsp:nvSpPr>
      <dsp:spPr>
        <a:xfrm>
          <a:off x="6881351" y="0"/>
          <a:ext cx="1910060" cy="249988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Tech. Limitations</a:t>
          </a:r>
          <a:endParaRPr lang="en-US" sz="1500" kern="1200" dirty="0"/>
        </a:p>
      </dsp:txBody>
      <dsp:txXfrm>
        <a:off x="7006345" y="0"/>
        <a:ext cx="1660072" cy="249988"/>
      </dsp:txXfrm>
    </dsp:sp>
    <dsp:sp modelId="{6ECE6DE6-EACE-4310-9AC5-A4713BFACF5F}">
      <dsp:nvSpPr>
        <dsp:cNvPr id="0" name=""/>
        <dsp:cNvSpPr/>
      </dsp:nvSpPr>
      <dsp:spPr>
        <a:xfrm>
          <a:off x="8600405" y="0"/>
          <a:ext cx="1910060" cy="249988"/>
        </a:xfrm>
        <a:prstGeom prst="chevron">
          <a:avLst/>
        </a:prstGeom>
        <a:solidFill>
          <a:schemeClr val="tx2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Future Work</a:t>
          </a:r>
          <a:endParaRPr lang="en-US" sz="1500" kern="1200" dirty="0"/>
        </a:p>
      </dsp:txBody>
      <dsp:txXfrm>
        <a:off x="8725399" y="0"/>
        <a:ext cx="1660072" cy="249988"/>
      </dsp:txXfrm>
    </dsp:sp>
  </dsp:spTree>
</dsp:drawing>
</file>

<file path=ppt/diagrams/drawing3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5E62C2-FDC7-422C-9DCF-48970522C1BA}">
      <dsp:nvSpPr>
        <dsp:cNvPr id="0" name=""/>
        <dsp:cNvSpPr/>
      </dsp:nvSpPr>
      <dsp:spPr>
        <a:xfrm>
          <a:off x="5134" y="0"/>
          <a:ext cx="1910060" cy="249988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Introduction</a:t>
          </a:r>
          <a:endParaRPr lang="en-US" sz="1500" kern="1200" dirty="0"/>
        </a:p>
      </dsp:txBody>
      <dsp:txXfrm>
        <a:off x="130128" y="0"/>
        <a:ext cx="1660072" cy="249988"/>
      </dsp:txXfrm>
    </dsp:sp>
    <dsp:sp modelId="{8119E358-620E-455E-A0A3-C57835FB82DD}">
      <dsp:nvSpPr>
        <dsp:cNvPr id="0" name=""/>
        <dsp:cNvSpPr/>
      </dsp:nvSpPr>
      <dsp:spPr>
        <a:xfrm>
          <a:off x="1724188" y="0"/>
          <a:ext cx="1910060" cy="249988"/>
        </a:xfrm>
        <a:prstGeom prst="chevron">
          <a:avLst/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Graphene CNN</a:t>
          </a:r>
          <a:endParaRPr lang="en-US" sz="1500" kern="1200" dirty="0"/>
        </a:p>
      </dsp:txBody>
      <dsp:txXfrm>
        <a:off x="1849182" y="0"/>
        <a:ext cx="1660072" cy="249988"/>
      </dsp:txXfrm>
    </dsp:sp>
    <dsp:sp modelId="{DDAF493E-6026-449D-AF9A-D88CC8DEE280}">
      <dsp:nvSpPr>
        <dsp:cNvPr id="0" name=""/>
        <dsp:cNvSpPr/>
      </dsp:nvSpPr>
      <dsp:spPr>
        <a:xfrm>
          <a:off x="3443242" y="0"/>
          <a:ext cx="1910060" cy="249988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Low-loss Diode</a:t>
          </a:r>
          <a:endParaRPr lang="en-US" sz="1500" kern="1200" dirty="0"/>
        </a:p>
      </dsp:txBody>
      <dsp:txXfrm>
        <a:off x="3568236" y="0"/>
        <a:ext cx="1660072" cy="249988"/>
      </dsp:txXfrm>
    </dsp:sp>
    <dsp:sp modelId="{188CE91C-CE85-47EE-9AEA-5E2783DD1EEF}">
      <dsp:nvSpPr>
        <dsp:cNvPr id="0" name=""/>
        <dsp:cNvSpPr/>
      </dsp:nvSpPr>
      <dsp:spPr>
        <a:xfrm>
          <a:off x="5162296" y="0"/>
          <a:ext cx="1910060" cy="249988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Diffusive Coupler</a:t>
          </a:r>
          <a:endParaRPr lang="en-US" sz="1500" kern="1200" dirty="0"/>
        </a:p>
      </dsp:txBody>
      <dsp:txXfrm>
        <a:off x="5287290" y="0"/>
        <a:ext cx="1660072" cy="249988"/>
      </dsp:txXfrm>
    </dsp:sp>
    <dsp:sp modelId="{D54F7E50-DEDA-4284-8A75-BD45409D9D1C}">
      <dsp:nvSpPr>
        <dsp:cNvPr id="0" name=""/>
        <dsp:cNvSpPr/>
      </dsp:nvSpPr>
      <dsp:spPr>
        <a:xfrm>
          <a:off x="6881351" y="0"/>
          <a:ext cx="1910060" cy="249988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Tech. Limitations</a:t>
          </a:r>
          <a:endParaRPr lang="en-US" sz="1500" kern="1200" dirty="0"/>
        </a:p>
      </dsp:txBody>
      <dsp:txXfrm>
        <a:off x="7006345" y="0"/>
        <a:ext cx="1660072" cy="249988"/>
      </dsp:txXfrm>
    </dsp:sp>
    <dsp:sp modelId="{6ECE6DE6-EACE-4310-9AC5-A4713BFACF5F}">
      <dsp:nvSpPr>
        <dsp:cNvPr id="0" name=""/>
        <dsp:cNvSpPr/>
      </dsp:nvSpPr>
      <dsp:spPr>
        <a:xfrm>
          <a:off x="8600405" y="0"/>
          <a:ext cx="1910060" cy="249988"/>
        </a:xfrm>
        <a:prstGeom prst="chevron">
          <a:avLst/>
        </a:prstGeom>
        <a:solidFill>
          <a:schemeClr val="tx2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Future Work</a:t>
          </a:r>
          <a:endParaRPr lang="en-US" sz="1500" kern="1200" dirty="0"/>
        </a:p>
      </dsp:txBody>
      <dsp:txXfrm>
        <a:off x="8725399" y="0"/>
        <a:ext cx="1660072" cy="249988"/>
      </dsp:txXfrm>
    </dsp:sp>
  </dsp:spTree>
</dsp:drawing>
</file>

<file path=ppt/diagrams/drawing3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5E62C2-FDC7-422C-9DCF-48970522C1BA}">
      <dsp:nvSpPr>
        <dsp:cNvPr id="0" name=""/>
        <dsp:cNvSpPr/>
      </dsp:nvSpPr>
      <dsp:spPr>
        <a:xfrm>
          <a:off x="5134" y="0"/>
          <a:ext cx="1910060" cy="249988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Introduction</a:t>
          </a:r>
          <a:endParaRPr lang="en-US" sz="1500" kern="1200" dirty="0"/>
        </a:p>
      </dsp:txBody>
      <dsp:txXfrm>
        <a:off x="130128" y="0"/>
        <a:ext cx="1660072" cy="249988"/>
      </dsp:txXfrm>
    </dsp:sp>
    <dsp:sp modelId="{8119E358-620E-455E-A0A3-C57835FB82DD}">
      <dsp:nvSpPr>
        <dsp:cNvPr id="0" name=""/>
        <dsp:cNvSpPr/>
      </dsp:nvSpPr>
      <dsp:spPr>
        <a:xfrm>
          <a:off x="1724188" y="0"/>
          <a:ext cx="1910060" cy="249988"/>
        </a:xfrm>
        <a:prstGeom prst="chevron">
          <a:avLst/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Graphene CNN</a:t>
          </a:r>
          <a:endParaRPr lang="en-US" sz="1500" kern="1200" dirty="0"/>
        </a:p>
      </dsp:txBody>
      <dsp:txXfrm>
        <a:off x="1849182" y="0"/>
        <a:ext cx="1660072" cy="249988"/>
      </dsp:txXfrm>
    </dsp:sp>
    <dsp:sp modelId="{DDAF493E-6026-449D-AF9A-D88CC8DEE280}">
      <dsp:nvSpPr>
        <dsp:cNvPr id="0" name=""/>
        <dsp:cNvSpPr/>
      </dsp:nvSpPr>
      <dsp:spPr>
        <a:xfrm>
          <a:off x="3443242" y="0"/>
          <a:ext cx="1910060" cy="249988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Low-loss Diode</a:t>
          </a:r>
          <a:endParaRPr lang="en-US" sz="1500" kern="1200" dirty="0"/>
        </a:p>
      </dsp:txBody>
      <dsp:txXfrm>
        <a:off x="3568236" y="0"/>
        <a:ext cx="1660072" cy="249988"/>
      </dsp:txXfrm>
    </dsp:sp>
    <dsp:sp modelId="{188CE91C-CE85-47EE-9AEA-5E2783DD1EEF}">
      <dsp:nvSpPr>
        <dsp:cNvPr id="0" name=""/>
        <dsp:cNvSpPr/>
      </dsp:nvSpPr>
      <dsp:spPr>
        <a:xfrm>
          <a:off x="5162296" y="0"/>
          <a:ext cx="1910060" cy="249988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Diffusive Coupler</a:t>
          </a:r>
          <a:endParaRPr lang="en-US" sz="1500" kern="1200" dirty="0"/>
        </a:p>
      </dsp:txBody>
      <dsp:txXfrm>
        <a:off x="5287290" y="0"/>
        <a:ext cx="1660072" cy="249988"/>
      </dsp:txXfrm>
    </dsp:sp>
    <dsp:sp modelId="{D54F7E50-DEDA-4284-8A75-BD45409D9D1C}">
      <dsp:nvSpPr>
        <dsp:cNvPr id="0" name=""/>
        <dsp:cNvSpPr/>
      </dsp:nvSpPr>
      <dsp:spPr>
        <a:xfrm>
          <a:off x="6881351" y="0"/>
          <a:ext cx="1910060" cy="249988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Tech. Limitations</a:t>
          </a:r>
          <a:endParaRPr lang="en-US" sz="1500" kern="1200" dirty="0"/>
        </a:p>
      </dsp:txBody>
      <dsp:txXfrm>
        <a:off x="7006345" y="0"/>
        <a:ext cx="1660072" cy="249988"/>
      </dsp:txXfrm>
    </dsp:sp>
    <dsp:sp modelId="{6ECE6DE6-EACE-4310-9AC5-A4713BFACF5F}">
      <dsp:nvSpPr>
        <dsp:cNvPr id="0" name=""/>
        <dsp:cNvSpPr/>
      </dsp:nvSpPr>
      <dsp:spPr>
        <a:xfrm>
          <a:off x="8600405" y="0"/>
          <a:ext cx="1910060" cy="249988"/>
        </a:xfrm>
        <a:prstGeom prst="chevron">
          <a:avLst/>
        </a:prstGeom>
        <a:solidFill>
          <a:schemeClr val="tx2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Future Work</a:t>
          </a:r>
          <a:endParaRPr lang="en-US" sz="1500" kern="1200" dirty="0"/>
        </a:p>
      </dsp:txBody>
      <dsp:txXfrm>
        <a:off x="8725399" y="0"/>
        <a:ext cx="1660072" cy="249988"/>
      </dsp:txXfrm>
    </dsp:sp>
  </dsp:spTree>
</dsp:drawing>
</file>

<file path=ppt/diagrams/drawing3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5E62C2-FDC7-422C-9DCF-48970522C1BA}">
      <dsp:nvSpPr>
        <dsp:cNvPr id="0" name=""/>
        <dsp:cNvSpPr/>
      </dsp:nvSpPr>
      <dsp:spPr>
        <a:xfrm>
          <a:off x="5134" y="0"/>
          <a:ext cx="1910060" cy="249988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Introduction</a:t>
          </a:r>
          <a:endParaRPr lang="en-US" sz="1500" kern="1200" dirty="0"/>
        </a:p>
      </dsp:txBody>
      <dsp:txXfrm>
        <a:off x="130128" y="0"/>
        <a:ext cx="1660072" cy="249988"/>
      </dsp:txXfrm>
    </dsp:sp>
    <dsp:sp modelId="{8119E358-620E-455E-A0A3-C57835FB82DD}">
      <dsp:nvSpPr>
        <dsp:cNvPr id="0" name=""/>
        <dsp:cNvSpPr/>
      </dsp:nvSpPr>
      <dsp:spPr>
        <a:xfrm>
          <a:off x="1724188" y="0"/>
          <a:ext cx="1910060" cy="249988"/>
        </a:xfrm>
        <a:prstGeom prst="chevron">
          <a:avLst/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Graphene CNN</a:t>
          </a:r>
          <a:endParaRPr lang="en-US" sz="1500" kern="1200" dirty="0"/>
        </a:p>
      </dsp:txBody>
      <dsp:txXfrm>
        <a:off x="1849182" y="0"/>
        <a:ext cx="1660072" cy="249988"/>
      </dsp:txXfrm>
    </dsp:sp>
    <dsp:sp modelId="{DDAF493E-6026-449D-AF9A-D88CC8DEE280}">
      <dsp:nvSpPr>
        <dsp:cNvPr id="0" name=""/>
        <dsp:cNvSpPr/>
      </dsp:nvSpPr>
      <dsp:spPr>
        <a:xfrm>
          <a:off x="3443242" y="0"/>
          <a:ext cx="1910060" cy="249988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Low-loss Diode</a:t>
          </a:r>
          <a:endParaRPr lang="en-US" sz="1500" kern="1200" dirty="0"/>
        </a:p>
      </dsp:txBody>
      <dsp:txXfrm>
        <a:off x="3568236" y="0"/>
        <a:ext cx="1660072" cy="249988"/>
      </dsp:txXfrm>
    </dsp:sp>
    <dsp:sp modelId="{188CE91C-CE85-47EE-9AEA-5E2783DD1EEF}">
      <dsp:nvSpPr>
        <dsp:cNvPr id="0" name=""/>
        <dsp:cNvSpPr/>
      </dsp:nvSpPr>
      <dsp:spPr>
        <a:xfrm>
          <a:off x="5162296" y="0"/>
          <a:ext cx="1910060" cy="249988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Diffusive Coupler</a:t>
          </a:r>
          <a:endParaRPr lang="en-US" sz="1500" kern="1200" dirty="0"/>
        </a:p>
      </dsp:txBody>
      <dsp:txXfrm>
        <a:off x="5287290" y="0"/>
        <a:ext cx="1660072" cy="249988"/>
      </dsp:txXfrm>
    </dsp:sp>
    <dsp:sp modelId="{D54F7E50-DEDA-4284-8A75-BD45409D9D1C}">
      <dsp:nvSpPr>
        <dsp:cNvPr id="0" name=""/>
        <dsp:cNvSpPr/>
      </dsp:nvSpPr>
      <dsp:spPr>
        <a:xfrm>
          <a:off x="6881351" y="0"/>
          <a:ext cx="1910060" cy="249988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Tech. Limitations</a:t>
          </a:r>
          <a:endParaRPr lang="en-US" sz="1500" kern="1200" dirty="0"/>
        </a:p>
      </dsp:txBody>
      <dsp:txXfrm>
        <a:off x="7006345" y="0"/>
        <a:ext cx="1660072" cy="249988"/>
      </dsp:txXfrm>
    </dsp:sp>
    <dsp:sp modelId="{6ECE6DE6-EACE-4310-9AC5-A4713BFACF5F}">
      <dsp:nvSpPr>
        <dsp:cNvPr id="0" name=""/>
        <dsp:cNvSpPr/>
      </dsp:nvSpPr>
      <dsp:spPr>
        <a:xfrm>
          <a:off x="8600405" y="0"/>
          <a:ext cx="1910060" cy="249988"/>
        </a:xfrm>
        <a:prstGeom prst="chevron">
          <a:avLst/>
        </a:prstGeom>
        <a:solidFill>
          <a:schemeClr val="tx2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Future Work</a:t>
          </a:r>
          <a:endParaRPr lang="en-US" sz="1500" kern="1200" dirty="0"/>
        </a:p>
      </dsp:txBody>
      <dsp:txXfrm>
        <a:off x="8725399" y="0"/>
        <a:ext cx="1660072" cy="24998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34879E-5410-4B85-A8EB-1D376081CFFA}">
      <dsp:nvSpPr>
        <dsp:cNvPr id="0" name=""/>
        <dsp:cNvSpPr/>
      </dsp:nvSpPr>
      <dsp:spPr>
        <a:xfrm>
          <a:off x="2069651" y="1403741"/>
          <a:ext cx="1784216" cy="1543419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1" kern="1200" dirty="0"/>
            <a:t>Device</a:t>
          </a:r>
        </a:p>
      </dsp:txBody>
      <dsp:txXfrm>
        <a:off x="2365321" y="1659507"/>
        <a:ext cx="1192876" cy="1031887"/>
      </dsp:txXfrm>
    </dsp:sp>
    <dsp:sp modelId="{0F14C6DA-5A6D-4562-8087-A3DF565ED7A7}">
      <dsp:nvSpPr>
        <dsp:cNvPr id="0" name=""/>
        <dsp:cNvSpPr/>
      </dsp:nvSpPr>
      <dsp:spPr>
        <a:xfrm>
          <a:off x="3186914" y="665319"/>
          <a:ext cx="673179" cy="580033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8E853F7-99CC-415C-BF54-B575CB2692D9}">
      <dsp:nvSpPr>
        <dsp:cNvPr id="0" name=""/>
        <dsp:cNvSpPr/>
      </dsp:nvSpPr>
      <dsp:spPr>
        <a:xfrm>
          <a:off x="2234003" y="0"/>
          <a:ext cx="1462152" cy="1264933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1" kern="1200" dirty="0"/>
            <a:t>2D FET</a:t>
          </a:r>
        </a:p>
      </dsp:txBody>
      <dsp:txXfrm>
        <a:off x="2476313" y="209626"/>
        <a:ext cx="977532" cy="845681"/>
      </dsp:txXfrm>
    </dsp:sp>
    <dsp:sp modelId="{88F59B81-9EC2-4A7A-864A-D7D9F78B87DF}">
      <dsp:nvSpPr>
        <dsp:cNvPr id="0" name=""/>
        <dsp:cNvSpPr/>
      </dsp:nvSpPr>
      <dsp:spPr>
        <a:xfrm>
          <a:off x="3972567" y="1749673"/>
          <a:ext cx="673179" cy="580033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1CCBE26-6114-4150-9166-681823DC885B}">
      <dsp:nvSpPr>
        <dsp:cNvPr id="0" name=""/>
        <dsp:cNvSpPr/>
      </dsp:nvSpPr>
      <dsp:spPr>
        <a:xfrm>
          <a:off x="3574967" y="778019"/>
          <a:ext cx="1462152" cy="1264933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1" kern="1200" dirty="0"/>
            <a:t>CNT</a:t>
          </a:r>
        </a:p>
      </dsp:txBody>
      <dsp:txXfrm>
        <a:off x="3817277" y="987645"/>
        <a:ext cx="977532" cy="845681"/>
      </dsp:txXfrm>
    </dsp:sp>
    <dsp:sp modelId="{7B6A81A6-AB84-42FF-9F4E-B9045CEF97B6}">
      <dsp:nvSpPr>
        <dsp:cNvPr id="0" name=""/>
        <dsp:cNvSpPr/>
      </dsp:nvSpPr>
      <dsp:spPr>
        <a:xfrm>
          <a:off x="3426801" y="2973704"/>
          <a:ext cx="673179" cy="580033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6A3831B-D6A3-4C7C-B055-50929E9E5861}">
      <dsp:nvSpPr>
        <dsp:cNvPr id="0" name=""/>
        <dsp:cNvSpPr/>
      </dsp:nvSpPr>
      <dsp:spPr>
        <a:xfrm>
          <a:off x="3574967" y="2307514"/>
          <a:ext cx="1462152" cy="1264933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1" kern="1200" dirty="0" err="1"/>
            <a:t>GpnJ</a:t>
          </a:r>
          <a:endParaRPr lang="en-US" sz="1700" b="1" kern="1200" dirty="0"/>
        </a:p>
      </dsp:txBody>
      <dsp:txXfrm>
        <a:off x="3817277" y="2517140"/>
        <a:ext cx="977532" cy="845681"/>
      </dsp:txXfrm>
    </dsp:sp>
    <dsp:sp modelId="{32A858A4-A549-42CE-B6CD-6490B053971F}">
      <dsp:nvSpPr>
        <dsp:cNvPr id="0" name=""/>
        <dsp:cNvSpPr/>
      </dsp:nvSpPr>
      <dsp:spPr>
        <a:xfrm>
          <a:off x="2072971" y="3100763"/>
          <a:ext cx="673179" cy="580033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6AAD56C-2740-4D6A-AFF6-1B711119AE26}">
      <dsp:nvSpPr>
        <dsp:cNvPr id="0" name=""/>
        <dsp:cNvSpPr/>
      </dsp:nvSpPr>
      <dsp:spPr>
        <a:xfrm>
          <a:off x="2234003" y="3086404"/>
          <a:ext cx="1462152" cy="1264933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lvl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1" kern="1200" dirty="0"/>
            <a:t>Tunnel FET</a:t>
          </a:r>
        </a:p>
      </dsp:txBody>
      <dsp:txXfrm>
        <a:off x="2476313" y="3296030"/>
        <a:ext cx="977532" cy="845681"/>
      </dsp:txXfrm>
    </dsp:sp>
    <dsp:sp modelId="{5DA406C5-F7DC-45C8-A11C-94CF01F7844D}">
      <dsp:nvSpPr>
        <dsp:cNvPr id="0" name=""/>
        <dsp:cNvSpPr/>
      </dsp:nvSpPr>
      <dsp:spPr>
        <a:xfrm>
          <a:off x="1274453" y="2016845"/>
          <a:ext cx="673179" cy="580033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EF82DDF-A502-4AA2-845B-2A3735855274}">
      <dsp:nvSpPr>
        <dsp:cNvPr id="0" name=""/>
        <dsp:cNvSpPr/>
      </dsp:nvSpPr>
      <dsp:spPr>
        <a:xfrm>
          <a:off x="886814" y="2308384"/>
          <a:ext cx="1462152" cy="1264933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lvl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1" kern="1200" dirty="0"/>
            <a:t>Spintronic</a:t>
          </a:r>
        </a:p>
      </dsp:txBody>
      <dsp:txXfrm>
        <a:off x="1129124" y="2518010"/>
        <a:ext cx="977532" cy="845681"/>
      </dsp:txXfrm>
    </dsp:sp>
    <dsp:sp modelId="{310F4C49-54D5-4D3E-B738-862679A3814D}">
      <dsp:nvSpPr>
        <dsp:cNvPr id="0" name=""/>
        <dsp:cNvSpPr/>
      </dsp:nvSpPr>
      <dsp:spPr>
        <a:xfrm>
          <a:off x="886814" y="776278"/>
          <a:ext cx="1462152" cy="1264933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lvl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1" kern="1200" dirty="0"/>
            <a:t>Magnetic</a:t>
          </a:r>
        </a:p>
      </dsp:txBody>
      <dsp:txXfrm>
        <a:off x="1129124" y="985904"/>
        <a:ext cx="977532" cy="845681"/>
      </dsp:txXfrm>
    </dsp:sp>
  </dsp:spTree>
</dsp:drawing>
</file>

<file path=ppt/diagrams/drawing4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76D0EF-D463-4A7A-9330-4493B6DD47CD}">
      <dsp:nvSpPr>
        <dsp:cNvPr id="0" name=""/>
        <dsp:cNvSpPr/>
      </dsp:nvSpPr>
      <dsp:spPr>
        <a:xfrm rot="10800000">
          <a:off x="1983253" y="3129"/>
          <a:ext cx="6992874" cy="887561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1390" tIns="91440" rIns="170688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All-Graphene Neuromorphic Computing</a:t>
          </a:r>
          <a:endParaRPr lang="en-US" sz="2400" kern="1200" dirty="0"/>
        </a:p>
      </dsp:txBody>
      <dsp:txXfrm rot="10800000">
        <a:off x="2205143" y="3129"/>
        <a:ext cx="6770984" cy="887561"/>
      </dsp:txXfrm>
    </dsp:sp>
    <dsp:sp modelId="{6B271500-D430-4F38-ACC8-D474427E6615}">
      <dsp:nvSpPr>
        <dsp:cNvPr id="0" name=""/>
        <dsp:cNvSpPr/>
      </dsp:nvSpPr>
      <dsp:spPr>
        <a:xfrm>
          <a:off x="1539472" y="3129"/>
          <a:ext cx="887561" cy="887561"/>
        </a:xfrm>
        <a:prstGeom prst="ellipse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000" r="-4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22AA7E8-0B44-4842-93BD-5817F3934EAE}">
      <dsp:nvSpPr>
        <dsp:cNvPr id="0" name=""/>
        <dsp:cNvSpPr/>
      </dsp:nvSpPr>
      <dsp:spPr>
        <a:xfrm rot="10800000">
          <a:off x="1983253" y="1155635"/>
          <a:ext cx="6992874" cy="887561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1390" tIns="91440" rIns="170688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Low-loss Graphene Diodes</a:t>
          </a:r>
          <a:endParaRPr lang="en-US" sz="2400" kern="1200" dirty="0"/>
        </a:p>
      </dsp:txBody>
      <dsp:txXfrm rot="10800000">
        <a:off x="2205143" y="1155635"/>
        <a:ext cx="6770984" cy="887561"/>
      </dsp:txXfrm>
    </dsp:sp>
    <dsp:sp modelId="{84B65CD5-7C3B-42C8-916B-B38DD4AEF922}">
      <dsp:nvSpPr>
        <dsp:cNvPr id="0" name=""/>
        <dsp:cNvSpPr/>
      </dsp:nvSpPr>
      <dsp:spPr>
        <a:xfrm>
          <a:off x="1539472" y="1155635"/>
          <a:ext cx="887561" cy="887561"/>
        </a:xfrm>
        <a:prstGeom prst="ellipse">
          <a:avLst/>
        </a:prstGeom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2000" r="-32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D0952A7-08D8-4B1B-B388-8183659432D2}">
      <dsp:nvSpPr>
        <dsp:cNvPr id="0" name=""/>
        <dsp:cNvSpPr/>
      </dsp:nvSpPr>
      <dsp:spPr>
        <a:xfrm rot="10800000">
          <a:off x="1983253" y="2308140"/>
          <a:ext cx="6992874" cy="887561"/>
        </a:xfrm>
        <a:prstGeom prst="homePlate">
          <a:avLst/>
        </a:prstGeom>
        <a:solidFill>
          <a:schemeClr val="accent1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1390" tIns="91440" rIns="170688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Current Coupling in Diffusive-Transport Graphene</a:t>
          </a:r>
          <a:endParaRPr lang="en-US" sz="2400" kern="1200" dirty="0"/>
        </a:p>
      </dsp:txBody>
      <dsp:txXfrm rot="10800000">
        <a:off x="2205143" y="2308140"/>
        <a:ext cx="6770984" cy="887561"/>
      </dsp:txXfrm>
    </dsp:sp>
    <dsp:sp modelId="{93AB449C-BFCD-4792-903C-C51DA6CA1E01}">
      <dsp:nvSpPr>
        <dsp:cNvPr id="0" name=""/>
        <dsp:cNvSpPr/>
      </dsp:nvSpPr>
      <dsp:spPr>
        <a:xfrm>
          <a:off x="1539472" y="2308140"/>
          <a:ext cx="887561" cy="887561"/>
        </a:xfrm>
        <a:prstGeom prst="ellipse">
          <a:avLst/>
        </a:prstGeom>
        <a:blipFill dpi="0" rotWithShape="1">
          <a:blip xmlns:r="http://schemas.openxmlformats.org/officeDocument/2006/relationships"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4237" t="-17302" r="-76123" b="-5212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913F7A8-4E41-4DC5-8ED1-5928FABBB18D}">
      <dsp:nvSpPr>
        <dsp:cNvPr id="0" name=""/>
        <dsp:cNvSpPr/>
      </dsp:nvSpPr>
      <dsp:spPr>
        <a:xfrm rot="10800000">
          <a:off x="1983253" y="3460646"/>
          <a:ext cx="6992874" cy="887561"/>
        </a:xfrm>
        <a:prstGeom prst="homePlate">
          <a:avLst/>
        </a:prstGeom>
        <a:solidFill>
          <a:schemeClr val="accent1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1390" tIns="91440" rIns="170688" bIns="91440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Current Technological Limitations </a:t>
          </a:r>
          <a:endParaRPr lang="en-US" sz="2400" kern="1200" dirty="0"/>
        </a:p>
      </dsp:txBody>
      <dsp:txXfrm rot="10800000">
        <a:off x="2205143" y="3460646"/>
        <a:ext cx="6770984" cy="887561"/>
      </dsp:txXfrm>
    </dsp:sp>
    <dsp:sp modelId="{F3865E5B-7786-4307-9045-B69939F8FDC0}">
      <dsp:nvSpPr>
        <dsp:cNvPr id="0" name=""/>
        <dsp:cNvSpPr/>
      </dsp:nvSpPr>
      <dsp:spPr>
        <a:xfrm>
          <a:off x="1539472" y="3460646"/>
          <a:ext cx="887561" cy="887561"/>
        </a:xfrm>
        <a:prstGeom prst="ellipse">
          <a:avLst/>
        </a:prstGeom>
        <a:blipFill>
          <a:blip xmlns:r="http://schemas.openxmlformats.org/officeDocument/2006/relationships"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1000" r="-21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5E62C2-FDC7-422C-9DCF-48970522C1BA}">
      <dsp:nvSpPr>
        <dsp:cNvPr id="0" name=""/>
        <dsp:cNvSpPr/>
      </dsp:nvSpPr>
      <dsp:spPr>
        <a:xfrm>
          <a:off x="5134" y="0"/>
          <a:ext cx="1910060" cy="249988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Introduction</a:t>
          </a:r>
          <a:endParaRPr lang="en-US" sz="1500" kern="1200" dirty="0"/>
        </a:p>
      </dsp:txBody>
      <dsp:txXfrm>
        <a:off x="130128" y="0"/>
        <a:ext cx="1660072" cy="249988"/>
      </dsp:txXfrm>
    </dsp:sp>
    <dsp:sp modelId="{8119E358-620E-455E-A0A3-C57835FB82DD}">
      <dsp:nvSpPr>
        <dsp:cNvPr id="0" name=""/>
        <dsp:cNvSpPr/>
      </dsp:nvSpPr>
      <dsp:spPr>
        <a:xfrm>
          <a:off x="1724188" y="0"/>
          <a:ext cx="1910060" cy="249988"/>
        </a:xfrm>
        <a:prstGeom prst="chevron">
          <a:avLst/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Graphene CNN</a:t>
          </a:r>
          <a:endParaRPr lang="en-US" sz="1500" kern="1200" dirty="0"/>
        </a:p>
      </dsp:txBody>
      <dsp:txXfrm>
        <a:off x="1849182" y="0"/>
        <a:ext cx="1660072" cy="249988"/>
      </dsp:txXfrm>
    </dsp:sp>
    <dsp:sp modelId="{DDAF493E-6026-449D-AF9A-D88CC8DEE280}">
      <dsp:nvSpPr>
        <dsp:cNvPr id="0" name=""/>
        <dsp:cNvSpPr/>
      </dsp:nvSpPr>
      <dsp:spPr>
        <a:xfrm>
          <a:off x="3443242" y="0"/>
          <a:ext cx="1910060" cy="249988"/>
        </a:xfrm>
        <a:prstGeom prst="chevron">
          <a:avLst/>
        </a:prstGeom>
        <a:solidFill>
          <a:schemeClr val="accent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Low-loss Diode</a:t>
          </a:r>
          <a:endParaRPr lang="en-US" sz="1500" kern="1200" dirty="0"/>
        </a:p>
      </dsp:txBody>
      <dsp:txXfrm>
        <a:off x="3568236" y="0"/>
        <a:ext cx="1660072" cy="249988"/>
      </dsp:txXfrm>
    </dsp:sp>
    <dsp:sp modelId="{188CE91C-CE85-47EE-9AEA-5E2783DD1EEF}">
      <dsp:nvSpPr>
        <dsp:cNvPr id="0" name=""/>
        <dsp:cNvSpPr/>
      </dsp:nvSpPr>
      <dsp:spPr>
        <a:xfrm>
          <a:off x="5162296" y="0"/>
          <a:ext cx="1910060" cy="249988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Diffusive Coupler</a:t>
          </a:r>
          <a:endParaRPr lang="en-US" sz="1500" kern="1200" dirty="0"/>
        </a:p>
      </dsp:txBody>
      <dsp:txXfrm>
        <a:off x="5287290" y="0"/>
        <a:ext cx="1660072" cy="249988"/>
      </dsp:txXfrm>
    </dsp:sp>
    <dsp:sp modelId="{D54F7E50-DEDA-4284-8A75-BD45409D9D1C}">
      <dsp:nvSpPr>
        <dsp:cNvPr id="0" name=""/>
        <dsp:cNvSpPr/>
      </dsp:nvSpPr>
      <dsp:spPr>
        <a:xfrm>
          <a:off x="6881351" y="0"/>
          <a:ext cx="1910060" cy="249988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Tech. Limitations</a:t>
          </a:r>
          <a:endParaRPr lang="en-US" sz="1500" kern="1200" dirty="0"/>
        </a:p>
      </dsp:txBody>
      <dsp:txXfrm>
        <a:off x="7006345" y="0"/>
        <a:ext cx="1660072" cy="249988"/>
      </dsp:txXfrm>
    </dsp:sp>
    <dsp:sp modelId="{6ECE6DE6-EACE-4310-9AC5-A4713BFACF5F}">
      <dsp:nvSpPr>
        <dsp:cNvPr id="0" name=""/>
        <dsp:cNvSpPr/>
      </dsp:nvSpPr>
      <dsp:spPr>
        <a:xfrm>
          <a:off x="8600405" y="0"/>
          <a:ext cx="1910060" cy="249988"/>
        </a:xfrm>
        <a:prstGeom prst="chevron">
          <a:avLst/>
        </a:prstGeom>
        <a:solidFill>
          <a:schemeClr val="tx2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Future Work</a:t>
          </a:r>
          <a:endParaRPr lang="en-US" sz="1500" kern="1200" dirty="0"/>
        </a:p>
      </dsp:txBody>
      <dsp:txXfrm>
        <a:off x="8725399" y="0"/>
        <a:ext cx="1660072" cy="249988"/>
      </dsp:txXfrm>
    </dsp:sp>
  </dsp:spTree>
</dsp:drawing>
</file>

<file path=ppt/diagrams/drawing4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5E62C2-FDC7-422C-9DCF-48970522C1BA}">
      <dsp:nvSpPr>
        <dsp:cNvPr id="0" name=""/>
        <dsp:cNvSpPr/>
      </dsp:nvSpPr>
      <dsp:spPr>
        <a:xfrm>
          <a:off x="5134" y="0"/>
          <a:ext cx="1910060" cy="249988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Introduction</a:t>
          </a:r>
          <a:endParaRPr lang="en-US" sz="1500" kern="1200" dirty="0"/>
        </a:p>
      </dsp:txBody>
      <dsp:txXfrm>
        <a:off x="130128" y="0"/>
        <a:ext cx="1660072" cy="249988"/>
      </dsp:txXfrm>
    </dsp:sp>
    <dsp:sp modelId="{8119E358-620E-455E-A0A3-C57835FB82DD}">
      <dsp:nvSpPr>
        <dsp:cNvPr id="0" name=""/>
        <dsp:cNvSpPr/>
      </dsp:nvSpPr>
      <dsp:spPr>
        <a:xfrm>
          <a:off x="1724188" y="0"/>
          <a:ext cx="1910060" cy="249988"/>
        </a:xfrm>
        <a:prstGeom prst="chevron">
          <a:avLst/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Graphene CNN</a:t>
          </a:r>
          <a:endParaRPr lang="en-US" sz="1500" kern="1200" dirty="0"/>
        </a:p>
      </dsp:txBody>
      <dsp:txXfrm>
        <a:off x="1849182" y="0"/>
        <a:ext cx="1660072" cy="249988"/>
      </dsp:txXfrm>
    </dsp:sp>
    <dsp:sp modelId="{DDAF493E-6026-449D-AF9A-D88CC8DEE280}">
      <dsp:nvSpPr>
        <dsp:cNvPr id="0" name=""/>
        <dsp:cNvSpPr/>
      </dsp:nvSpPr>
      <dsp:spPr>
        <a:xfrm>
          <a:off x="3443242" y="0"/>
          <a:ext cx="1910060" cy="249988"/>
        </a:xfrm>
        <a:prstGeom prst="chevron">
          <a:avLst/>
        </a:prstGeom>
        <a:solidFill>
          <a:schemeClr val="accent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Low-loss Diode</a:t>
          </a:r>
          <a:endParaRPr lang="en-US" sz="1500" kern="1200" dirty="0"/>
        </a:p>
      </dsp:txBody>
      <dsp:txXfrm>
        <a:off x="3568236" y="0"/>
        <a:ext cx="1660072" cy="249988"/>
      </dsp:txXfrm>
    </dsp:sp>
    <dsp:sp modelId="{188CE91C-CE85-47EE-9AEA-5E2783DD1EEF}">
      <dsp:nvSpPr>
        <dsp:cNvPr id="0" name=""/>
        <dsp:cNvSpPr/>
      </dsp:nvSpPr>
      <dsp:spPr>
        <a:xfrm>
          <a:off x="5162296" y="0"/>
          <a:ext cx="1910060" cy="249988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Diffusive Coupler</a:t>
          </a:r>
          <a:endParaRPr lang="en-US" sz="1500" kern="1200" dirty="0"/>
        </a:p>
      </dsp:txBody>
      <dsp:txXfrm>
        <a:off x="5287290" y="0"/>
        <a:ext cx="1660072" cy="249988"/>
      </dsp:txXfrm>
    </dsp:sp>
    <dsp:sp modelId="{D54F7E50-DEDA-4284-8A75-BD45409D9D1C}">
      <dsp:nvSpPr>
        <dsp:cNvPr id="0" name=""/>
        <dsp:cNvSpPr/>
      </dsp:nvSpPr>
      <dsp:spPr>
        <a:xfrm>
          <a:off x="6881351" y="0"/>
          <a:ext cx="1910060" cy="249988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Tech. Limitations</a:t>
          </a:r>
          <a:endParaRPr lang="en-US" sz="1500" kern="1200" dirty="0"/>
        </a:p>
      </dsp:txBody>
      <dsp:txXfrm>
        <a:off x="7006345" y="0"/>
        <a:ext cx="1660072" cy="249988"/>
      </dsp:txXfrm>
    </dsp:sp>
    <dsp:sp modelId="{6ECE6DE6-EACE-4310-9AC5-A4713BFACF5F}">
      <dsp:nvSpPr>
        <dsp:cNvPr id="0" name=""/>
        <dsp:cNvSpPr/>
      </dsp:nvSpPr>
      <dsp:spPr>
        <a:xfrm>
          <a:off x="8600405" y="0"/>
          <a:ext cx="1910060" cy="249988"/>
        </a:xfrm>
        <a:prstGeom prst="chevron">
          <a:avLst/>
        </a:prstGeom>
        <a:solidFill>
          <a:schemeClr val="tx2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Future Work</a:t>
          </a:r>
          <a:endParaRPr lang="en-US" sz="1500" kern="1200" dirty="0"/>
        </a:p>
      </dsp:txBody>
      <dsp:txXfrm>
        <a:off x="8725399" y="0"/>
        <a:ext cx="1660072" cy="249988"/>
      </dsp:txXfrm>
    </dsp:sp>
  </dsp:spTree>
</dsp:drawing>
</file>

<file path=ppt/diagrams/drawing4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5E62C2-FDC7-422C-9DCF-48970522C1BA}">
      <dsp:nvSpPr>
        <dsp:cNvPr id="0" name=""/>
        <dsp:cNvSpPr/>
      </dsp:nvSpPr>
      <dsp:spPr>
        <a:xfrm>
          <a:off x="5134" y="0"/>
          <a:ext cx="1910060" cy="249988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Introduction</a:t>
          </a:r>
          <a:endParaRPr lang="en-US" sz="1500" kern="1200" dirty="0"/>
        </a:p>
      </dsp:txBody>
      <dsp:txXfrm>
        <a:off x="130128" y="0"/>
        <a:ext cx="1660072" cy="249988"/>
      </dsp:txXfrm>
    </dsp:sp>
    <dsp:sp modelId="{8119E358-620E-455E-A0A3-C57835FB82DD}">
      <dsp:nvSpPr>
        <dsp:cNvPr id="0" name=""/>
        <dsp:cNvSpPr/>
      </dsp:nvSpPr>
      <dsp:spPr>
        <a:xfrm>
          <a:off x="1724188" y="0"/>
          <a:ext cx="1910060" cy="249988"/>
        </a:xfrm>
        <a:prstGeom prst="chevron">
          <a:avLst/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Graphene CNN</a:t>
          </a:r>
          <a:endParaRPr lang="en-US" sz="1500" kern="1200" dirty="0"/>
        </a:p>
      </dsp:txBody>
      <dsp:txXfrm>
        <a:off x="1849182" y="0"/>
        <a:ext cx="1660072" cy="249988"/>
      </dsp:txXfrm>
    </dsp:sp>
    <dsp:sp modelId="{DDAF493E-6026-449D-AF9A-D88CC8DEE280}">
      <dsp:nvSpPr>
        <dsp:cNvPr id="0" name=""/>
        <dsp:cNvSpPr/>
      </dsp:nvSpPr>
      <dsp:spPr>
        <a:xfrm>
          <a:off x="3443242" y="0"/>
          <a:ext cx="1910060" cy="249988"/>
        </a:xfrm>
        <a:prstGeom prst="chevron">
          <a:avLst/>
        </a:prstGeom>
        <a:solidFill>
          <a:schemeClr val="accent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Low-loss Diode</a:t>
          </a:r>
          <a:endParaRPr lang="en-US" sz="1500" kern="1200" dirty="0"/>
        </a:p>
      </dsp:txBody>
      <dsp:txXfrm>
        <a:off x="3568236" y="0"/>
        <a:ext cx="1660072" cy="249988"/>
      </dsp:txXfrm>
    </dsp:sp>
    <dsp:sp modelId="{188CE91C-CE85-47EE-9AEA-5E2783DD1EEF}">
      <dsp:nvSpPr>
        <dsp:cNvPr id="0" name=""/>
        <dsp:cNvSpPr/>
      </dsp:nvSpPr>
      <dsp:spPr>
        <a:xfrm>
          <a:off x="5162296" y="0"/>
          <a:ext cx="1910060" cy="249988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Diffusive Coupler</a:t>
          </a:r>
          <a:endParaRPr lang="en-US" sz="1500" kern="1200" dirty="0"/>
        </a:p>
      </dsp:txBody>
      <dsp:txXfrm>
        <a:off x="5287290" y="0"/>
        <a:ext cx="1660072" cy="249988"/>
      </dsp:txXfrm>
    </dsp:sp>
    <dsp:sp modelId="{D54F7E50-DEDA-4284-8A75-BD45409D9D1C}">
      <dsp:nvSpPr>
        <dsp:cNvPr id="0" name=""/>
        <dsp:cNvSpPr/>
      </dsp:nvSpPr>
      <dsp:spPr>
        <a:xfrm>
          <a:off x="6881351" y="0"/>
          <a:ext cx="1910060" cy="249988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Tech. Limitations</a:t>
          </a:r>
          <a:endParaRPr lang="en-US" sz="1500" kern="1200" dirty="0"/>
        </a:p>
      </dsp:txBody>
      <dsp:txXfrm>
        <a:off x="7006345" y="0"/>
        <a:ext cx="1660072" cy="249988"/>
      </dsp:txXfrm>
    </dsp:sp>
    <dsp:sp modelId="{6ECE6DE6-EACE-4310-9AC5-A4713BFACF5F}">
      <dsp:nvSpPr>
        <dsp:cNvPr id="0" name=""/>
        <dsp:cNvSpPr/>
      </dsp:nvSpPr>
      <dsp:spPr>
        <a:xfrm>
          <a:off x="8600405" y="0"/>
          <a:ext cx="1910060" cy="249988"/>
        </a:xfrm>
        <a:prstGeom prst="chevron">
          <a:avLst/>
        </a:prstGeom>
        <a:solidFill>
          <a:schemeClr val="tx2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Future Work</a:t>
          </a:r>
          <a:endParaRPr lang="en-US" sz="1500" kern="1200" dirty="0"/>
        </a:p>
      </dsp:txBody>
      <dsp:txXfrm>
        <a:off x="8725399" y="0"/>
        <a:ext cx="1660072" cy="249988"/>
      </dsp:txXfrm>
    </dsp:sp>
  </dsp:spTree>
</dsp:drawing>
</file>

<file path=ppt/diagrams/drawing4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5E62C2-FDC7-422C-9DCF-48970522C1BA}">
      <dsp:nvSpPr>
        <dsp:cNvPr id="0" name=""/>
        <dsp:cNvSpPr/>
      </dsp:nvSpPr>
      <dsp:spPr>
        <a:xfrm>
          <a:off x="5134" y="0"/>
          <a:ext cx="1910060" cy="249988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Introduction</a:t>
          </a:r>
          <a:endParaRPr lang="en-US" sz="1500" kern="1200" dirty="0"/>
        </a:p>
      </dsp:txBody>
      <dsp:txXfrm>
        <a:off x="130128" y="0"/>
        <a:ext cx="1660072" cy="249988"/>
      </dsp:txXfrm>
    </dsp:sp>
    <dsp:sp modelId="{8119E358-620E-455E-A0A3-C57835FB82DD}">
      <dsp:nvSpPr>
        <dsp:cNvPr id="0" name=""/>
        <dsp:cNvSpPr/>
      </dsp:nvSpPr>
      <dsp:spPr>
        <a:xfrm>
          <a:off x="1724188" y="0"/>
          <a:ext cx="1910060" cy="249988"/>
        </a:xfrm>
        <a:prstGeom prst="chevron">
          <a:avLst/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Graphene CNN</a:t>
          </a:r>
          <a:endParaRPr lang="en-US" sz="1500" kern="1200" dirty="0"/>
        </a:p>
      </dsp:txBody>
      <dsp:txXfrm>
        <a:off x="1849182" y="0"/>
        <a:ext cx="1660072" cy="249988"/>
      </dsp:txXfrm>
    </dsp:sp>
    <dsp:sp modelId="{DDAF493E-6026-449D-AF9A-D88CC8DEE280}">
      <dsp:nvSpPr>
        <dsp:cNvPr id="0" name=""/>
        <dsp:cNvSpPr/>
      </dsp:nvSpPr>
      <dsp:spPr>
        <a:xfrm>
          <a:off x="3443242" y="0"/>
          <a:ext cx="1910060" cy="249988"/>
        </a:xfrm>
        <a:prstGeom prst="chevron">
          <a:avLst/>
        </a:prstGeom>
        <a:solidFill>
          <a:schemeClr val="accent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Low-loss Diode</a:t>
          </a:r>
          <a:endParaRPr lang="en-US" sz="1500" kern="1200" dirty="0"/>
        </a:p>
      </dsp:txBody>
      <dsp:txXfrm>
        <a:off x="3568236" y="0"/>
        <a:ext cx="1660072" cy="249988"/>
      </dsp:txXfrm>
    </dsp:sp>
    <dsp:sp modelId="{188CE91C-CE85-47EE-9AEA-5E2783DD1EEF}">
      <dsp:nvSpPr>
        <dsp:cNvPr id="0" name=""/>
        <dsp:cNvSpPr/>
      </dsp:nvSpPr>
      <dsp:spPr>
        <a:xfrm>
          <a:off x="5162296" y="0"/>
          <a:ext cx="1910060" cy="249988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Diffusive Coupler</a:t>
          </a:r>
          <a:endParaRPr lang="en-US" sz="1500" kern="1200" dirty="0"/>
        </a:p>
      </dsp:txBody>
      <dsp:txXfrm>
        <a:off x="5287290" y="0"/>
        <a:ext cx="1660072" cy="249988"/>
      </dsp:txXfrm>
    </dsp:sp>
    <dsp:sp modelId="{D54F7E50-DEDA-4284-8A75-BD45409D9D1C}">
      <dsp:nvSpPr>
        <dsp:cNvPr id="0" name=""/>
        <dsp:cNvSpPr/>
      </dsp:nvSpPr>
      <dsp:spPr>
        <a:xfrm>
          <a:off x="6881351" y="0"/>
          <a:ext cx="1910060" cy="249988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Tech. Limitations</a:t>
          </a:r>
          <a:endParaRPr lang="en-US" sz="1500" kern="1200" dirty="0"/>
        </a:p>
      </dsp:txBody>
      <dsp:txXfrm>
        <a:off x="7006345" y="0"/>
        <a:ext cx="1660072" cy="249988"/>
      </dsp:txXfrm>
    </dsp:sp>
    <dsp:sp modelId="{6ECE6DE6-EACE-4310-9AC5-A4713BFACF5F}">
      <dsp:nvSpPr>
        <dsp:cNvPr id="0" name=""/>
        <dsp:cNvSpPr/>
      </dsp:nvSpPr>
      <dsp:spPr>
        <a:xfrm>
          <a:off x="8600405" y="0"/>
          <a:ext cx="1910060" cy="249988"/>
        </a:xfrm>
        <a:prstGeom prst="chevron">
          <a:avLst/>
        </a:prstGeom>
        <a:solidFill>
          <a:schemeClr val="tx2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Future Work</a:t>
          </a:r>
          <a:endParaRPr lang="en-US" sz="1500" kern="1200" dirty="0"/>
        </a:p>
      </dsp:txBody>
      <dsp:txXfrm>
        <a:off x="8725399" y="0"/>
        <a:ext cx="1660072" cy="249988"/>
      </dsp:txXfrm>
    </dsp:sp>
  </dsp:spTree>
</dsp:drawing>
</file>

<file path=ppt/diagrams/drawing4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5E62C2-FDC7-422C-9DCF-48970522C1BA}">
      <dsp:nvSpPr>
        <dsp:cNvPr id="0" name=""/>
        <dsp:cNvSpPr/>
      </dsp:nvSpPr>
      <dsp:spPr>
        <a:xfrm>
          <a:off x="5134" y="0"/>
          <a:ext cx="1910060" cy="249988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Introduction</a:t>
          </a:r>
          <a:endParaRPr lang="en-US" sz="1500" kern="1200" dirty="0"/>
        </a:p>
      </dsp:txBody>
      <dsp:txXfrm>
        <a:off x="130128" y="0"/>
        <a:ext cx="1660072" cy="249988"/>
      </dsp:txXfrm>
    </dsp:sp>
    <dsp:sp modelId="{8119E358-620E-455E-A0A3-C57835FB82DD}">
      <dsp:nvSpPr>
        <dsp:cNvPr id="0" name=""/>
        <dsp:cNvSpPr/>
      </dsp:nvSpPr>
      <dsp:spPr>
        <a:xfrm>
          <a:off x="1724188" y="0"/>
          <a:ext cx="1910060" cy="249988"/>
        </a:xfrm>
        <a:prstGeom prst="chevron">
          <a:avLst/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Graphene CNN</a:t>
          </a:r>
          <a:endParaRPr lang="en-US" sz="1500" kern="1200" dirty="0"/>
        </a:p>
      </dsp:txBody>
      <dsp:txXfrm>
        <a:off x="1849182" y="0"/>
        <a:ext cx="1660072" cy="249988"/>
      </dsp:txXfrm>
    </dsp:sp>
    <dsp:sp modelId="{DDAF493E-6026-449D-AF9A-D88CC8DEE280}">
      <dsp:nvSpPr>
        <dsp:cNvPr id="0" name=""/>
        <dsp:cNvSpPr/>
      </dsp:nvSpPr>
      <dsp:spPr>
        <a:xfrm>
          <a:off x="3443242" y="0"/>
          <a:ext cx="1910060" cy="249988"/>
        </a:xfrm>
        <a:prstGeom prst="chevron">
          <a:avLst/>
        </a:prstGeom>
        <a:solidFill>
          <a:schemeClr val="accent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Low-loss Diode</a:t>
          </a:r>
          <a:endParaRPr lang="en-US" sz="1500" kern="1200" dirty="0"/>
        </a:p>
      </dsp:txBody>
      <dsp:txXfrm>
        <a:off x="3568236" y="0"/>
        <a:ext cx="1660072" cy="249988"/>
      </dsp:txXfrm>
    </dsp:sp>
    <dsp:sp modelId="{188CE91C-CE85-47EE-9AEA-5E2783DD1EEF}">
      <dsp:nvSpPr>
        <dsp:cNvPr id="0" name=""/>
        <dsp:cNvSpPr/>
      </dsp:nvSpPr>
      <dsp:spPr>
        <a:xfrm>
          <a:off x="5162296" y="0"/>
          <a:ext cx="1910060" cy="249988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Diffusive Coupler</a:t>
          </a:r>
          <a:endParaRPr lang="en-US" sz="1500" kern="1200" dirty="0"/>
        </a:p>
      </dsp:txBody>
      <dsp:txXfrm>
        <a:off x="5287290" y="0"/>
        <a:ext cx="1660072" cy="249988"/>
      </dsp:txXfrm>
    </dsp:sp>
    <dsp:sp modelId="{D54F7E50-DEDA-4284-8A75-BD45409D9D1C}">
      <dsp:nvSpPr>
        <dsp:cNvPr id="0" name=""/>
        <dsp:cNvSpPr/>
      </dsp:nvSpPr>
      <dsp:spPr>
        <a:xfrm>
          <a:off x="6881351" y="0"/>
          <a:ext cx="1910060" cy="249988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Tech. Limitations</a:t>
          </a:r>
          <a:endParaRPr lang="en-US" sz="1500" kern="1200" dirty="0"/>
        </a:p>
      </dsp:txBody>
      <dsp:txXfrm>
        <a:off x="7006345" y="0"/>
        <a:ext cx="1660072" cy="249988"/>
      </dsp:txXfrm>
    </dsp:sp>
    <dsp:sp modelId="{6ECE6DE6-EACE-4310-9AC5-A4713BFACF5F}">
      <dsp:nvSpPr>
        <dsp:cNvPr id="0" name=""/>
        <dsp:cNvSpPr/>
      </dsp:nvSpPr>
      <dsp:spPr>
        <a:xfrm>
          <a:off x="8600405" y="0"/>
          <a:ext cx="1910060" cy="249988"/>
        </a:xfrm>
        <a:prstGeom prst="chevron">
          <a:avLst/>
        </a:prstGeom>
        <a:solidFill>
          <a:schemeClr val="tx2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Future Work</a:t>
          </a:r>
          <a:endParaRPr lang="en-US" sz="1500" kern="1200" dirty="0"/>
        </a:p>
      </dsp:txBody>
      <dsp:txXfrm>
        <a:off x="8725399" y="0"/>
        <a:ext cx="1660072" cy="249988"/>
      </dsp:txXfrm>
    </dsp:sp>
  </dsp:spTree>
</dsp:drawing>
</file>

<file path=ppt/diagrams/drawing4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5E62C2-FDC7-422C-9DCF-48970522C1BA}">
      <dsp:nvSpPr>
        <dsp:cNvPr id="0" name=""/>
        <dsp:cNvSpPr/>
      </dsp:nvSpPr>
      <dsp:spPr>
        <a:xfrm>
          <a:off x="5134" y="0"/>
          <a:ext cx="1910060" cy="249988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Introduction</a:t>
          </a:r>
          <a:endParaRPr lang="en-US" sz="1500" kern="1200" dirty="0"/>
        </a:p>
      </dsp:txBody>
      <dsp:txXfrm>
        <a:off x="130128" y="0"/>
        <a:ext cx="1660072" cy="249988"/>
      </dsp:txXfrm>
    </dsp:sp>
    <dsp:sp modelId="{8119E358-620E-455E-A0A3-C57835FB82DD}">
      <dsp:nvSpPr>
        <dsp:cNvPr id="0" name=""/>
        <dsp:cNvSpPr/>
      </dsp:nvSpPr>
      <dsp:spPr>
        <a:xfrm>
          <a:off x="1724188" y="0"/>
          <a:ext cx="1910060" cy="249988"/>
        </a:xfrm>
        <a:prstGeom prst="chevron">
          <a:avLst/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Graphene CNN</a:t>
          </a:r>
          <a:endParaRPr lang="en-US" sz="1500" kern="1200" dirty="0"/>
        </a:p>
      </dsp:txBody>
      <dsp:txXfrm>
        <a:off x="1849182" y="0"/>
        <a:ext cx="1660072" cy="249988"/>
      </dsp:txXfrm>
    </dsp:sp>
    <dsp:sp modelId="{DDAF493E-6026-449D-AF9A-D88CC8DEE280}">
      <dsp:nvSpPr>
        <dsp:cNvPr id="0" name=""/>
        <dsp:cNvSpPr/>
      </dsp:nvSpPr>
      <dsp:spPr>
        <a:xfrm>
          <a:off x="3443242" y="0"/>
          <a:ext cx="1910060" cy="249988"/>
        </a:xfrm>
        <a:prstGeom prst="chevron">
          <a:avLst/>
        </a:prstGeom>
        <a:solidFill>
          <a:schemeClr val="accent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Low-loss Diode</a:t>
          </a:r>
          <a:endParaRPr lang="en-US" sz="1500" kern="1200" dirty="0"/>
        </a:p>
      </dsp:txBody>
      <dsp:txXfrm>
        <a:off x="3568236" y="0"/>
        <a:ext cx="1660072" cy="249988"/>
      </dsp:txXfrm>
    </dsp:sp>
    <dsp:sp modelId="{188CE91C-CE85-47EE-9AEA-5E2783DD1EEF}">
      <dsp:nvSpPr>
        <dsp:cNvPr id="0" name=""/>
        <dsp:cNvSpPr/>
      </dsp:nvSpPr>
      <dsp:spPr>
        <a:xfrm>
          <a:off x="5162296" y="0"/>
          <a:ext cx="1910060" cy="249988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Diffusive Coupler</a:t>
          </a:r>
          <a:endParaRPr lang="en-US" sz="1500" kern="1200" dirty="0"/>
        </a:p>
      </dsp:txBody>
      <dsp:txXfrm>
        <a:off x="5287290" y="0"/>
        <a:ext cx="1660072" cy="249988"/>
      </dsp:txXfrm>
    </dsp:sp>
    <dsp:sp modelId="{D54F7E50-DEDA-4284-8A75-BD45409D9D1C}">
      <dsp:nvSpPr>
        <dsp:cNvPr id="0" name=""/>
        <dsp:cNvSpPr/>
      </dsp:nvSpPr>
      <dsp:spPr>
        <a:xfrm>
          <a:off x="6881351" y="0"/>
          <a:ext cx="1910060" cy="249988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Tech. Limitations</a:t>
          </a:r>
          <a:endParaRPr lang="en-US" sz="1500" kern="1200" dirty="0"/>
        </a:p>
      </dsp:txBody>
      <dsp:txXfrm>
        <a:off x="7006345" y="0"/>
        <a:ext cx="1660072" cy="249988"/>
      </dsp:txXfrm>
    </dsp:sp>
    <dsp:sp modelId="{6ECE6DE6-EACE-4310-9AC5-A4713BFACF5F}">
      <dsp:nvSpPr>
        <dsp:cNvPr id="0" name=""/>
        <dsp:cNvSpPr/>
      </dsp:nvSpPr>
      <dsp:spPr>
        <a:xfrm>
          <a:off x="8600405" y="0"/>
          <a:ext cx="1910060" cy="249988"/>
        </a:xfrm>
        <a:prstGeom prst="chevron">
          <a:avLst/>
        </a:prstGeom>
        <a:solidFill>
          <a:schemeClr val="tx2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Future Work</a:t>
          </a:r>
          <a:endParaRPr lang="en-US" sz="1500" kern="1200" dirty="0"/>
        </a:p>
      </dsp:txBody>
      <dsp:txXfrm>
        <a:off x="8725399" y="0"/>
        <a:ext cx="1660072" cy="249988"/>
      </dsp:txXfrm>
    </dsp:sp>
  </dsp:spTree>
</dsp:drawing>
</file>

<file path=ppt/diagrams/drawing4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5E62C2-FDC7-422C-9DCF-48970522C1BA}">
      <dsp:nvSpPr>
        <dsp:cNvPr id="0" name=""/>
        <dsp:cNvSpPr/>
      </dsp:nvSpPr>
      <dsp:spPr>
        <a:xfrm>
          <a:off x="5134" y="0"/>
          <a:ext cx="1910060" cy="249988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Introduction</a:t>
          </a:r>
          <a:endParaRPr lang="en-US" sz="1500" kern="1200" dirty="0"/>
        </a:p>
      </dsp:txBody>
      <dsp:txXfrm>
        <a:off x="130128" y="0"/>
        <a:ext cx="1660072" cy="249988"/>
      </dsp:txXfrm>
    </dsp:sp>
    <dsp:sp modelId="{8119E358-620E-455E-A0A3-C57835FB82DD}">
      <dsp:nvSpPr>
        <dsp:cNvPr id="0" name=""/>
        <dsp:cNvSpPr/>
      </dsp:nvSpPr>
      <dsp:spPr>
        <a:xfrm>
          <a:off x="1724188" y="0"/>
          <a:ext cx="1910060" cy="249988"/>
        </a:xfrm>
        <a:prstGeom prst="chevron">
          <a:avLst/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Graphene CNN</a:t>
          </a:r>
          <a:endParaRPr lang="en-US" sz="1500" kern="1200" dirty="0"/>
        </a:p>
      </dsp:txBody>
      <dsp:txXfrm>
        <a:off x="1849182" y="0"/>
        <a:ext cx="1660072" cy="249988"/>
      </dsp:txXfrm>
    </dsp:sp>
    <dsp:sp modelId="{DDAF493E-6026-449D-AF9A-D88CC8DEE280}">
      <dsp:nvSpPr>
        <dsp:cNvPr id="0" name=""/>
        <dsp:cNvSpPr/>
      </dsp:nvSpPr>
      <dsp:spPr>
        <a:xfrm>
          <a:off x="3443242" y="0"/>
          <a:ext cx="1910060" cy="249988"/>
        </a:xfrm>
        <a:prstGeom prst="chevron">
          <a:avLst/>
        </a:prstGeom>
        <a:solidFill>
          <a:schemeClr val="accent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Low-loss Diode</a:t>
          </a:r>
          <a:endParaRPr lang="en-US" sz="1500" kern="1200" dirty="0"/>
        </a:p>
      </dsp:txBody>
      <dsp:txXfrm>
        <a:off x="3568236" y="0"/>
        <a:ext cx="1660072" cy="249988"/>
      </dsp:txXfrm>
    </dsp:sp>
    <dsp:sp modelId="{188CE91C-CE85-47EE-9AEA-5E2783DD1EEF}">
      <dsp:nvSpPr>
        <dsp:cNvPr id="0" name=""/>
        <dsp:cNvSpPr/>
      </dsp:nvSpPr>
      <dsp:spPr>
        <a:xfrm>
          <a:off x="5162296" y="0"/>
          <a:ext cx="1910060" cy="249988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Diffusive Coupler</a:t>
          </a:r>
          <a:endParaRPr lang="en-US" sz="1500" kern="1200" dirty="0"/>
        </a:p>
      </dsp:txBody>
      <dsp:txXfrm>
        <a:off x="5287290" y="0"/>
        <a:ext cx="1660072" cy="249988"/>
      </dsp:txXfrm>
    </dsp:sp>
    <dsp:sp modelId="{D54F7E50-DEDA-4284-8A75-BD45409D9D1C}">
      <dsp:nvSpPr>
        <dsp:cNvPr id="0" name=""/>
        <dsp:cNvSpPr/>
      </dsp:nvSpPr>
      <dsp:spPr>
        <a:xfrm>
          <a:off x="6881351" y="0"/>
          <a:ext cx="1910060" cy="249988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Tech. Limitations</a:t>
          </a:r>
          <a:endParaRPr lang="en-US" sz="1500" kern="1200" dirty="0"/>
        </a:p>
      </dsp:txBody>
      <dsp:txXfrm>
        <a:off x="7006345" y="0"/>
        <a:ext cx="1660072" cy="249988"/>
      </dsp:txXfrm>
    </dsp:sp>
    <dsp:sp modelId="{6ECE6DE6-EACE-4310-9AC5-A4713BFACF5F}">
      <dsp:nvSpPr>
        <dsp:cNvPr id="0" name=""/>
        <dsp:cNvSpPr/>
      </dsp:nvSpPr>
      <dsp:spPr>
        <a:xfrm>
          <a:off x="8600405" y="0"/>
          <a:ext cx="1910060" cy="249988"/>
        </a:xfrm>
        <a:prstGeom prst="chevron">
          <a:avLst/>
        </a:prstGeom>
        <a:solidFill>
          <a:schemeClr val="tx2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Future Work</a:t>
          </a:r>
          <a:endParaRPr lang="en-US" sz="1500" kern="1200" dirty="0"/>
        </a:p>
      </dsp:txBody>
      <dsp:txXfrm>
        <a:off x="8725399" y="0"/>
        <a:ext cx="1660072" cy="249988"/>
      </dsp:txXfrm>
    </dsp:sp>
  </dsp:spTree>
</dsp:drawing>
</file>

<file path=ppt/diagrams/drawing4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5E62C2-FDC7-422C-9DCF-48970522C1BA}">
      <dsp:nvSpPr>
        <dsp:cNvPr id="0" name=""/>
        <dsp:cNvSpPr/>
      </dsp:nvSpPr>
      <dsp:spPr>
        <a:xfrm>
          <a:off x="5134" y="0"/>
          <a:ext cx="1910060" cy="249988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Introduction</a:t>
          </a:r>
          <a:endParaRPr lang="en-US" sz="1500" kern="1200" dirty="0"/>
        </a:p>
      </dsp:txBody>
      <dsp:txXfrm>
        <a:off x="130128" y="0"/>
        <a:ext cx="1660072" cy="249988"/>
      </dsp:txXfrm>
    </dsp:sp>
    <dsp:sp modelId="{8119E358-620E-455E-A0A3-C57835FB82DD}">
      <dsp:nvSpPr>
        <dsp:cNvPr id="0" name=""/>
        <dsp:cNvSpPr/>
      </dsp:nvSpPr>
      <dsp:spPr>
        <a:xfrm>
          <a:off x="1724188" y="0"/>
          <a:ext cx="1910060" cy="249988"/>
        </a:xfrm>
        <a:prstGeom prst="chevron">
          <a:avLst/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Graphene CNN</a:t>
          </a:r>
          <a:endParaRPr lang="en-US" sz="1500" kern="1200" dirty="0"/>
        </a:p>
      </dsp:txBody>
      <dsp:txXfrm>
        <a:off x="1849182" y="0"/>
        <a:ext cx="1660072" cy="249988"/>
      </dsp:txXfrm>
    </dsp:sp>
    <dsp:sp modelId="{DDAF493E-6026-449D-AF9A-D88CC8DEE280}">
      <dsp:nvSpPr>
        <dsp:cNvPr id="0" name=""/>
        <dsp:cNvSpPr/>
      </dsp:nvSpPr>
      <dsp:spPr>
        <a:xfrm>
          <a:off x="3443242" y="0"/>
          <a:ext cx="1910060" cy="249988"/>
        </a:xfrm>
        <a:prstGeom prst="chevron">
          <a:avLst/>
        </a:prstGeom>
        <a:solidFill>
          <a:schemeClr val="accent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Low-loss Diode</a:t>
          </a:r>
          <a:endParaRPr lang="en-US" sz="1500" kern="1200" dirty="0"/>
        </a:p>
      </dsp:txBody>
      <dsp:txXfrm>
        <a:off x="3568236" y="0"/>
        <a:ext cx="1660072" cy="249988"/>
      </dsp:txXfrm>
    </dsp:sp>
    <dsp:sp modelId="{188CE91C-CE85-47EE-9AEA-5E2783DD1EEF}">
      <dsp:nvSpPr>
        <dsp:cNvPr id="0" name=""/>
        <dsp:cNvSpPr/>
      </dsp:nvSpPr>
      <dsp:spPr>
        <a:xfrm>
          <a:off x="5162296" y="0"/>
          <a:ext cx="1910060" cy="249988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Diffusive Coupler</a:t>
          </a:r>
          <a:endParaRPr lang="en-US" sz="1500" kern="1200" dirty="0"/>
        </a:p>
      </dsp:txBody>
      <dsp:txXfrm>
        <a:off x="5287290" y="0"/>
        <a:ext cx="1660072" cy="249988"/>
      </dsp:txXfrm>
    </dsp:sp>
    <dsp:sp modelId="{D54F7E50-DEDA-4284-8A75-BD45409D9D1C}">
      <dsp:nvSpPr>
        <dsp:cNvPr id="0" name=""/>
        <dsp:cNvSpPr/>
      </dsp:nvSpPr>
      <dsp:spPr>
        <a:xfrm>
          <a:off x="6881351" y="0"/>
          <a:ext cx="1910060" cy="249988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Tech. Limitations</a:t>
          </a:r>
          <a:endParaRPr lang="en-US" sz="1500" kern="1200" dirty="0"/>
        </a:p>
      </dsp:txBody>
      <dsp:txXfrm>
        <a:off x="7006345" y="0"/>
        <a:ext cx="1660072" cy="249988"/>
      </dsp:txXfrm>
    </dsp:sp>
    <dsp:sp modelId="{6ECE6DE6-EACE-4310-9AC5-A4713BFACF5F}">
      <dsp:nvSpPr>
        <dsp:cNvPr id="0" name=""/>
        <dsp:cNvSpPr/>
      </dsp:nvSpPr>
      <dsp:spPr>
        <a:xfrm>
          <a:off x="8600405" y="0"/>
          <a:ext cx="1910060" cy="249988"/>
        </a:xfrm>
        <a:prstGeom prst="chevron">
          <a:avLst/>
        </a:prstGeom>
        <a:solidFill>
          <a:schemeClr val="tx2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Future Work</a:t>
          </a:r>
          <a:endParaRPr lang="en-US" sz="1500" kern="1200" dirty="0"/>
        </a:p>
      </dsp:txBody>
      <dsp:txXfrm>
        <a:off x="8725399" y="0"/>
        <a:ext cx="1660072" cy="249988"/>
      </dsp:txXfrm>
    </dsp:sp>
  </dsp:spTree>
</dsp:drawing>
</file>

<file path=ppt/diagrams/drawing4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5E62C2-FDC7-422C-9DCF-48970522C1BA}">
      <dsp:nvSpPr>
        <dsp:cNvPr id="0" name=""/>
        <dsp:cNvSpPr/>
      </dsp:nvSpPr>
      <dsp:spPr>
        <a:xfrm>
          <a:off x="5134" y="0"/>
          <a:ext cx="1910060" cy="249988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Introduction</a:t>
          </a:r>
          <a:endParaRPr lang="en-US" sz="1500" kern="1200" dirty="0"/>
        </a:p>
      </dsp:txBody>
      <dsp:txXfrm>
        <a:off x="130128" y="0"/>
        <a:ext cx="1660072" cy="249988"/>
      </dsp:txXfrm>
    </dsp:sp>
    <dsp:sp modelId="{8119E358-620E-455E-A0A3-C57835FB82DD}">
      <dsp:nvSpPr>
        <dsp:cNvPr id="0" name=""/>
        <dsp:cNvSpPr/>
      </dsp:nvSpPr>
      <dsp:spPr>
        <a:xfrm>
          <a:off x="1724188" y="0"/>
          <a:ext cx="1910060" cy="249988"/>
        </a:xfrm>
        <a:prstGeom prst="chevron">
          <a:avLst/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Graphene CNN</a:t>
          </a:r>
          <a:endParaRPr lang="en-US" sz="1500" kern="1200" dirty="0"/>
        </a:p>
      </dsp:txBody>
      <dsp:txXfrm>
        <a:off x="1849182" y="0"/>
        <a:ext cx="1660072" cy="249988"/>
      </dsp:txXfrm>
    </dsp:sp>
    <dsp:sp modelId="{DDAF493E-6026-449D-AF9A-D88CC8DEE280}">
      <dsp:nvSpPr>
        <dsp:cNvPr id="0" name=""/>
        <dsp:cNvSpPr/>
      </dsp:nvSpPr>
      <dsp:spPr>
        <a:xfrm>
          <a:off x="3443242" y="0"/>
          <a:ext cx="1910060" cy="249988"/>
        </a:xfrm>
        <a:prstGeom prst="chevron">
          <a:avLst/>
        </a:prstGeom>
        <a:solidFill>
          <a:schemeClr val="accent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Low-loss Diode</a:t>
          </a:r>
          <a:endParaRPr lang="en-US" sz="1500" kern="1200" dirty="0"/>
        </a:p>
      </dsp:txBody>
      <dsp:txXfrm>
        <a:off x="3568236" y="0"/>
        <a:ext cx="1660072" cy="249988"/>
      </dsp:txXfrm>
    </dsp:sp>
    <dsp:sp modelId="{188CE91C-CE85-47EE-9AEA-5E2783DD1EEF}">
      <dsp:nvSpPr>
        <dsp:cNvPr id="0" name=""/>
        <dsp:cNvSpPr/>
      </dsp:nvSpPr>
      <dsp:spPr>
        <a:xfrm>
          <a:off x="5162296" y="0"/>
          <a:ext cx="1910060" cy="249988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Diffusive Coupler</a:t>
          </a:r>
          <a:endParaRPr lang="en-US" sz="1500" kern="1200" dirty="0"/>
        </a:p>
      </dsp:txBody>
      <dsp:txXfrm>
        <a:off x="5287290" y="0"/>
        <a:ext cx="1660072" cy="249988"/>
      </dsp:txXfrm>
    </dsp:sp>
    <dsp:sp modelId="{D54F7E50-DEDA-4284-8A75-BD45409D9D1C}">
      <dsp:nvSpPr>
        <dsp:cNvPr id="0" name=""/>
        <dsp:cNvSpPr/>
      </dsp:nvSpPr>
      <dsp:spPr>
        <a:xfrm>
          <a:off x="6881351" y="0"/>
          <a:ext cx="1910060" cy="249988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Tech. Limitations</a:t>
          </a:r>
          <a:endParaRPr lang="en-US" sz="1500" kern="1200" dirty="0"/>
        </a:p>
      </dsp:txBody>
      <dsp:txXfrm>
        <a:off x="7006345" y="0"/>
        <a:ext cx="1660072" cy="249988"/>
      </dsp:txXfrm>
    </dsp:sp>
    <dsp:sp modelId="{6ECE6DE6-EACE-4310-9AC5-A4713BFACF5F}">
      <dsp:nvSpPr>
        <dsp:cNvPr id="0" name=""/>
        <dsp:cNvSpPr/>
      </dsp:nvSpPr>
      <dsp:spPr>
        <a:xfrm>
          <a:off x="8600405" y="0"/>
          <a:ext cx="1910060" cy="249988"/>
        </a:xfrm>
        <a:prstGeom prst="chevron">
          <a:avLst/>
        </a:prstGeom>
        <a:solidFill>
          <a:schemeClr val="tx2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Future Work</a:t>
          </a:r>
          <a:endParaRPr lang="en-US" sz="1500" kern="1200" dirty="0"/>
        </a:p>
      </dsp:txBody>
      <dsp:txXfrm>
        <a:off x="8725399" y="0"/>
        <a:ext cx="1660072" cy="24998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5E62C2-FDC7-422C-9DCF-48970522C1BA}">
      <dsp:nvSpPr>
        <dsp:cNvPr id="0" name=""/>
        <dsp:cNvSpPr/>
      </dsp:nvSpPr>
      <dsp:spPr>
        <a:xfrm>
          <a:off x="5134" y="0"/>
          <a:ext cx="1910060" cy="249988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Introduction</a:t>
          </a:r>
          <a:endParaRPr lang="en-US" sz="1500" kern="1200" dirty="0"/>
        </a:p>
      </dsp:txBody>
      <dsp:txXfrm>
        <a:off x="130128" y="0"/>
        <a:ext cx="1660072" cy="249988"/>
      </dsp:txXfrm>
    </dsp:sp>
    <dsp:sp modelId="{8119E358-620E-455E-A0A3-C57835FB82DD}">
      <dsp:nvSpPr>
        <dsp:cNvPr id="0" name=""/>
        <dsp:cNvSpPr/>
      </dsp:nvSpPr>
      <dsp:spPr>
        <a:xfrm>
          <a:off x="1724188" y="0"/>
          <a:ext cx="1910060" cy="249988"/>
        </a:xfrm>
        <a:prstGeom prst="chevron">
          <a:avLst/>
        </a:prstGeom>
        <a:solidFill>
          <a:schemeClr val="accent3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Graphene CNN</a:t>
          </a:r>
          <a:endParaRPr lang="en-US" sz="1500" kern="1200" dirty="0"/>
        </a:p>
      </dsp:txBody>
      <dsp:txXfrm>
        <a:off x="1849182" y="0"/>
        <a:ext cx="1660072" cy="249988"/>
      </dsp:txXfrm>
    </dsp:sp>
    <dsp:sp modelId="{DDAF493E-6026-449D-AF9A-D88CC8DEE280}">
      <dsp:nvSpPr>
        <dsp:cNvPr id="0" name=""/>
        <dsp:cNvSpPr/>
      </dsp:nvSpPr>
      <dsp:spPr>
        <a:xfrm>
          <a:off x="3443242" y="0"/>
          <a:ext cx="1910060" cy="249988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Low-loss Diode</a:t>
          </a:r>
          <a:endParaRPr lang="en-US" sz="1500" kern="1200" dirty="0"/>
        </a:p>
      </dsp:txBody>
      <dsp:txXfrm>
        <a:off x="3568236" y="0"/>
        <a:ext cx="1660072" cy="249988"/>
      </dsp:txXfrm>
    </dsp:sp>
    <dsp:sp modelId="{188CE91C-CE85-47EE-9AEA-5E2783DD1EEF}">
      <dsp:nvSpPr>
        <dsp:cNvPr id="0" name=""/>
        <dsp:cNvSpPr/>
      </dsp:nvSpPr>
      <dsp:spPr>
        <a:xfrm>
          <a:off x="5162296" y="0"/>
          <a:ext cx="1910060" cy="249988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Diffusive Coupler</a:t>
          </a:r>
          <a:endParaRPr lang="en-US" sz="1500" kern="1200" dirty="0"/>
        </a:p>
      </dsp:txBody>
      <dsp:txXfrm>
        <a:off x="5287290" y="0"/>
        <a:ext cx="1660072" cy="249988"/>
      </dsp:txXfrm>
    </dsp:sp>
    <dsp:sp modelId="{D54F7E50-DEDA-4284-8A75-BD45409D9D1C}">
      <dsp:nvSpPr>
        <dsp:cNvPr id="0" name=""/>
        <dsp:cNvSpPr/>
      </dsp:nvSpPr>
      <dsp:spPr>
        <a:xfrm>
          <a:off x="6881351" y="0"/>
          <a:ext cx="1910060" cy="249988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Tech. Limitations</a:t>
          </a:r>
          <a:endParaRPr lang="en-US" sz="1500" kern="1200" dirty="0"/>
        </a:p>
      </dsp:txBody>
      <dsp:txXfrm>
        <a:off x="7006345" y="0"/>
        <a:ext cx="1660072" cy="249988"/>
      </dsp:txXfrm>
    </dsp:sp>
    <dsp:sp modelId="{6ECE6DE6-EACE-4310-9AC5-A4713BFACF5F}">
      <dsp:nvSpPr>
        <dsp:cNvPr id="0" name=""/>
        <dsp:cNvSpPr/>
      </dsp:nvSpPr>
      <dsp:spPr>
        <a:xfrm>
          <a:off x="8600405" y="0"/>
          <a:ext cx="1910060" cy="249988"/>
        </a:xfrm>
        <a:prstGeom prst="chevron">
          <a:avLst/>
        </a:prstGeom>
        <a:solidFill>
          <a:schemeClr val="tx2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Future Work</a:t>
          </a:r>
          <a:endParaRPr lang="en-US" sz="1500" kern="1200" dirty="0"/>
        </a:p>
      </dsp:txBody>
      <dsp:txXfrm>
        <a:off x="8725399" y="0"/>
        <a:ext cx="1660072" cy="249988"/>
      </dsp:txXfrm>
    </dsp:sp>
  </dsp:spTree>
</dsp:drawing>
</file>

<file path=ppt/diagrams/drawing5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5E62C2-FDC7-422C-9DCF-48970522C1BA}">
      <dsp:nvSpPr>
        <dsp:cNvPr id="0" name=""/>
        <dsp:cNvSpPr/>
      </dsp:nvSpPr>
      <dsp:spPr>
        <a:xfrm>
          <a:off x="5134" y="0"/>
          <a:ext cx="1910060" cy="249988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Introduction</a:t>
          </a:r>
          <a:endParaRPr lang="en-US" sz="1500" kern="1200" dirty="0"/>
        </a:p>
      </dsp:txBody>
      <dsp:txXfrm>
        <a:off x="130128" y="0"/>
        <a:ext cx="1660072" cy="249988"/>
      </dsp:txXfrm>
    </dsp:sp>
    <dsp:sp modelId="{8119E358-620E-455E-A0A3-C57835FB82DD}">
      <dsp:nvSpPr>
        <dsp:cNvPr id="0" name=""/>
        <dsp:cNvSpPr/>
      </dsp:nvSpPr>
      <dsp:spPr>
        <a:xfrm>
          <a:off x="1724188" y="0"/>
          <a:ext cx="1910060" cy="249988"/>
        </a:xfrm>
        <a:prstGeom prst="chevron">
          <a:avLst/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Graphene CNN</a:t>
          </a:r>
          <a:endParaRPr lang="en-US" sz="1500" kern="1200" dirty="0"/>
        </a:p>
      </dsp:txBody>
      <dsp:txXfrm>
        <a:off x="1849182" y="0"/>
        <a:ext cx="1660072" cy="249988"/>
      </dsp:txXfrm>
    </dsp:sp>
    <dsp:sp modelId="{DDAF493E-6026-449D-AF9A-D88CC8DEE280}">
      <dsp:nvSpPr>
        <dsp:cNvPr id="0" name=""/>
        <dsp:cNvSpPr/>
      </dsp:nvSpPr>
      <dsp:spPr>
        <a:xfrm>
          <a:off x="3443242" y="0"/>
          <a:ext cx="1910060" cy="249988"/>
        </a:xfrm>
        <a:prstGeom prst="chevron">
          <a:avLst/>
        </a:prstGeom>
        <a:solidFill>
          <a:schemeClr val="accent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Low-loss Diode</a:t>
          </a:r>
          <a:endParaRPr lang="en-US" sz="1500" kern="1200" dirty="0"/>
        </a:p>
      </dsp:txBody>
      <dsp:txXfrm>
        <a:off x="3568236" y="0"/>
        <a:ext cx="1660072" cy="249988"/>
      </dsp:txXfrm>
    </dsp:sp>
    <dsp:sp modelId="{188CE91C-CE85-47EE-9AEA-5E2783DD1EEF}">
      <dsp:nvSpPr>
        <dsp:cNvPr id="0" name=""/>
        <dsp:cNvSpPr/>
      </dsp:nvSpPr>
      <dsp:spPr>
        <a:xfrm>
          <a:off x="5162296" y="0"/>
          <a:ext cx="1910060" cy="249988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Diffusive Coupler</a:t>
          </a:r>
          <a:endParaRPr lang="en-US" sz="1500" kern="1200" dirty="0"/>
        </a:p>
      </dsp:txBody>
      <dsp:txXfrm>
        <a:off x="5287290" y="0"/>
        <a:ext cx="1660072" cy="249988"/>
      </dsp:txXfrm>
    </dsp:sp>
    <dsp:sp modelId="{D54F7E50-DEDA-4284-8A75-BD45409D9D1C}">
      <dsp:nvSpPr>
        <dsp:cNvPr id="0" name=""/>
        <dsp:cNvSpPr/>
      </dsp:nvSpPr>
      <dsp:spPr>
        <a:xfrm>
          <a:off x="6881351" y="0"/>
          <a:ext cx="1910060" cy="249988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Tech. Limitations</a:t>
          </a:r>
          <a:endParaRPr lang="en-US" sz="1500" kern="1200" dirty="0"/>
        </a:p>
      </dsp:txBody>
      <dsp:txXfrm>
        <a:off x="7006345" y="0"/>
        <a:ext cx="1660072" cy="249988"/>
      </dsp:txXfrm>
    </dsp:sp>
    <dsp:sp modelId="{6ECE6DE6-EACE-4310-9AC5-A4713BFACF5F}">
      <dsp:nvSpPr>
        <dsp:cNvPr id="0" name=""/>
        <dsp:cNvSpPr/>
      </dsp:nvSpPr>
      <dsp:spPr>
        <a:xfrm>
          <a:off x="8600405" y="0"/>
          <a:ext cx="1910060" cy="249988"/>
        </a:xfrm>
        <a:prstGeom prst="chevron">
          <a:avLst/>
        </a:prstGeom>
        <a:solidFill>
          <a:schemeClr val="tx2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Future Work</a:t>
          </a:r>
          <a:endParaRPr lang="en-US" sz="1500" kern="1200" dirty="0"/>
        </a:p>
      </dsp:txBody>
      <dsp:txXfrm>
        <a:off x="8725399" y="0"/>
        <a:ext cx="1660072" cy="249988"/>
      </dsp:txXfrm>
    </dsp:sp>
  </dsp:spTree>
</dsp:drawing>
</file>

<file path=ppt/diagrams/drawing5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5E62C2-FDC7-422C-9DCF-48970522C1BA}">
      <dsp:nvSpPr>
        <dsp:cNvPr id="0" name=""/>
        <dsp:cNvSpPr/>
      </dsp:nvSpPr>
      <dsp:spPr>
        <a:xfrm>
          <a:off x="5134" y="0"/>
          <a:ext cx="1910060" cy="249988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Introduction</a:t>
          </a:r>
          <a:endParaRPr lang="en-US" sz="1500" kern="1200" dirty="0"/>
        </a:p>
      </dsp:txBody>
      <dsp:txXfrm>
        <a:off x="130128" y="0"/>
        <a:ext cx="1660072" cy="249988"/>
      </dsp:txXfrm>
    </dsp:sp>
    <dsp:sp modelId="{8119E358-620E-455E-A0A3-C57835FB82DD}">
      <dsp:nvSpPr>
        <dsp:cNvPr id="0" name=""/>
        <dsp:cNvSpPr/>
      </dsp:nvSpPr>
      <dsp:spPr>
        <a:xfrm>
          <a:off x="1724188" y="0"/>
          <a:ext cx="1910060" cy="249988"/>
        </a:xfrm>
        <a:prstGeom prst="chevron">
          <a:avLst/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Graphene CNN</a:t>
          </a:r>
          <a:endParaRPr lang="en-US" sz="1500" kern="1200" dirty="0"/>
        </a:p>
      </dsp:txBody>
      <dsp:txXfrm>
        <a:off x="1849182" y="0"/>
        <a:ext cx="1660072" cy="249988"/>
      </dsp:txXfrm>
    </dsp:sp>
    <dsp:sp modelId="{DDAF493E-6026-449D-AF9A-D88CC8DEE280}">
      <dsp:nvSpPr>
        <dsp:cNvPr id="0" name=""/>
        <dsp:cNvSpPr/>
      </dsp:nvSpPr>
      <dsp:spPr>
        <a:xfrm>
          <a:off x="3443242" y="0"/>
          <a:ext cx="1910060" cy="249988"/>
        </a:xfrm>
        <a:prstGeom prst="chevron">
          <a:avLst/>
        </a:prstGeom>
        <a:solidFill>
          <a:schemeClr val="accent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Low-loss Diode</a:t>
          </a:r>
          <a:endParaRPr lang="en-US" sz="1500" kern="1200" dirty="0"/>
        </a:p>
      </dsp:txBody>
      <dsp:txXfrm>
        <a:off x="3568236" y="0"/>
        <a:ext cx="1660072" cy="249988"/>
      </dsp:txXfrm>
    </dsp:sp>
    <dsp:sp modelId="{188CE91C-CE85-47EE-9AEA-5E2783DD1EEF}">
      <dsp:nvSpPr>
        <dsp:cNvPr id="0" name=""/>
        <dsp:cNvSpPr/>
      </dsp:nvSpPr>
      <dsp:spPr>
        <a:xfrm>
          <a:off x="5162296" y="0"/>
          <a:ext cx="1910060" cy="249988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Diffusive Coupler</a:t>
          </a:r>
          <a:endParaRPr lang="en-US" sz="1500" kern="1200" dirty="0"/>
        </a:p>
      </dsp:txBody>
      <dsp:txXfrm>
        <a:off x="5287290" y="0"/>
        <a:ext cx="1660072" cy="249988"/>
      </dsp:txXfrm>
    </dsp:sp>
    <dsp:sp modelId="{D54F7E50-DEDA-4284-8A75-BD45409D9D1C}">
      <dsp:nvSpPr>
        <dsp:cNvPr id="0" name=""/>
        <dsp:cNvSpPr/>
      </dsp:nvSpPr>
      <dsp:spPr>
        <a:xfrm>
          <a:off x="6881351" y="0"/>
          <a:ext cx="1910060" cy="249988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Tech. Limitations</a:t>
          </a:r>
          <a:endParaRPr lang="en-US" sz="1500" kern="1200" dirty="0"/>
        </a:p>
      </dsp:txBody>
      <dsp:txXfrm>
        <a:off x="7006345" y="0"/>
        <a:ext cx="1660072" cy="249988"/>
      </dsp:txXfrm>
    </dsp:sp>
    <dsp:sp modelId="{6ECE6DE6-EACE-4310-9AC5-A4713BFACF5F}">
      <dsp:nvSpPr>
        <dsp:cNvPr id="0" name=""/>
        <dsp:cNvSpPr/>
      </dsp:nvSpPr>
      <dsp:spPr>
        <a:xfrm>
          <a:off x="8600405" y="0"/>
          <a:ext cx="1910060" cy="249988"/>
        </a:xfrm>
        <a:prstGeom prst="chevron">
          <a:avLst/>
        </a:prstGeom>
        <a:solidFill>
          <a:schemeClr val="tx2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Future Work</a:t>
          </a:r>
          <a:endParaRPr lang="en-US" sz="1500" kern="1200" dirty="0"/>
        </a:p>
      </dsp:txBody>
      <dsp:txXfrm>
        <a:off x="8725399" y="0"/>
        <a:ext cx="1660072" cy="249988"/>
      </dsp:txXfrm>
    </dsp:sp>
  </dsp:spTree>
</dsp:drawing>
</file>

<file path=ppt/diagrams/drawing5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76D0EF-D463-4A7A-9330-4493B6DD47CD}">
      <dsp:nvSpPr>
        <dsp:cNvPr id="0" name=""/>
        <dsp:cNvSpPr/>
      </dsp:nvSpPr>
      <dsp:spPr>
        <a:xfrm rot="10800000">
          <a:off x="1983253" y="3129"/>
          <a:ext cx="6992874" cy="887561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1390" tIns="91440" rIns="170688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All-Graphene Neuromorphic Computing</a:t>
          </a:r>
          <a:endParaRPr lang="en-US" sz="2400" kern="1200" dirty="0"/>
        </a:p>
      </dsp:txBody>
      <dsp:txXfrm rot="10800000">
        <a:off x="2205143" y="3129"/>
        <a:ext cx="6770984" cy="887561"/>
      </dsp:txXfrm>
    </dsp:sp>
    <dsp:sp modelId="{6B271500-D430-4F38-ACC8-D474427E6615}">
      <dsp:nvSpPr>
        <dsp:cNvPr id="0" name=""/>
        <dsp:cNvSpPr/>
      </dsp:nvSpPr>
      <dsp:spPr>
        <a:xfrm>
          <a:off x="1539472" y="3129"/>
          <a:ext cx="887561" cy="887561"/>
        </a:xfrm>
        <a:prstGeom prst="ellipse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000" r="-4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22AA7E8-0B44-4842-93BD-5817F3934EAE}">
      <dsp:nvSpPr>
        <dsp:cNvPr id="0" name=""/>
        <dsp:cNvSpPr/>
      </dsp:nvSpPr>
      <dsp:spPr>
        <a:xfrm rot="10800000">
          <a:off x="1983253" y="1155635"/>
          <a:ext cx="6992874" cy="887561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1390" tIns="91440" rIns="170688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Low-loss Graphene Diodes</a:t>
          </a:r>
          <a:endParaRPr lang="en-US" sz="2400" kern="1200" dirty="0"/>
        </a:p>
      </dsp:txBody>
      <dsp:txXfrm rot="10800000">
        <a:off x="2205143" y="1155635"/>
        <a:ext cx="6770984" cy="887561"/>
      </dsp:txXfrm>
    </dsp:sp>
    <dsp:sp modelId="{84B65CD5-7C3B-42C8-916B-B38DD4AEF922}">
      <dsp:nvSpPr>
        <dsp:cNvPr id="0" name=""/>
        <dsp:cNvSpPr/>
      </dsp:nvSpPr>
      <dsp:spPr>
        <a:xfrm>
          <a:off x="1539472" y="1155635"/>
          <a:ext cx="887561" cy="887561"/>
        </a:xfrm>
        <a:prstGeom prst="ellipse">
          <a:avLst/>
        </a:prstGeom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2000" r="-32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D0952A7-08D8-4B1B-B388-8183659432D2}">
      <dsp:nvSpPr>
        <dsp:cNvPr id="0" name=""/>
        <dsp:cNvSpPr/>
      </dsp:nvSpPr>
      <dsp:spPr>
        <a:xfrm rot="10800000">
          <a:off x="1983253" y="2308140"/>
          <a:ext cx="6992874" cy="887561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1390" tIns="91440" rIns="170688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Current Coupling in Diffusive-Transport Graphene</a:t>
          </a:r>
          <a:endParaRPr lang="en-US" sz="2400" kern="1200" dirty="0"/>
        </a:p>
      </dsp:txBody>
      <dsp:txXfrm rot="10800000">
        <a:off x="2205143" y="2308140"/>
        <a:ext cx="6770984" cy="887561"/>
      </dsp:txXfrm>
    </dsp:sp>
    <dsp:sp modelId="{93AB449C-BFCD-4792-903C-C51DA6CA1E01}">
      <dsp:nvSpPr>
        <dsp:cNvPr id="0" name=""/>
        <dsp:cNvSpPr/>
      </dsp:nvSpPr>
      <dsp:spPr>
        <a:xfrm>
          <a:off x="1539472" y="2308140"/>
          <a:ext cx="887561" cy="887561"/>
        </a:xfrm>
        <a:prstGeom prst="ellipse">
          <a:avLst/>
        </a:prstGeom>
        <a:blipFill dpi="0" rotWithShape="1"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4237" t="-17302" r="-76123" b="-5212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913F7A8-4E41-4DC5-8ED1-5928FABBB18D}">
      <dsp:nvSpPr>
        <dsp:cNvPr id="0" name=""/>
        <dsp:cNvSpPr/>
      </dsp:nvSpPr>
      <dsp:spPr>
        <a:xfrm rot="10800000">
          <a:off x="1983253" y="3460646"/>
          <a:ext cx="6992874" cy="887561"/>
        </a:xfrm>
        <a:prstGeom prst="homePlate">
          <a:avLst/>
        </a:prstGeom>
        <a:solidFill>
          <a:schemeClr val="accent1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1390" tIns="91440" rIns="170688" bIns="91440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Current Technological Limitations </a:t>
          </a:r>
          <a:endParaRPr lang="en-US" sz="2400" kern="1200" dirty="0"/>
        </a:p>
      </dsp:txBody>
      <dsp:txXfrm rot="10800000">
        <a:off x="2205143" y="3460646"/>
        <a:ext cx="6770984" cy="887561"/>
      </dsp:txXfrm>
    </dsp:sp>
    <dsp:sp modelId="{F3865E5B-7786-4307-9045-B69939F8FDC0}">
      <dsp:nvSpPr>
        <dsp:cNvPr id="0" name=""/>
        <dsp:cNvSpPr/>
      </dsp:nvSpPr>
      <dsp:spPr>
        <a:xfrm>
          <a:off x="1539472" y="3460646"/>
          <a:ext cx="887561" cy="887561"/>
        </a:xfrm>
        <a:prstGeom prst="ellipse">
          <a:avLst/>
        </a:prstGeom>
        <a:blipFill>
          <a:blip xmlns:r="http://schemas.openxmlformats.org/officeDocument/2006/relationships"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1000" r="-21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5E62C2-FDC7-422C-9DCF-48970522C1BA}">
      <dsp:nvSpPr>
        <dsp:cNvPr id="0" name=""/>
        <dsp:cNvSpPr/>
      </dsp:nvSpPr>
      <dsp:spPr>
        <a:xfrm>
          <a:off x="5134" y="0"/>
          <a:ext cx="1910060" cy="249988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Introduction</a:t>
          </a:r>
          <a:endParaRPr lang="en-US" sz="1500" kern="1200" dirty="0"/>
        </a:p>
      </dsp:txBody>
      <dsp:txXfrm>
        <a:off x="130128" y="0"/>
        <a:ext cx="1660072" cy="249988"/>
      </dsp:txXfrm>
    </dsp:sp>
    <dsp:sp modelId="{8119E358-620E-455E-A0A3-C57835FB82DD}">
      <dsp:nvSpPr>
        <dsp:cNvPr id="0" name=""/>
        <dsp:cNvSpPr/>
      </dsp:nvSpPr>
      <dsp:spPr>
        <a:xfrm>
          <a:off x="1724188" y="0"/>
          <a:ext cx="1910060" cy="249988"/>
        </a:xfrm>
        <a:prstGeom prst="chevron">
          <a:avLst/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Graphene CNN</a:t>
          </a:r>
          <a:endParaRPr lang="en-US" sz="1500" kern="1200" dirty="0"/>
        </a:p>
      </dsp:txBody>
      <dsp:txXfrm>
        <a:off x="1849182" y="0"/>
        <a:ext cx="1660072" cy="249988"/>
      </dsp:txXfrm>
    </dsp:sp>
    <dsp:sp modelId="{DDAF493E-6026-449D-AF9A-D88CC8DEE280}">
      <dsp:nvSpPr>
        <dsp:cNvPr id="0" name=""/>
        <dsp:cNvSpPr/>
      </dsp:nvSpPr>
      <dsp:spPr>
        <a:xfrm>
          <a:off x="3443242" y="0"/>
          <a:ext cx="1910060" cy="249988"/>
        </a:xfrm>
        <a:prstGeom prst="chevron">
          <a:avLst/>
        </a:prstGeom>
        <a:solidFill>
          <a:schemeClr val="accent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Low-loss Diode</a:t>
          </a:r>
          <a:endParaRPr lang="en-US" sz="1500" kern="1200" dirty="0"/>
        </a:p>
      </dsp:txBody>
      <dsp:txXfrm>
        <a:off x="3568236" y="0"/>
        <a:ext cx="1660072" cy="249988"/>
      </dsp:txXfrm>
    </dsp:sp>
    <dsp:sp modelId="{188CE91C-CE85-47EE-9AEA-5E2783DD1EEF}">
      <dsp:nvSpPr>
        <dsp:cNvPr id="0" name=""/>
        <dsp:cNvSpPr/>
      </dsp:nvSpPr>
      <dsp:spPr>
        <a:xfrm>
          <a:off x="5162296" y="0"/>
          <a:ext cx="1910060" cy="249988"/>
        </a:xfrm>
        <a:prstGeom prst="chevron">
          <a:avLst/>
        </a:prstGeom>
        <a:solidFill>
          <a:schemeClr val="accent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Diffusive Coupler</a:t>
          </a:r>
          <a:endParaRPr lang="en-US" sz="1500" kern="1200" dirty="0"/>
        </a:p>
      </dsp:txBody>
      <dsp:txXfrm>
        <a:off x="5287290" y="0"/>
        <a:ext cx="1660072" cy="249988"/>
      </dsp:txXfrm>
    </dsp:sp>
    <dsp:sp modelId="{D54F7E50-DEDA-4284-8A75-BD45409D9D1C}">
      <dsp:nvSpPr>
        <dsp:cNvPr id="0" name=""/>
        <dsp:cNvSpPr/>
      </dsp:nvSpPr>
      <dsp:spPr>
        <a:xfrm>
          <a:off x="6881351" y="0"/>
          <a:ext cx="1910060" cy="249988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Tech. Limitations</a:t>
          </a:r>
          <a:endParaRPr lang="en-US" sz="1500" kern="1200" dirty="0"/>
        </a:p>
      </dsp:txBody>
      <dsp:txXfrm>
        <a:off x="7006345" y="0"/>
        <a:ext cx="1660072" cy="249988"/>
      </dsp:txXfrm>
    </dsp:sp>
    <dsp:sp modelId="{6ECE6DE6-EACE-4310-9AC5-A4713BFACF5F}">
      <dsp:nvSpPr>
        <dsp:cNvPr id="0" name=""/>
        <dsp:cNvSpPr/>
      </dsp:nvSpPr>
      <dsp:spPr>
        <a:xfrm>
          <a:off x="8600405" y="0"/>
          <a:ext cx="1910060" cy="249988"/>
        </a:xfrm>
        <a:prstGeom prst="chevron">
          <a:avLst/>
        </a:prstGeom>
        <a:solidFill>
          <a:schemeClr val="tx2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Future Work</a:t>
          </a:r>
          <a:endParaRPr lang="en-US" sz="1500" kern="1200" dirty="0"/>
        </a:p>
      </dsp:txBody>
      <dsp:txXfrm>
        <a:off x="8725399" y="0"/>
        <a:ext cx="1660072" cy="249988"/>
      </dsp:txXfrm>
    </dsp:sp>
  </dsp:spTree>
</dsp:drawing>
</file>

<file path=ppt/diagrams/drawing5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5E62C2-FDC7-422C-9DCF-48970522C1BA}">
      <dsp:nvSpPr>
        <dsp:cNvPr id="0" name=""/>
        <dsp:cNvSpPr/>
      </dsp:nvSpPr>
      <dsp:spPr>
        <a:xfrm>
          <a:off x="5134" y="0"/>
          <a:ext cx="1910060" cy="249988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Introduction</a:t>
          </a:r>
          <a:endParaRPr lang="en-US" sz="1500" kern="1200" dirty="0"/>
        </a:p>
      </dsp:txBody>
      <dsp:txXfrm>
        <a:off x="130128" y="0"/>
        <a:ext cx="1660072" cy="249988"/>
      </dsp:txXfrm>
    </dsp:sp>
    <dsp:sp modelId="{8119E358-620E-455E-A0A3-C57835FB82DD}">
      <dsp:nvSpPr>
        <dsp:cNvPr id="0" name=""/>
        <dsp:cNvSpPr/>
      </dsp:nvSpPr>
      <dsp:spPr>
        <a:xfrm>
          <a:off x="1724188" y="0"/>
          <a:ext cx="1910060" cy="249988"/>
        </a:xfrm>
        <a:prstGeom prst="chevron">
          <a:avLst/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Graphene CNN</a:t>
          </a:r>
          <a:endParaRPr lang="en-US" sz="1500" kern="1200" dirty="0"/>
        </a:p>
      </dsp:txBody>
      <dsp:txXfrm>
        <a:off x="1849182" y="0"/>
        <a:ext cx="1660072" cy="249988"/>
      </dsp:txXfrm>
    </dsp:sp>
    <dsp:sp modelId="{DDAF493E-6026-449D-AF9A-D88CC8DEE280}">
      <dsp:nvSpPr>
        <dsp:cNvPr id="0" name=""/>
        <dsp:cNvSpPr/>
      </dsp:nvSpPr>
      <dsp:spPr>
        <a:xfrm>
          <a:off x="3443242" y="0"/>
          <a:ext cx="1910060" cy="249988"/>
        </a:xfrm>
        <a:prstGeom prst="chevron">
          <a:avLst/>
        </a:prstGeom>
        <a:solidFill>
          <a:schemeClr val="accent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Low-loss Diode</a:t>
          </a:r>
          <a:endParaRPr lang="en-US" sz="1500" kern="1200" dirty="0"/>
        </a:p>
      </dsp:txBody>
      <dsp:txXfrm>
        <a:off x="3568236" y="0"/>
        <a:ext cx="1660072" cy="249988"/>
      </dsp:txXfrm>
    </dsp:sp>
    <dsp:sp modelId="{188CE91C-CE85-47EE-9AEA-5E2783DD1EEF}">
      <dsp:nvSpPr>
        <dsp:cNvPr id="0" name=""/>
        <dsp:cNvSpPr/>
      </dsp:nvSpPr>
      <dsp:spPr>
        <a:xfrm>
          <a:off x="5162296" y="0"/>
          <a:ext cx="1910060" cy="249988"/>
        </a:xfrm>
        <a:prstGeom prst="chevron">
          <a:avLst/>
        </a:prstGeom>
        <a:solidFill>
          <a:schemeClr val="accent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Diffusive Coupler</a:t>
          </a:r>
          <a:endParaRPr lang="en-US" sz="1500" kern="1200" dirty="0"/>
        </a:p>
      </dsp:txBody>
      <dsp:txXfrm>
        <a:off x="5287290" y="0"/>
        <a:ext cx="1660072" cy="249988"/>
      </dsp:txXfrm>
    </dsp:sp>
    <dsp:sp modelId="{D54F7E50-DEDA-4284-8A75-BD45409D9D1C}">
      <dsp:nvSpPr>
        <dsp:cNvPr id="0" name=""/>
        <dsp:cNvSpPr/>
      </dsp:nvSpPr>
      <dsp:spPr>
        <a:xfrm>
          <a:off x="6881351" y="0"/>
          <a:ext cx="1910060" cy="249988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Tech. Limitations</a:t>
          </a:r>
          <a:endParaRPr lang="en-US" sz="1500" kern="1200" dirty="0"/>
        </a:p>
      </dsp:txBody>
      <dsp:txXfrm>
        <a:off x="7006345" y="0"/>
        <a:ext cx="1660072" cy="249988"/>
      </dsp:txXfrm>
    </dsp:sp>
    <dsp:sp modelId="{6ECE6DE6-EACE-4310-9AC5-A4713BFACF5F}">
      <dsp:nvSpPr>
        <dsp:cNvPr id="0" name=""/>
        <dsp:cNvSpPr/>
      </dsp:nvSpPr>
      <dsp:spPr>
        <a:xfrm>
          <a:off x="8600405" y="0"/>
          <a:ext cx="1910060" cy="249988"/>
        </a:xfrm>
        <a:prstGeom prst="chevron">
          <a:avLst/>
        </a:prstGeom>
        <a:solidFill>
          <a:schemeClr val="tx2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Future Work</a:t>
          </a:r>
          <a:endParaRPr lang="en-US" sz="1500" kern="1200" dirty="0"/>
        </a:p>
      </dsp:txBody>
      <dsp:txXfrm>
        <a:off x="8725399" y="0"/>
        <a:ext cx="1660072" cy="249988"/>
      </dsp:txXfrm>
    </dsp:sp>
  </dsp:spTree>
</dsp:drawing>
</file>

<file path=ppt/diagrams/drawing5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5E62C2-FDC7-422C-9DCF-48970522C1BA}">
      <dsp:nvSpPr>
        <dsp:cNvPr id="0" name=""/>
        <dsp:cNvSpPr/>
      </dsp:nvSpPr>
      <dsp:spPr>
        <a:xfrm>
          <a:off x="5134" y="0"/>
          <a:ext cx="1910060" cy="249988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Introduction</a:t>
          </a:r>
          <a:endParaRPr lang="en-US" sz="1500" kern="1200" dirty="0"/>
        </a:p>
      </dsp:txBody>
      <dsp:txXfrm>
        <a:off x="130128" y="0"/>
        <a:ext cx="1660072" cy="249988"/>
      </dsp:txXfrm>
    </dsp:sp>
    <dsp:sp modelId="{8119E358-620E-455E-A0A3-C57835FB82DD}">
      <dsp:nvSpPr>
        <dsp:cNvPr id="0" name=""/>
        <dsp:cNvSpPr/>
      </dsp:nvSpPr>
      <dsp:spPr>
        <a:xfrm>
          <a:off x="1724188" y="0"/>
          <a:ext cx="1910060" cy="249988"/>
        </a:xfrm>
        <a:prstGeom prst="chevron">
          <a:avLst/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Graphene CNN</a:t>
          </a:r>
          <a:endParaRPr lang="en-US" sz="1500" kern="1200" dirty="0"/>
        </a:p>
      </dsp:txBody>
      <dsp:txXfrm>
        <a:off x="1849182" y="0"/>
        <a:ext cx="1660072" cy="249988"/>
      </dsp:txXfrm>
    </dsp:sp>
    <dsp:sp modelId="{DDAF493E-6026-449D-AF9A-D88CC8DEE280}">
      <dsp:nvSpPr>
        <dsp:cNvPr id="0" name=""/>
        <dsp:cNvSpPr/>
      </dsp:nvSpPr>
      <dsp:spPr>
        <a:xfrm>
          <a:off x="3443242" y="0"/>
          <a:ext cx="1910060" cy="249988"/>
        </a:xfrm>
        <a:prstGeom prst="chevron">
          <a:avLst/>
        </a:prstGeom>
        <a:solidFill>
          <a:schemeClr val="accent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Low-loss Diode</a:t>
          </a:r>
          <a:endParaRPr lang="en-US" sz="1500" kern="1200" dirty="0"/>
        </a:p>
      </dsp:txBody>
      <dsp:txXfrm>
        <a:off x="3568236" y="0"/>
        <a:ext cx="1660072" cy="249988"/>
      </dsp:txXfrm>
    </dsp:sp>
    <dsp:sp modelId="{188CE91C-CE85-47EE-9AEA-5E2783DD1EEF}">
      <dsp:nvSpPr>
        <dsp:cNvPr id="0" name=""/>
        <dsp:cNvSpPr/>
      </dsp:nvSpPr>
      <dsp:spPr>
        <a:xfrm>
          <a:off x="5162296" y="0"/>
          <a:ext cx="1910060" cy="249988"/>
        </a:xfrm>
        <a:prstGeom prst="chevron">
          <a:avLst/>
        </a:prstGeom>
        <a:solidFill>
          <a:schemeClr val="accent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Diffusive Coupler</a:t>
          </a:r>
          <a:endParaRPr lang="en-US" sz="1500" kern="1200" dirty="0"/>
        </a:p>
      </dsp:txBody>
      <dsp:txXfrm>
        <a:off x="5287290" y="0"/>
        <a:ext cx="1660072" cy="249988"/>
      </dsp:txXfrm>
    </dsp:sp>
    <dsp:sp modelId="{D54F7E50-DEDA-4284-8A75-BD45409D9D1C}">
      <dsp:nvSpPr>
        <dsp:cNvPr id="0" name=""/>
        <dsp:cNvSpPr/>
      </dsp:nvSpPr>
      <dsp:spPr>
        <a:xfrm>
          <a:off x="6881351" y="0"/>
          <a:ext cx="1910060" cy="249988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Tech. Limitations</a:t>
          </a:r>
          <a:endParaRPr lang="en-US" sz="1500" kern="1200" dirty="0"/>
        </a:p>
      </dsp:txBody>
      <dsp:txXfrm>
        <a:off x="7006345" y="0"/>
        <a:ext cx="1660072" cy="249988"/>
      </dsp:txXfrm>
    </dsp:sp>
    <dsp:sp modelId="{6ECE6DE6-EACE-4310-9AC5-A4713BFACF5F}">
      <dsp:nvSpPr>
        <dsp:cNvPr id="0" name=""/>
        <dsp:cNvSpPr/>
      </dsp:nvSpPr>
      <dsp:spPr>
        <a:xfrm>
          <a:off x="8600405" y="0"/>
          <a:ext cx="1910060" cy="249988"/>
        </a:xfrm>
        <a:prstGeom prst="chevron">
          <a:avLst/>
        </a:prstGeom>
        <a:solidFill>
          <a:schemeClr val="tx2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Future Work</a:t>
          </a:r>
          <a:endParaRPr lang="en-US" sz="1500" kern="1200" dirty="0"/>
        </a:p>
      </dsp:txBody>
      <dsp:txXfrm>
        <a:off x="8725399" y="0"/>
        <a:ext cx="1660072" cy="249988"/>
      </dsp:txXfrm>
    </dsp:sp>
  </dsp:spTree>
</dsp:drawing>
</file>

<file path=ppt/diagrams/drawing5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5E62C2-FDC7-422C-9DCF-48970522C1BA}">
      <dsp:nvSpPr>
        <dsp:cNvPr id="0" name=""/>
        <dsp:cNvSpPr/>
      </dsp:nvSpPr>
      <dsp:spPr>
        <a:xfrm>
          <a:off x="5134" y="0"/>
          <a:ext cx="1910060" cy="249988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Introduction</a:t>
          </a:r>
          <a:endParaRPr lang="en-US" sz="1500" kern="1200" dirty="0"/>
        </a:p>
      </dsp:txBody>
      <dsp:txXfrm>
        <a:off x="130128" y="0"/>
        <a:ext cx="1660072" cy="249988"/>
      </dsp:txXfrm>
    </dsp:sp>
    <dsp:sp modelId="{8119E358-620E-455E-A0A3-C57835FB82DD}">
      <dsp:nvSpPr>
        <dsp:cNvPr id="0" name=""/>
        <dsp:cNvSpPr/>
      </dsp:nvSpPr>
      <dsp:spPr>
        <a:xfrm>
          <a:off x="1724188" y="0"/>
          <a:ext cx="1910060" cy="249988"/>
        </a:xfrm>
        <a:prstGeom prst="chevron">
          <a:avLst/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Graphene CNN</a:t>
          </a:r>
          <a:endParaRPr lang="en-US" sz="1500" kern="1200" dirty="0"/>
        </a:p>
      </dsp:txBody>
      <dsp:txXfrm>
        <a:off x="1849182" y="0"/>
        <a:ext cx="1660072" cy="249988"/>
      </dsp:txXfrm>
    </dsp:sp>
    <dsp:sp modelId="{DDAF493E-6026-449D-AF9A-D88CC8DEE280}">
      <dsp:nvSpPr>
        <dsp:cNvPr id="0" name=""/>
        <dsp:cNvSpPr/>
      </dsp:nvSpPr>
      <dsp:spPr>
        <a:xfrm>
          <a:off x="3443242" y="0"/>
          <a:ext cx="1910060" cy="249988"/>
        </a:xfrm>
        <a:prstGeom prst="chevron">
          <a:avLst/>
        </a:prstGeom>
        <a:solidFill>
          <a:schemeClr val="accent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Low-loss Diode</a:t>
          </a:r>
          <a:endParaRPr lang="en-US" sz="1500" kern="1200" dirty="0"/>
        </a:p>
      </dsp:txBody>
      <dsp:txXfrm>
        <a:off x="3568236" y="0"/>
        <a:ext cx="1660072" cy="249988"/>
      </dsp:txXfrm>
    </dsp:sp>
    <dsp:sp modelId="{188CE91C-CE85-47EE-9AEA-5E2783DD1EEF}">
      <dsp:nvSpPr>
        <dsp:cNvPr id="0" name=""/>
        <dsp:cNvSpPr/>
      </dsp:nvSpPr>
      <dsp:spPr>
        <a:xfrm>
          <a:off x="5162296" y="0"/>
          <a:ext cx="1910060" cy="249988"/>
        </a:xfrm>
        <a:prstGeom prst="chevron">
          <a:avLst/>
        </a:prstGeom>
        <a:solidFill>
          <a:schemeClr val="accent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Diffusive Coupler</a:t>
          </a:r>
          <a:endParaRPr lang="en-US" sz="1500" kern="1200" dirty="0"/>
        </a:p>
      </dsp:txBody>
      <dsp:txXfrm>
        <a:off x="5287290" y="0"/>
        <a:ext cx="1660072" cy="249988"/>
      </dsp:txXfrm>
    </dsp:sp>
    <dsp:sp modelId="{D54F7E50-DEDA-4284-8A75-BD45409D9D1C}">
      <dsp:nvSpPr>
        <dsp:cNvPr id="0" name=""/>
        <dsp:cNvSpPr/>
      </dsp:nvSpPr>
      <dsp:spPr>
        <a:xfrm>
          <a:off x="6881351" y="0"/>
          <a:ext cx="1910060" cy="249988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Tech. Limitations</a:t>
          </a:r>
          <a:endParaRPr lang="en-US" sz="1500" kern="1200" dirty="0"/>
        </a:p>
      </dsp:txBody>
      <dsp:txXfrm>
        <a:off x="7006345" y="0"/>
        <a:ext cx="1660072" cy="249988"/>
      </dsp:txXfrm>
    </dsp:sp>
    <dsp:sp modelId="{6ECE6DE6-EACE-4310-9AC5-A4713BFACF5F}">
      <dsp:nvSpPr>
        <dsp:cNvPr id="0" name=""/>
        <dsp:cNvSpPr/>
      </dsp:nvSpPr>
      <dsp:spPr>
        <a:xfrm>
          <a:off x="8600405" y="0"/>
          <a:ext cx="1910060" cy="249988"/>
        </a:xfrm>
        <a:prstGeom prst="chevron">
          <a:avLst/>
        </a:prstGeom>
        <a:solidFill>
          <a:schemeClr val="tx2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Future Work</a:t>
          </a:r>
          <a:endParaRPr lang="en-US" sz="1500" kern="1200" dirty="0"/>
        </a:p>
      </dsp:txBody>
      <dsp:txXfrm>
        <a:off x="8725399" y="0"/>
        <a:ext cx="1660072" cy="249988"/>
      </dsp:txXfrm>
    </dsp:sp>
  </dsp:spTree>
</dsp:drawing>
</file>

<file path=ppt/diagrams/drawing5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5E62C2-FDC7-422C-9DCF-48970522C1BA}">
      <dsp:nvSpPr>
        <dsp:cNvPr id="0" name=""/>
        <dsp:cNvSpPr/>
      </dsp:nvSpPr>
      <dsp:spPr>
        <a:xfrm>
          <a:off x="5134" y="0"/>
          <a:ext cx="1910060" cy="249988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Introduction</a:t>
          </a:r>
          <a:endParaRPr lang="en-US" sz="1500" kern="1200" dirty="0"/>
        </a:p>
      </dsp:txBody>
      <dsp:txXfrm>
        <a:off x="130128" y="0"/>
        <a:ext cx="1660072" cy="249988"/>
      </dsp:txXfrm>
    </dsp:sp>
    <dsp:sp modelId="{8119E358-620E-455E-A0A3-C57835FB82DD}">
      <dsp:nvSpPr>
        <dsp:cNvPr id="0" name=""/>
        <dsp:cNvSpPr/>
      </dsp:nvSpPr>
      <dsp:spPr>
        <a:xfrm>
          <a:off x="1724188" y="0"/>
          <a:ext cx="1910060" cy="249988"/>
        </a:xfrm>
        <a:prstGeom prst="chevron">
          <a:avLst/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Graphene CNN</a:t>
          </a:r>
          <a:endParaRPr lang="en-US" sz="1500" kern="1200" dirty="0"/>
        </a:p>
      </dsp:txBody>
      <dsp:txXfrm>
        <a:off x="1849182" y="0"/>
        <a:ext cx="1660072" cy="249988"/>
      </dsp:txXfrm>
    </dsp:sp>
    <dsp:sp modelId="{DDAF493E-6026-449D-AF9A-D88CC8DEE280}">
      <dsp:nvSpPr>
        <dsp:cNvPr id="0" name=""/>
        <dsp:cNvSpPr/>
      </dsp:nvSpPr>
      <dsp:spPr>
        <a:xfrm>
          <a:off x="3443242" y="0"/>
          <a:ext cx="1910060" cy="249988"/>
        </a:xfrm>
        <a:prstGeom prst="chevron">
          <a:avLst/>
        </a:prstGeom>
        <a:solidFill>
          <a:schemeClr val="accent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Low-loss Diode</a:t>
          </a:r>
          <a:endParaRPr lang="en-US" sz="1500" kern="1200" dirty="0"/>
        </a:p>
      </dsp:txBody>
      <dsp:txXfrm>
        <a:off x="3568236" y="0"/>
        <a:ext cx="1660072" cy="249988"/>
      </dsp:txXfrm>
    </dsp:sp>
    <dsp:sp modelId="{188CE91C-CE85-47EE-9AEA-5E2783DD1EEF}">
      <dsp:nvSpPr>
        <dsp:cNvPr id="0" name=""/>
        <dsp:cNvSpPr/>
      </dsp:nvSpPr>
      <dsp:spPr>
        <a:xfrm>
          <a:off x="5162296" y="0"/>
          <a:ext cx="1910060" cy="249988"/>
        </a:xfrm>
        <a:prstGeom prst="chevron">
          <a:avLst/>
        </a:prstGeom>
        <a:solidFill>
          <a:schemeClr val="accent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Diffusive Coupler</a:t>
          </a:r>
          <a:endParaRPr lang="en-US" sz="1500" kern="1200" dirty="0"/>
        </a:p>
      </dsp:txBody>
      <dsp:txXfrm>
        <a:off x="5287290" y="0"/>
        <a:ext cx="1660072" cy="249988"/>
      </dsp:txXfrm>
    </dsp:sp>
    <dsp:sp modelId="{D54F7E50-DEDA-4284-8A75-BD45409D9D1C}">
      <dsp:nvSpPr>
        <dsp:cNvPr id="0" name=""/>
        <dsp:cNvSpPr/>
      </dsp:nvSpPr>
      <dsp:spPr>
        <a:xfrm>
          <a:off x="6881351" y="0"/>
          <a:ext cx="1910060" cy="249988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Tech. Limitations</a:t>
          </a:r>
          <a:endParaRPr lang="en-US" sz="1500" kern="1200" dirty="0"/>
        </a:p>
      </dsp:txBody>
      <dsp:txXfrm>
        <a:off x="7006345" y="0"/>
        <a:ext cx="1660072" cy="249988"/>
      </dsp:txXfrm>
    </dsp:sp>
    <dsp:sp modelId="{6ECE6DE6-EACE-4310-9AC5-A4713BFACF5F}">
      <dsp:nvSpPr>
        <dsp:cNvPr id="0" name=""/>
        <dsp:cNvSpPr/>
      </dsp:nvSpPr>
      <dsp:spPr>
        <a:xfrm>
          <a:off x="8600405" y="0"/>
          <a:ext cx="1910060" cy="249988"/>
        </a:xfrm>
        <a:prstGeom prst="chevron">
          <a:avLst/>
        </a:prstGeom>
        <a:solidFill>
          <a:schemeClr val="tx2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Future Work</a:t>
          </a:r>
          <a:endParaRPr lang="en-US" sz="1500" kern="1200" dirty="0"/>
        </a:p>
      </dsp:txBody>
      <dsp:txXfrm>
        <a:off x="8725399" y="0"/>
        <a:ext cx="1660072" cy="249988"/>
      </dsp:txXfrm>
    </dsp:sp>
  </dsp:spTree>
</dsp:drawing>
</file>

<file path=ppt/diagrams/drawing5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5E62C2-FDC7-422C-9DCF-48970522C1BA}">
      <dsp:nvSpPr>
        <dsp:cNvPr id="0" name=""/>
        <dsp:cNvSpPr/>
      </dsp:nvSpPr>
      <dsp:spPr>
        <a:xfrm>
          <a:off x="5134" y="0"/>
          <a:ext cx="1910060" cy="249988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Introduction</a:t>
          </a:r>
          <a:endParaRPr lang="en-US" sz="1500" kern="1200" dirty="0"/>
        </a:p>
      </dsp:txBody>
      <dsp:txXfrm>
        <a:off x="130128" y="0"/>
        <a:ext cx="1660072" cy="249988"/>
      </dsp:txXfrm>
    </dsp:sp>
    <dsp:sp modelId="{8119E358-620E-455E-A0A3-C57835FB82DD}">
      <dsp:nvSpPr>
        <dsp:cNvPr id="0" name=""/>
        <dsp:cNvSpPr/>
      </dsp:nvSpPr>
      <dsp:spPr>
        <a:xfrm>
          <a:off x="1724188" y="0"/>
          <a:ext cx="1910060" cy="249988"/>
        </a:xfrm>
        <a:prstGeom prst="chevron">
          <a:avLst/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Graphene CNN</a:t>
          </a:r>
          <a:endParaRPr lang="en-US" sz="1500" kern="1200" dirty="0"/>
        </a:p>
      </dsp:txBody>
      <dsp:txXfrm>
        <a:off x="1849182" y="0"/>
        <a:ext cx="1660072" cy="249988"/>
      </dsp:txXfrm>
    </dsp:sp>
    <dsp:sp modelId="{DDAF493E-6026-449D-AF9A-D88CC8DEE280}">
      <dsp:nvSpPr>
        <dsp:cNvPr id="0" name=""/>
        <dsp:cNvSpPr/>
      </dsp:nvSpPr>
      <dsp:spPr>
        <a:xfrm>
          <a:off x="3443242" y="0"/>
          <a:ext cx="1910060" cy="249988"/>
        </a:xfrm>
        <a:prstGeom prst="chevron">
          <a:avLst/>
        </a:prstGeom>
        <a:solidFill>
          <a:schemeClr val="accent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Low-loss Diode</a:t>
          </a:r>
          <a:endParaRPr lang="en-US" sz="1500" kern="1200" dirty="0"/>
        </a:p>
      </dsp:txBody>
      <dsp:txXfrm>
        <a:off x="3568236" y="0"/>
        <a:ext cx="1660072" cy="249988"/>
      </dsp:txXfrm>
    </dsp:sp>
    <dsp:sp modelId="{188CE91C-CE85-47EE-9AEA-5E2783DD1EEF}">
      <dsp:nvSpPr>
        <dsp:cNvPr id="0" name=""/>
        <dsp:cNvSpPr/>
      </dsp:nvSpPr>
      <dsp:spPr>
        <a:xfrm>
          <a:off x="5162296" y="0"/>
          <a:ext cx="1910060" cy="249988"/>
        </a:xfrm>
        <a:prstGeom prst="chevron">
          <a:avLst/>
        </a:prstGeom>
        <a:solidFill>
          <a:schemeClr val="accent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Diffusive Coupler</a:t>
          </a:r>
          <a:endParaRPr lang="en-US" sz="1500" kern="1200" dirty="0"/>
        </a:p>
      </dsp:txBody>
      <dsp:txXfrm>
        <a:off x="5287290" y="0"/>
        <a:ext cx="1660072" cy="249988"/>
      </dsp:txXfrm>
    </dsp:sp>
    <dsp:sp modelId="{D54F7E50-DEDA-4284-8A75-BD45409D9D1C}">
      <dsp:nvSpPr>
        <dsp:cNvPr id="0" name=""/>
        <dsp:cNvSpPr/>
      </dsp:nvSpPr>
      <dsp:spPr>
        <a:xfrm>
          <a:off x="6881351" y="0"/>
          <a:ext cx="1910060" cy="249988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Tech. Limitations</a:t>
          </a:r>
          <a:endParaRPr lang="en-US" sz="1500" kern="1200" dirty="0"/>
        </a:p>
      </dsp:txBody>
      <dsp:txXfrm>
        <a:off x="7006345" y="0"/>
        <a:ext cx="1660072" cy="249988"/>
      </dsp:txXfrm>
    </dsp:sp>
    <dsp:sp modelId="{6ECE6DE6-EACE-4310-9AC5-A4713BFACF5F}">
      <dsp:nvSpPr>
        <dsp:cNvPr id="0" name=""/>
        <dsp:cNvSpPr/>
      </dsp:nvSpPr>
      <dsp:spPr>
        <a:xfrm>
          <a:off x="8600405" y="0"/>
          <a:ext cx="1910060" cy="249988"/>
        </a:xfrm>
        <a:prstGeom prst="chevron">
          <a:avLst/>
        </a:prstGeom>
        <a:solidFill>
          <a:schemeClr val="tx2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Future Work</a:t>
          </a:r>
          <a:endParaRPr lang="en-US" sz="1500" kern="1200" dirty="0"/>
        </a:p>
      </dsp:txBody>
      <dsp:txXfrm>
        <a:off x="8725399" y="0"/>
        <a:ext cx="1660072" cy="249988"/>
      </dsp:txXfrm>
    </dsp:sp>
  </dsp:spTree>
</dsp:drawing>
</file>

<file path=ppt/diagrams/drawing5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5E62C2-FDC7-422C-9DCF-48970522C1BA}">
      <dsp:nvSpPr>
        <dsp:cNvPr id="0" name=""/>
        <dsp:cNvSpPr/>
      </dsp:nvSpPr>
      <dsp:spPr>
        <a:xfrm>
          <a:off x="5134" y="0"/>
          <a:ext cx="1910060" cy="249988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Introduction</a:t>
          </a:r>
          <a:endParaRPr lang="en-US" sz="1500" kern="1200" dirty="0"/>
        </a:p>
      </dsp:txBody>
      <dsp:txXfrm>
        <a:off x="130128" y="0"/>
        <a:ext cx="1660072" cy="249988"/>
      </dsp:txXfrm>
    </dsp:sp>
    <dsp:sp modelId="{8119E358-620E-455E-A0A3-C57835FB82DD}">
      <dsp:nvSpPr>
        <dsp:cNvPr id="0" name=""/>
        <dsp:cNvSpPr/>
      </dsp:nvSpPr>
      <dsp:spPr>
        <a:xfrm>
          <a:off x="1724188" y="0"/>
          <a:ext cx="1910060" cy="249988"/>
        </a:xfrm>
        <a:prstGeom prst="chevron">
          <a:avLst/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Graphene CNN</a:t>
          </a:r>
          <a:endParaRPr lang="en-US" sz="1500" kern="1200" dirty="0"/>
        </a:p>
      </dsp:txBody>
      <dsp:txXfrm>
        <a:off x="1849182" y="0"/>
        <a:ext cx="1660072" cy="249988"/>
      </dsp:txXfrm>
    </dsp:sp>
    <dsp:sp modelId="{DDAF493E-6026-449D-AF9A-D88CC8DEE280}">
      <dsp:nvSpPr>
        <dsp:cNvPr id="0" name=""/>
        <dsp:cNvSpPr/>
      </dsp:nvSpPr>
      <dsp:spPr>
        <a:xfrm>
          <a:off x="3443242" y="0"/>
          <a:ext cx="1910060" cy="249988"/>
        </a:xfrm>
        <a:prstGeom prst="chevron">
          <a:avLst/>
        </a:prstGeom>
        <a:solidFill>
          <a:schemeClr val="accent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Low-loss Diode</a:t>
          </a:r>
          <a:endParaRPr lang="en-US" sz="1500" kern="1200" dirty="0"/>
        </a:p>
      </dsp:txBody>
      <dsp:txXfrm>
        <a:off x="3568236" y="0"/>
        <a:ext cx="1660072" cy="249988"/>
      </dsp:txXfrm>
    </dsp:sp>
    <dsp:sp modelId="{188CE91C-CE85-47EE-9AEA-5E2783DD1EEF}">
      <dsp:nvSpPr>
        <dsp:cNvPr id="0" name=""/>
        <dsp:cNvSpPr/>
      </dsp:nvSpPr>
      <dsp:spPr>
        <a:xfrm>
          <a:off x="5162296" y="0"/>
          <a:ext cx="1910060" cy="249988"/>
        </a:xfrm>
        <a:prstGeom prst="chevron">
          <a:avLst/>
        </a:prstGeom>
        <a:solidFill>
          <a:schemeClr val="accent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Diffusive Coupler</a:t>
          </a:r>
          <a:endParaRPr lang="en-US" sz="1500" kern="1200" dirty="0"/>
        </a:p>
      </dsp:txBody>
      <dsp:txXfrm>
        <a:off x="5287290" y="0"/>
        <a:ext cx="1660072" cy="249988"/>
      </dsp:txXfrm>
    </dsp:sp>
    <dsp:sp modelId="{D54F7E50-DEDA-4284-8A75-BD45409D9D1C}">
      <dsp:nvSpPr>
        <dsp:cNvPr id="0" name=""/>
        <dsp:cNvSpPr/>
      </dsp:nvSpPr>
      <dsp:spPr>
        <a:xfrm>
          <a:off x="6881351" y="0"/>
          <a:ext cx="1910060" cy="249988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Tech. Limitations</a:t>
          </a:r>
          <a:endParaRPr lang="en-US" sz="1500" kern="1200" dirty="0"/>
        </a:p>
      </dsp:txBody>
      <dsp:txXfrm>
        <a:off x="7006345" y="0"/>
        <a:ext cx="1660072" cy="249988"/>
      </dsp:txXfrm>
    </dsp:sp>
    <dsp:sp modelId="{6ECE6DE6-EACE-4310-9AC5-A4713BFACF5F}">
      <dsp:nvSpPr>
        <dsp:cNvPr id="0" name=""/>
        <dsp:cNvSpPr/>
      </dsp:nvSpPr>
      <dsp:spPr>
        <a:xfrm>
          <a:off x="8600405" y="0"/>
          <a:ext cx="1910060" cy="249988"/>
        </a:xfrm>
        <a:prstGeom prst="chevron">
          <a:avLst/>
        </a:prstGeom>
        <a:solidFill>
          <a:schemeClr val="tx2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Future Work</a:t>
          </a:r>
          <a:endParaRPr lang="en-US" sz="1500" kern="1200" dirty="0"/>
        </a:p>
      </dsp:txBody>
      <dsp:txXfrm>
        <a:off x="8725399" y="0"/>
        <a:ext cx="1660072" cy="24998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377EFD8-E111-4557-8A4A-9951D5A97D09}">
      <dsp:nvSpPr>
        <dsp:cNvPr id="0" name=""/>
        <dsp:cNvSpPr/>
      </dsp:nvSpPr>
      <dsp:spPr>
        <a:xfrm>
          <a:off x="373343" y="0"/>
          <a:ext cx="4351338" cy="4351338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b="1" kern="1200" dirty="0"/>
            <a:t>System Architecture</a:t>
          </a:r>
        </a:p>
      </dsp:txBody>
      <dsp:txXfrm>
        <a:off x="1940695" y="217566"/>
        <a:ext cx="1216634" cy="652700"/>
      </dsp:txXfrm>
    </dsp:sp>
    <dsp:sp modelId="{DC17DF53-40A1-4F3E-9DD1-AC0C773DBC3D}">
      <dsp:nvSpPr>
        <dsp:cNvPr id="0" name=""/>
        <dsp:cNvSpPr/>
      </dsp:nvSpPr>
      <dsp:spPr>
        <a:xfrm>
          <a:off x="808477" y="870267"/>
          <a:ext cx="3481070" cy="348107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b="1" kern="1200" dirty="0"/>
            <a:t>Module</a:t>
          </a:r>
        </a:p>
      </dsp:txBody>
      <dsp:txXfrm>
        <a:off x="1940695" y="1079131"/>
        <a:ext cx="1216634" cy="626592"/>
      </dsp:txXfrm>
    </dsp:sp>
    <dsp:sp modelId="{831258B2-7187-479E-AB20-F85A6BFD8BCB}">
      <dsp:nvSpPr>
        <dsp:cNvPr id="0" name=""/>
        <dsp:cNvSpPr/>
      </dsp:nvSpPr>
      <dsp:spPr>
        <a:xfrm>
          <a:off x="1243611" y="1740535"/>
          <a:ext cx="2610802" cy="2610802"/>
        </a:xfrm>
        <a:prstGeom prst="ellipse">
          <a:avLst/>
        </a:prstGeom>
        <a:solidFill>
          <a:srgbClr val="92D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b="1" kern="1200" dirty="0"/>
            <a:t>Gate/Circuit</a:t>
          </a:r>
        </a:p>
      </dsp:txBody>
      <dsp:txXfrm>
        <a:off x="1940695" y="1936345"/>
        <a:ext cx="1216634" cy="587430"/>
      </dsp:txXfrm>
    </dsp:sp>
    <dsp:sp modelId="{A4C2D0C9-8BE4-444B-B4CD-289D06100A64}">
      <dsp:nvSpPr>
        <dsp:cNvPr id="0" name=""/>
        <dsp:cNvSpPr/>
      </dsp:nvSpPr>
      <dsp:spPr>
        <a:xfrm>
          <a:off x="1678745" y="2610802"/>
          <a:ext cx="1740535" cy="1740535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b="1" kern="1200" dirty="0"/>
            <a:t>Device</a:t>
          </a:r>
        </a:p>
      </dsp:txBody>
      <dsp:txXfrm>
        <a:off x="1933640" y="3045936"/>
        <a:ext cx="1230744" cy="870267"/>
      </dsp:txXfrm>
    </dsp:sp>
  </dsp:spTree>
</dsp:drawing>
</file>

<file path=ppt/diagrams/drawing6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5E62C2-FDC7-422C-9DCF-48970522C1BA}">
      <dsp:nvSpPr>
        <dsp:cNvPr id="0" name=""/>
        <dsp:cNvSpPr/>
      </dsp:nvSpPr>
      <dsp:spPr>
        <a:xfrm>
          <a:off x="5134" y="0"/>
          <a:ext cx="1910060" cy="249988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Introduction</a:t>
          </a:r>
          <a:endParaRPr lang="en-US" sz="1500" kern="1200" dirty="0"/>
        </a:p>
      </dsp:txBody>
      <dsp:txXfrm>
        <a:off x="130128" y="0"/>
        <a:ext cx="1660072" cy="249988"/>
      </dsp:txXfrm>
    </dsp:sp>
    <dsp:sp modelId="{8119E358-620E-455E-A0A3-C57835FB82DD}">
      <dsp:nvSpPr>
        <dsp:cNvPr id="0" name=""/>
        <dsp:cNvSpPr/>
      </dsp:nvSpPr>
      <dsp:spPr>
        <a:xfrm>
          <a:off x="1724188" y="0"/>
          <a:ext cx="1910060" cy="249988"/>
        </a:xfrm>
        <a:prstGeom prst="chevron">
          <a:avLst/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Graphene CNN</a:t>
          </a:r>
          <a:endParaRPr lang="en-US" sz="1500" kern="1200" dirty="0"/>
        </a:p>
      </dsp:txBody>
      <dsp:txXfrm>
        <a:off x="1849182" y="0"/>
        <a:ext cx="1660072" cy="249988"/>
      </dsp:txXfrm>
    </dsp:sp>
    <dsp:sp modelId="{DDAF493E-6026-449D-AF9A-D88CC8DEE280}">
      <dsp:nvSpPr>
        <dsp:cNvPr id="0" name=""/>
        <dsp:cNvSpPr/>
      </dsp:nvSpPr>
      <dsp:spPr>
        <a:xfrm>
          <a:off x="3443242" y="0"/>
          <a:ext cx="1910060" cy="249988"/>
        </a:xfrm>
        <a:prstGeom prst="chevron">
          <a:avLst/>
        </a:prstGeom>
        <a:solidFill>
          <a:schemeClr val="accent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Low-loss Diode</a:t>
          </a:r>
          <a:endParaRPr lang="en-US" sz="1500" kern="1200" dirty="0"/>
        </a:p>
      </dsp:txBody>
      <dsp:txXfrm>
        <a:off x="3568236" y="0"/>
        <a:ext cx="1660072" cy="249988"/>
      </dsp:txXfrm>
    </dsp:sp>
    <dsp:sp modelId="{188CE91C-CE85-47EE-9AEA-5E2783DD1EEF}">
      <dsp:nvSpPr>
        <dsp:cNvPr id="0" name=""/>
        <dsp:cNvSpPr/>
      </dsp:nvSpPr>
      <dsp:spPr>
        <a:xfrm>
          <a:off x="5162296" y="0"/>
          <a:ext cx="1910060" cy="249988"/>
        </a:xfrm>
        <a:prstGeom prst="chevron">
          <a:avLst/>
        </a:prstGeom>
        <a:solidFill>
          <a:schemeClr val="accent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Diffusive Coupler</a:t>
          </a:r>
          <a:endParaRPr lang="en-US" sz="1500" kern="1200" dirty="0"/>
        </a:p>
      </dsp:txBody>
      <dsp:txXfrm>
        <a:off x="5287290" y="0"/>
        <a:ext cx="1660072" cy="249988"/>
      </dsp:txXfrm>
    </dsp:sp>
    <dsp:sp modelId="{D54F7E50-DEDA-4284-8A75-BD45409D9D1C}">
      <dsp:nvSpPr>
        <dsp:cNvPr id="0" name=""/>
        <dsp:cNvSpPr/>
      </dsp:nvSpPr>
      <dsp:spPr>
        <a:xfrm>
          <a:off x="6881351" y="0"/>
          <a:ext cx="1910060" cy="249988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Tech. Limitations</a:t>
          </a:r>
          <a:endParaRPr lang="en-US" sz="1500" kern="1200" dirty="0"/>
        </a:p>
      </dsp:txBody>
      <dsp:txXfrm>
        <a:off x="7006345" y="0"/>
        <a:ext cx="1660072" cy="249988"/>
      </dsp:txXfrm>
    </dsp:sp>
    <dsp:sp modelId="{6ECE6DE6-EACE-4310-9AC5-A4713BFACF5F}">
      <dsp:nvSpPr>
        <dsp:cNvPr id="0" name=""/>
        <dsp:cNvSpPr/>
      </dsp:nvSpPr>
      <dsp:spPr>
        <a:xfrm>
          <a:off x="8600405" y="0"/>
          <a:ext cx="1910060" cy="249988"/>
        </a:xfrm>
        <a:prstGeom prst="chevron">
          <a:avLst/>
        </a:prstGeom>
        <a:solidFill>
          <a:schemeClr val="tx2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Future Work</a:t>
          </a:r>
          <a:endParaRPr lang="en-US" sz="1500" kern="1200" dirty="0"/>
        </a:p>
      </dsp:txBody>
      <dsp:txXfrm>
        <a:off x="8725399" y="0"/>
        <a:ext cx="1660072" cy="249988"/>
      </dsp:txXfrm>
    </dsp:sp>
  </dsp:spTree>
</dsp:drawing>
</file>

<file path=ppt/diagrams/drawing6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5E62C2-FDC7-422C-9DCF-48970522C1BA}">
      <dsp:nvSpPr>
        <dsp:cNvPr id="0" name=""/>
        <dsp:cNvSpPr/>
      </dsp:nvSpPr>
      <dsp:spPr>
        <a:xfrm>
          <a:off x="5134" y="0"/>
          <a:ext cx="1910060" cy="249988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Introduction</a:t>
          </a:r>
          <a:endParaRPr lang="en-US" sz="1500" kern="1200" dirty="0"/>
        </a:p>
      </dsp:txBody>
      <dsp:txXfrm>
        <a:off x="130128" y="0"/>
        <a:ext cx="1660072" cy="249988"/>
      </dsp:txXfrm>
    </dsp:sp>
    <dsp:sp modelId="{8119E358-620E-455E-A0A3-C57835FB82DD}">
      <dsp:nvSpPr>
        <dsp:cNvPr id="0" name=""/>
        <dsp:cNvSpPr/>
      </dsp:nvSpPr>
      <dsp:spPr>
        <a:xfrm>
          <a:off x="1724188" y="0"/>
          <a:ext cx="1910060" cy="249988"/>
        </a:xfrm>
        <a:prstGeom prst="chevron">
          <a:avLst/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Graphene CNN</a:t>
          </a:r>
          <a:endParaRPr lang="en-US" sz="1500" kern="1200" dirty="0"/>
        </a:p>
      </dsp:txBody>
      <dsp:txXfrm>
        <a:off x="1849182" y="0"/>
        <a:ext cx="1660072" cy="249988"/>
      </dsp:txXfrm>
    </dsp:sp>
    <dsp:sp modelId="{DDAF493E-6026-449D-AF9A-D88CC8DEE280}">
      <dsp:nvSpPr>
        <dsp:cNvPr id="0" name=""/>
        <dsp:cNvSpPr/>
      </dsp:nvSpPr>
      <dsp:spPr>
        <a:xfrm>
          <a:off x="3443242" y="0"/>
          <a:ext cx="1910060" cy="249988"/>
        </a:xfrm>
        <a:prstGeom prst="chevron">
          <a:avLst/>
        </a:prstGeom>
        <a:solidFill>
          <a:schemeClr val="accent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Low-loss Diode</a:t>
          </a:r>
          <a:endParaRPr lang="en-US" sz="1500" kern="1200" dirty="0"/>
        </a:p>
      </dsp:txBody>
      <dsp:txXfrm>
        <a:off x="3568236" y="0"/>
        <a:ext cx="1660072" cy="249988"/>
      </dsp:txXfrm>
    </dsp:sp>
    <dsp:sp modelId="{188CE91C-CE85-47EE-9AEA-5E2783DD1EEF}">
      <dsp:nvSpPr>
        <dsp:cNvPr id="0" name=""/>
        <dsp:cNvSpPr/>
      </dsp:nvSpPr>
      <dsp:spPr>
        <a:xfrm>
          <a:off x="5162296" y="0"/>
          <a:ext cx="1910060" cy="249988"/>
        </a:xfrm>
        <a:prstGeom prst="chevron">
          <a:avLst/>
        </a:prstGeom>
        <a:solidFill>
          <a:schemeClr val="accent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Diffusive Coupler</a:t>
          </a:r>
          <a:endParaRPr lang="en-US" sz="1500" kern="1200" dirty="0"/>
        </a:p>
      </dsp:txBody>
      <dsp:txXfrm>
        <a:off x="5287290" y="0"/>
        <a:ext cx="1660072" cy="249988"/>
      </dsp:txXfrm>
    </dsp:sp>
    <dsp:sp modelId="{D54F7E50-DEDA-4284-8A75-BD45409D9D1C}">
      <dsp:nvSpPr>
        <dsp:cNvPr id="0" name=""/>
        <dsp:cNvSpPr/>
      </dsp:nvSpPr>
      <dsp:spPr>
        <a:xfrm>
          <a:off x="6881351" y="0"/>
          <a:ext cx="1910060" cy="249988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Tech. Limitations</a:t>
          </a:r>
          <a:endParaRPr lang="en-US" sz="1500" kern="1200" dirty="0"/>
        </a:p>
      </dsp:txBody>
      <dsp:txXfrm>
        <a:off x="7006345" y="0"/>
        <a:ext cx="1660072" cy="249988"/>
      </dsp:txXfrm>
    </dsp:sp>
    <dsp:sp modelId="{6ECE6DE6-EACE-4310-9AC5-A4713BFACF5F}">
      <dsp:nvSpPr>
        <dsp:cNvPr id="0" name=""/>
        <dsp:cNvSpPr/>
      </dsp:nvSpPr>
      <dsp:spPr>
        <a:xfrm>
          <a:off x="8600405" y="0"/>
          <a:ext cx="1910060" cy="249988"/>
        </a:xfrm>
        <a:prstGeom prst="chevron">
          <a:avLst/>
        </a:prstGeom>
        <a:solidFill>
          <a:schemeClr val="tx2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Future Work</a:t>
          </a:r>
          <a:endParaRPr lang="en-US" sz="1500" kern="1200" dirty="0"/>
        </a:p>
      </dsp:txBody>
      <dsp:txXfrm>
        <a:off x="8725399" y="0"/>
        <a:ext cx="1660072" cy="249988"/>
      </dsp:txXfrm>
    </dsp:sp>
  </dsp:spTree>
</dsp:drawing>
</file>

<file path=ppt/diagrams/drawing6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5E62C2-FDC7-422C-9DCF-48970522C1BA}">
      <dsp:nvSpPr>
        <dsp:cNvPr id="0" name=""/>
        <dsp:cNvSpPr/>
      </dsp:nvSpPr>
      <dsp:spPr>
        <a:xfrm>
          <a:off x="5134" y="0"/>
          <a:ext cx="1910060" cy="249988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Introduction</a:t>
          </a:r>
          <a:endParaRPr lang="en-US" sz="1500" kern="1200" dirty="0"/>
        </a:p>
      </dsp:txBody>
      <dsp:txXfrm>
        <a:off x="130128" y="0"/>
        <a:ext cx="1660072" cy="249988"/>
      </dsp:txXfrm>
    </dsp:sp>
    <dsp:sp modelId="{8119E358-620E-455E-A0A3-C57835FB82DD}">
      <dsp:nvSpPr>
        <dsp:cNvPr id="0" name=""/>
        <dsp:cNvSpPr/>
      </dsp:nvSpPr>
      <dsp:spPr>
        <a:xfrm>
          <a:off x="1724188" y="0"/>
          <a:ext cx="1910060" cy="249988"/>
        </a:xfrm>
        <a:prstGeom prst="chevron">
          <a:avLst/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Graphene CNN</a:t>
          </a:r>
          <a:endParaRPr lang="en-US" sz="1500" kern="1200" dirty="0"/>
        </a:p>
      </dsp:txBody>
      <dsp:txXfrm>
        <a:off x="1849182" y="0"/>
        <a:ext cx="1660072" cy="249988"/>
      </dsp:txXfrm>
    </dsp:sp>
    <dsp:sp modelId="{DDAF493E-6026-449D-AF9A-D88CC8DEE280}">
      <dsp:nvSpPr>
        <dsp:cNvPr id="0" name=""/>
        <dsp:cNvSpPr/>
      </dsp:nvSpPr>
      <dsp:spPr>
        <a:xfrm>
          <a:off x="3443242" y="0"/>
          <a:ext cx="1910060" cy="249988"/>
        </a:xfrm>
        <a:prstGeom prst="chevron">
          <a:avLst/>
        </a:prstGeom>
        <a:solidFill>
          <a:schemeClr val="accent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Low-loss Diode</a:t>
          </a:r>
          <a:endParaRPr lang="en-US" sz="1500" kern="1200" dirty="0"/>
        </a:p>
      </dsp:txBody>
      <dsp:txXfrm>
        <a:off x="3568236" y="0"/>
        <a:ext cx="1660072" cy="249988"/>
      </dsp:txXfrm>
    </dsp:sp>
    <dsp:sp modelId="{188CE91C-CE85-47EE-9AEA-5E2783DD1EEF}">
      <dsp:nvSpPr>
        <dsp:cNvPr id="0" name=""/>
        <dsp:cNvSpPr/>
      </dsp:nvSpPr>
      <dsp:spPr>
        <a:xfrm>
          <a:off x="5162296" y="0"/>
          <a:ext cx="1910060" cy="249988"/>
        </a:xfrm>
        <a:prstGeom prst="chevron">
          <a:avLst/>
        </a:prstGeom>
        <a:solidFill>
          <a:schemeClr val="accent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Diffusive Coupler</a:t>
          </a:r>
          <a:endParaRPr lang="en-US" sz="1500" kern="1200" dirty="0"/>
        </a:p>
      </dsp:txBody>
      <dsp:txXfrm>
        <a:off x="5287290" y="0"/>
        <a:ext cx="1660072" cy="249988"/>
      </dsp:txXfrm>
    </dsp:sp>
    <dsp:sp modelId="{D54F7E50-DEDA-4284-8A75-BD45409D9D1C}">
      <dsp:nvSpPr>
        <dsp:cNvPr id="0" name=""/>
        <dsp:cNvSpPr/>
      </dsp:nvSpPr>
      <dsp:spPr>
        <a:xfrm>
          <a:off x="6881351" y="0"/>
          <a:ext cx="1910060" cy="249988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Tech. Limitations</a:t>
          </a:r>
          <a:endParaRPr lang="en-US" sz="1500" kern="1200" dirty="0"/>
        </a:p>
      </dsp:txBody>
      <dsp:txXfrm>
        <a:off x="7006345" y="0"/>
        <a:ext cx="1660072" cy="249988"/>
      </dsp:txXfrm>
    </dsp:sp>
    <dsp:sp modelId="{6ECE6DE6-EACE-4310-9AC5-A4713BFACF5F}">
      <dsp:nvSpPr>
        <dsp:cNvPr id="0" name=""/>
        <dsp:cNvSpPr/>
      </dsp:nvSpPr>
      <dsp:spPr>
        <a:xfrm>
          <a:off x="8600405" y="0"/>
          <a:ext cx="1910060" cy="249988"/>
        </a:xfrm>
        <a:prstGeom prst="chevron">
          <a:avLst/>
        </a:prstGeom>
        <a:solidFill>
          <a:schemeClr val="tx2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Future Work</a:t>
          </a:r>
          <a:endParaRPr lang="en-US" sz="1500" kern="1200" dirty="0"/>
        </a:p>
      </dsp:txBody>
      <dsp:txXfrm>
        <a:off x="8725399" y="0"/>
        <a:ext cx="1660072" cy="249988"/>
      </dsp:txXfrm>
    </dsp:sp>
  </dsp:spTree>
</dsp:drawing>
</file>

<file path=ppt/diagrams/drawing6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76D0EF-D463-4A7A-9330-4493B6DD47CD}">
      <dsp:nvSpPr>
        <dsp:cNvPr id="0" name=""/>
        <dsp:cNvSpPr/>
      </dsp:nvSpPr>
      <dsp:spPr>
        <a:xfrm rot="10800000">
          <a:off x="1983253" y="3129"/>
          <a:ext cx="6992874" cy="887561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1390" tIns="91440" rIns="170688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All-Graphene Neuromorphic Computing</a:t>
          </a:r>
          <a:endParaRPr lang="en-US" sz="2400" kern="1200" dirty="0"/>
        </a:p>
      </dsp:txBody>
      <dsp:txXfrm rot="10800000">
        <a:off x="2205143" y="3129"/>
        <a:ext cx="6770984" cy="887561"/>
      </dsp:txXfrm>
    </dsp:sp>
    <dsp:sp modelId="{6B271500-D430-4F38-ACC8-D474427E6615}">
      <dsp:nvSpPr>
        <dsp:cNvPr id="0" name=""/>
        <dsp:cNvSpPr/>
      </dsp:nvSpPr>
      <dsp:spPr>
        <a:xfrm>
          <a:off x="1539472" y="3129"/>
          <a:ext cx="887561" cy="887561"/>
        </a:xfrm>
        <a:prstGeom prst="ellipse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000" r="-4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22AA7E8-0B44-4842-93BD-5817F3934EAE}">
      <dsp:nvSpPr>
        <dsp:cNvPr id="0" name=""/>
        <dsp:cNvSpPr/>
      </dsp:nvSpPr>
      <dsp:spPr>
        <a:xfrm rot="10800000">
          <a:off x="1983253" y="1155635"/>
          <a:ext cx="6992874" cy="887561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1390" tIns="91440" rIns="170688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Low-loss Graphene Diodes</a:t>
          </a:r>
          <a:endParaRPr lang="en-US" sz="2400" kern="1200" dirty="0"/>
        </a:p>
      </dsp:txBody>
      <dsp:txXfrm rot="10800000">
        <a:off x="2205143" y="1155635"/>
        <a:ext cx="6770984" cy="887561"/>
      </dsp:txXfrm>
    </dsp:sp>
    <dsp:sp modelId="{84B65CD5-7C3B-42C8-916B-B38DD4AEF922}">
      <dsp:nvSpPr>
        <dsp:cNvPr id="0" name=""/>
        <dsp:cNvSpPr/>
      </dsp:nvSpPr>
      <dsp:spPr>
        <a:xfrm>
          <a:off x="1539472" y="1155635"/>
          <a:ext cx="887561" cy="887561"/>
        </a:xfrm>
        <a:prstGeom prst="ellipse">
          <a:avLst/>
        </a:prstGeom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2000" r="-32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D0952A7-08D8-4B1B-B388-8183659432D2}">
      <dsp:nvSpPr>
        <dsp:cNvPr id="0" name=""/>
        <dsp:cNvSpPr/>
      </dsp:nvSpPr>
      <dsp:spPr>
        <a:xfrm rot="10800000">
          <a:off x="1983253" y="2308140"/>
          <a:ext cx="6992874" cy="887561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1390" tIns="91440" rIns="170688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Current Coupling in Diffusive-Transport Graphene</a:t>
          </a:r>
          <a:endParaRPr lang="en-US" sz="2400" kern="1200" dirty="0"/>
        </a:p>
      </dsp:txBody>
      <dsp:txXfrm rot="10800000">
        <a:off x="2205143" y="2308140"/>
        <a:ext cx="6770984" cy="887561"/>
      </dsp:txXfrm>
    </dsp:sp>
    <dsp:sp modelId="{93AB449C-BFCD-4792-903C-C51DA6CA1E01}">
      <dsp:nvSpPr>
        <dsp:cNvPr id="0" name=""/>
        <dsp:cNvSpPr/>
      </dsp:nvSpPr>
      <dsp:spPr>
        <a:xfrm>
          <a:off x="1539472" y="2308140"/>
          <a:ext cx="887561" cy="887561"/>
        </a:xfrm>
        <a:prstGeom prst="ellipse">
          <a:avLst/>
        </a:prstGeom>
        <a:blipFill dpi="0" rotWithShape="1"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4237" t="-17302" r="-76123" b="-5212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913F7A8-4E41-4DC5-8ED1-5928FABBB18D}">
      <dsp:nvSpPr>
        <dsp:cNvPr id="0" name=""/>
        <dsp:cNvSpPr/>
      </dsp:nvSpPr>
      <dsp:spPr>
        <a:xfrm rot="10800000">
          <a:off x="1983253" y="3460646"/>
          <a:ext cx="6992874" cy="887561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1390" tIns="91440" rIns="170688" bIns="91440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Current Technological Limitations </a:t>
          </a:r>
          <a:endParaRPr lang="en-US" sz="2400" kern="1200" dirty="0"/>
        </a:p>
      </dsp:txBody>
      <dsp:txXfrm rot="10800000">
        <a:off x="2205143" y="3460646"/>
        <a:ext cx="6770984" cy="887561"/>
      </dsp:txXfrm>
    </dsp:sp>
    <dsp:sp modelId="{F3865E5B-7786-4307-9045-B69939F8FDC0}">
      <dsp:nvSpPr>
        <dsp:cNvPr id="0" name=""/>
        <dsp:cNvSpPr/>
      </dsp:nvSpPr>
      <dsp:spPr>
        <a:xfrm>
          <a:off x="1539472" y="3460646"/>
          <a:ext cx="887561" cy="887561"/>
        </a:xfrm>
        <a:prstGeom prst="ellipse">
          <a:avLst/>
        </a:prstGeom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1000" r="-21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6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5E62C2-FDC7-422C-9DCF-48970522C1BA}">
      <dsp:nvSpPr>
        <dsp:cNvPr id="0" name=""/>
        <dsp:cNvSpPr/>
      </dsp:nvSpPr>
      <dsp:spPr>
        <a:xfrm>
          <a:off x="5134" y="0"/>
          <a:ext cx="1910060" cy="249988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Introduction</a:t>
          </a:r>
          <a:endParaRPr lang="en-US" sz="1500" kern="1200" dirty="0"/>
        </a:p>
      </dsp:txBody>
      <dsp:txXfrm>
        <a:off x="130128" y="0"/>
        <a:ext cx="1660072" cy="249988"/>
      </dsp:txXfrm>
    </dsp:sp>
    <dsp:sp modelId="{8119E358-620E-455E-A0A3-C57835FB82DD}">
      <dsp:nvSpPr>
        <dsp:cNvPr id="0" name=""/>
        <dsp:cNvSpPr/>
      </dsp:nvSpPr>
      <dsp:spPr>
        <a:xfrm>
          <a:off x="1724188" y="0"/>
          <a:ext cx="1910060" cy="249988"/>
        </a:xfrm>
        <a:prstGeom prst="chevron">
          <a:avLst/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Graphene CNN</a:t>
          </a:r>
          <a:endParaRPr lang="en-US" sz="1500" kern="1200" dirty="0"/>
        </a:p>
      </dsp:txBody>
      <dsp:txXfrm>
        <a:off x="1849182" y="0"/>
        <a:ext cx="1660072" cy="249988"/>
      </dsp:txXfrm>
    </dsp:sp>
    <dsp:sp modelId="{DDAF493E-6026-449D-AF9A-D88CC8DEE280}">
      <dsp:nvSpPr>
        <dsp:cNvPr id="0" name=""/>
        <dsp:cNvSpPr/>
      </dsp:nvSpPr>
      <dsp:spPr>
        <a:xfrm>
          <a:off x="3443242" y="0"/>
          <a:ext cx="1910060" cy="249988"/>
        </a:xfrm>
        <a:prstGeom prst="chevron">
          <a:avLst/>
        </a:prstGeom>
        <a:solidFill>
          <a:schemeClr val="accent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Low-loss Diode</a:t>
          </a:r>
          <a:endParaRPr lang="en-US" sz="1500" kern="1200" dirty="0"/>
        </a:p>
      </dsp:txBody>
      <dsp:txXfrm>
        <a:off x="3568236" y="0"/>
        <a:ext cx="1660072" cy="249988"/>
      </dsp:txXfrm>
    </dsp:sp>
    <dsp:sp modelId="{188CE91C-CE85-47EE-9AEA-5E2783DD1EEF}">
      <dsp:nvSpPr>
        <dsp:cNvPr id="0" name=""/>
        <dsp:cNvSpPr/>
      </dsp:nvSpPr>
      <dsp:spPr>
        <a:xfrm>
          <a:off x="5162296" y="0"/>
          <a:ext cx="1910060" cy="249988"/>
        </a:xfrm>
        <a:prstGeom prst="chevron">
          <a:avLst/>
        </a:prstGeom>
        <a:solidFill>
          <a:schemeClr val="accent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Diffusive Coupler</a:t>
          </a:r>
          <a:endParaRPr lang="en-US" sz="1500" kern="1200" dirty="0"/>
        </a:p>
      </dsp:txBody>
      <dsp:txXfrm>
        <a:off x="5287290" y="0"/>
        <a:ext cx="1660072" cy="249988"/>
      </dsp:txXfrm>
    </dsp:sp>
    <dsp:sp modelId="{D54F7E50-DEDA-4284-8A75-BD45409D9D1C}">
      <dsp:nvSpPr>
        <dsp:cNvPr id="0" name=""/>
        <dsp:cNvSpPr/>
      </dsp:nvSpPr>
      <dsp:spPr>
        <a:xfrm>
          <a:off x="6881351" y="0"/>
          <a:ext cx="1910060" cy="249988"/>
        </a:xfrm>
        <a:prstGeom prst="chevron">
          <a:avLst/>
        </a:prstGeom>
        <a:solidFill>
          <a:schemeClr val="accent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Tech. Limitations</a:t>
          </a:r>
          <a:endParaRPr lang="en-US" sz="1500" kern="1200" dirty="0"/>
        </a:p>
      </dsp:txBody>
      <dsp:txXfrm>
        <a:off x="7006345" y="0"/>
        <a:ext cx="1660072" cy="249988"/>
      </dsp:txXfrm>
    </dsp:sp>
    <dsp:sp modelId="{6ECE6DE6-EACE-4310-9AC5-A4713BFACF5F}">
      <dsp:nvSpPr>
        <dsp:cNvPr id="0" name=""/>
        <dsp:cNvSpPr/>
      </dsp:nvSpPr>
      <dsp:spPr>
        <a:xfrm>
          <a:off x="8600405" y="0"/>
          <a:ext cx="1910060" cy="249988"/>
        </a:xfrm>
        <a:prstGeom prst="chevron">
          <a:avLst/>
        </a:prstGeom>
        <a:solidFill>
          <a:schemeClr val="tx2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Future Work</a:t>
          </a:r>
          <a:endParaRPr lang="en-US" sz="1500" kern="1200" dirty="0"/>
        </a:p>
      </dsp:txBody>
      <dsp:txXfrm>
        <a:off x="8725399" y="0"/>
        <a:ext cx="1660072" cy="249988"/>
      </dsp:txXfrm>
    </dsp:sp>
  </dsp:spTree>
</dsp:drawing>
</file>

<file path=ppt/diagrams/drawing6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5E62C2-FDC7-422C-9DCF-48970522C1BA}">
      <dsp:nvSpPr>
        <dsp:cNvPr id="0" name=""/>
        <dsp:cNvSpPr/>
      </dsp:nvSpPr>
      <dsp:spPr>
        <a:xfrm>
          <a:off x="5134" y="0"/>
          <a:ext cx="1910060" cy="249988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Introduction</a:t>
          </a:r>
          <a:endParaRPr lang="en-US" sz="1500" kern="1200" dirty="0"/>
        </a:p>
      </dsp:txBody>
      <dsp:txXfrm>
        <a:off x="130128" y="0"/>
        <a:ext cx="1660072" cy="249988"/>
      </dsp:txXfrm>
    </dsp:sp>
    <dsp:sp modelId="{8119E358-620E-455E-A0A3-C57835FB82DD}">
      <dsp:nvSpPr>
        <dsp:cNvPr id="0" name=""/>
        <dsp:cNvSpPr/>
      </dsp:nvSpPr>
      <dsp:spPr>
        <a:xfrm>
          <a:off x="1724188" y="0"/>
          <a:ext cx="1910060" cy="249988"/>
        </a:xfrm>
        <a:prstGeom prst="chevron">
          <a:avLst/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Graphene CNN</a:t>
          </a:r>
          <a:endParaRPr lang="en-US" sz="1500" kern="1200" dirty="0"/>
        </a:p>
      </dsp:txBody>
      <dsp:txXfrm>
        <a:off x="1849182" y="0"/>
        <a:ext cx="1660072" cy="249988"/>
      </dsp:txXfrm>
    </dsp:sp>
    <dsp:sp modelId="{DDAF493E-6026-449D-AF9A-D88CC8DEE280}">
      <dsp:nvSpPr>
        <dsp:cNvPr id="0" name=""/>
        <dsp:cNvSpPr/>
      </dsp:nvSpPr>
      <dsp:spPr>
        <a:xfrm>
          <a:off x="3443242" y="0"/>
          <a:ext cx="1910060" cy="249988"/>
        </a:xfrm>
        <a:prstGeom prst="chevron">
          <a:avLst/>
        </a:prstGeom>
        <a:solidFill>
          <a:schemeClr val="accent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Low-loss Diode</a:t>
          </a:r>
          <a:endParaRPr lang="en-US" sz="1500" kern="1200" dirty="0"/>
        </a:p>
      </dsp:txBody>
      <dsp:txXfrm>
        <a:off x="3568236" y="0"/>
        <a:ext cx="1660072" cy="249988"/>
      </dsp:txXfrm>
    </dsp:sp>
    <dsp:sp modelId="{188CE91C-CE85-47EE-9AEA-5E2783DD1EEF}">
      <dsp:nvSpPr>
        <dsp:cNvPr id="0" name=""/>
        <dsp:cNvSpPr/>
      </dsp:nvSpPr>
      <dsp:spPr>
        <a:xfrm>
          <a:off x="5162296" y="0"/>
          <a:ext cx="1910060" cy="249988"/>
        </a:xfrm>
        <a:prstGeom prst="chevron">
          <a:avLst/>
        </a:prstGeom>
        <a:solidFill>
          <a:schemeClr val="accent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Diffusive Coupler</a:t>
          </a:r>
          <a:endParaRPr lang="en-US" sz="1500" kern="1200" dirty="0"/>
        </a:p>
      </dsp:txBody>
      <dsp:txXfrm>
        <a:off x="5287290" y="0"/>
        <a:ext cx="1660072" cy="249988"/>
      </dsp:txXfrm>
    </dsp:sp>
    <dsp:sp modelId="{D54F7E50-DEDA-4284-8A75-BD45409D9D1C}">
      <dsp:nvSpPr>
        <dsp:cNvPr id="0" name=""/>
        <dsp:cNvSpPr/>
      </dsp:nvSpPr>
      <dsp:spPr>
        <a:xfrm>
          <a:off x="6881351" y="0"/>
          <a:ext cx="1910060" cy="249988"/>
        </a:xfrm>
        <a:prstGeom prst="chevron">
          <a:avLst/>
        </a:prstGeom>
        <a:solidFill>
          <a:schemeClr val="accent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Tech. Limitations</a:t>
          </a:r>
          <a:endParaRPr lang="en-US" sz="1500" kern="1200" dirty="0"/>
        </a:p>
      </dsp:txBody>
      <dsp:txXfrm>
        <a:off x="7006345" y="0"/>
        <a:ext cx="1660072" cy="249988"/>
      </dsp:txXfrm>
    </dsp:sp>
    <dsp:sp modelId="{6ECE6DE6-EACE-4310-9AC5-A4713BFACF5F}">
      <dsp:nvSpPr>
        <dsp:cNvPr id="0" name=""/>
        <dsp:cNvSpPr/>
      </dsp:nvSpPr>
      <dsp:spPr>
        <a:xfrm>
          <a:off x="8600405" y="0"/>
          <a:ext cx="1910060" cy="249988"/>
        </a:xfrm>
        <a:prstGeom prst="chevron">
          <a:avLst/>
        </a:prstGeom>
        <a:solidFill>
          <a:schemeClr val="tx2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Future Work</a:t>
          </a:r>
          <a:endParaRPr lang="en-US" sz="1500" kern="1200" dirty="0"/>
        </a:p>
      </dsp:txBody>
      <dsp:txXfrm>
        <a:off x="8725399" y="0"/>
        <a:ext cx="1660072" cy="249988"/>
      </dsp:txXfrm>
    </dsp:sp>
  </dsp:spTree>
</dsp:drawing>
</file>

<file path=ppt/diagrams/drawing6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5E62C2-FDC7-422C-9DCF-48970522C1BA}">
      <dsp:nvSpPr>
        <dsp:cNvPr id="0" name=""/>
        <dsp:cNvSpPr/>
      </dsp:nvSpPr>
      <dsp:spPr>
        <a:xfrm>
          <a:off x="5134" y="0"/>
          <a:ext cx="1910060" cy="249988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Introduction</a:t>
          </a:r>
          <a:endParaRPr lang="en-US" sz="1500" kern="1200" dirty="0"/>
        </a:p>
      </dsp:txBody>
      <dsp:txXfrm>
        <a:off x="130128" y="0"/>
        <a:ext cx="1660072" cy="249988"/>
      </dsp:txXfrm>
    </dsp:sp>
    <dsp:sp modelId="{8119E358-620E-455E-A0A3-C57835FB82DD}">
      <dsp:nvSpPr>
        <dsp:cNvPr id="0" name=""/>
        <dsp:cNvSpPr/>
      </dsp:nvSpPr>
      <dsp:spPr>
        <a:xfrm>
          <a:off x="1724188" y="0"/>
          <a:ext cx="1910060" cy="249988"/>
        </a:xfrm>
        <a:prstGeom prst="chevron">
          <a:avLst/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Graphene CNN</a:t>
          </a:r>
          <a:endParaRPr lang="en-US" sz="1500" kern="1200" dirty="0"/>
        </a:p>
      </dsp:txBody>
      <dsp:txXfrm>
        <a:off x="1849182" y="0"/>
        <a:ext cx="1660072" cy="249988"/>
      </dsp:txXfrm>
    </dsp:sp>
    <dsp:sp modelId="{DDAF493E-6026-449D-AF9A-D88CC8DEE280}">
      <dsp:nvSpPr>
        <dsp:cNvPr id="0" name=""/>
        <dsp:cNvSpPr/>
      </dsp:nvSpPr>
      <dsp:spPr>
        <a:xfrm>
          <a:off x="3443242" y="0"/>
          <a:ext cx="1910060" cy="249988"/>
        </a:xfrm>
        <a:prstGeom prst="chevron">
          <a:avLst/>
        </a:prstGeom>
        <a:solidFill>
          <a:schemeClr val="accent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Low-loss Diode</a:t>
          </a:r>
          <a:endParaRPr lang="en-US" sz="1500" kern="1200" dirty="0"/>
        </a:p>
      </dsp:txBody>
      <dsp:txXfrm>
        <a:off x="3568236" y="0"/>
        <a:ext cx="1660072" cy="249988"/>
      </dsp:txXfrm>
    </dsp:sp>
    <dsp:sp modelId="{188CE91C-CE85-47EE-9AEA-5E2783DD1EEF}">
      <dsp:nvSpPr>
        <dsp:cNvPr id="0" name=""/>
        <dsp:cNvSpPr/>
      </dsp:nvSpPr>
      <dsp:spPr>
        <a:xfrm>
          <a:off x="5162296" y="0"/>
          <a:ext cx="1910060" cy="249988"/>
        </a:xfrm>
        <a:prstGeom prst="chevron">
          <a:avLst/>
        </a:prstGeom>
        <a:solidFill>
          <a:schemeClr val="accent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Diffusive Coupler</a:t>
          </a:r>
          <a:endParaRPr lang="en-US" sz="1500" kern="1200" dirty="0"/>
        </a:p>
      </dsp:txBody>
      <dsp:txXfrm>
        <a:off x="5287290" y="0"/>
        <a:ext cx="1660072" cy="249988"/>
      </dsp:txXfrm>
    </dsp:sp>
    <dsp:sp modelId="{D54F7E50-DEDA-4284-8A75-BD45409D9D1C}">
      <dsp:nvSpPr>
        <dsp:cNvPr id="0" name=""/>
        <dsp:cNvSpPr/>
      </dsp:nvSpPr>
      <dsp:spPr>
        <a:xfrm>
          <a:off x="6881351" y="0"/>
          <a:ext cx="1910060" cy="249988"/>
        </a:xfrm>
        <a:prstGeom prst="chevron">
          <a:avLst/>
        </a:prstGeom>
        <a:solidFill>
          <a:schemeClr val="accent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Tech. Limitations</a:t>
          </a:r>
          <a:endParaRPr lang="en-US" sz="1500" kern="1200" dirty="0"/>
        </a:p>
      </dsp:txBody>
      <dsp:txXfrm>
        <a:off x="7006345" y="0"/>
        <a:ext cx="1660072" cy="249988"/>
      </dsp:txXfrm>
    </dsp:sp>
    <dsp:sp modelId="{6ECE6DE6-EACE-4310-9AC5-A4713BFACF5F}">
      <dsp:nvSpPr>
        <dsp:cNvPr id="0" name=""/>
        <dsp:cNvSpPr/>
      </dsp:nvSpPr>
      <dsp:spPr>
        <a:xfrm>
          <a:off x="8600405" y="0"/>
          <a:ext cx="1910060" cy="249988"/>
        </a:xfrm>
        <a:prstGeom prst="chevron">
          <a:avLst/>
        </a:prstGeom>
        <a:solidFill>
          <a:schemeClr val="tx2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Future Work</a:t>
          </a:r>
          <a:endParaRPr lang="en-US" sz="1500" kern="1200" dirty="0"/>
        </a:p>
      </dsp:txBody>
      <dsp:txXfrm>
        <a:off x="8725399" y="0"/>
        <a:ext cx="1660072" cy="249988"/>
      </dsp:txXfrm>
    </dsp:sp>
  </dsp:spTree>
</dsp:drawing>
</file>

<file path=ppt/diagrams/drawing6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5E62C2-FDC7-422C-9DCF-48970522C1BA}">
      <dsp:nvSpPr>
        <dsp:cNvPr id="0" name=""/>
        <dsp:cNvSpPr/>
      </dsp:nvSpPr>
      <dsp:spPr>
        <a:xfrm>
          <a:off x="5134" y="0"/>
          <a:ext cx="1910060" cy="249988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Introduction</a:t>
          </a:r>
          <a:endParaRPr lang="en-US" sz="1500" kern="1200" dirty="0"/>
        </a:p>
      </dsp:txBody>
      <dsp:txXfrm>
        <a:off x="130128" y="0"/>
        <a:ext cx="1660072" cy="249988"/>
      </dsp:txXfrm>
    </dsp:sp>
    <dsp:sp modelId="{8119E358-620E-455E-A0A3-C57835FB82DD}">
      <dsp:nvSpPr>
        <dsp:cNvPr id="0" name=""/>
        <dsp:cNvSpPr/>
      </dsp:nvSpPr>
      <dsp:spPr>
        <a:xfrm>
          <a:off x="1724188" y="0"/>
          <a:ext cx="1910060" cy="249988"/>
        </a:xfrm>
        <a:prstGeom prst="chevron">
          <a:avLst/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Graphene CNN</a:t>
          </a:r>
          <a:endParaRPr lang="en-US" sz="1500" kern="1200" dirty="0"/>
        </a:p>
      </dsp:txBody>
      <dsp:txXfrm>
        <a:off x="1849182" y="0"/>
        <a:ext cx="1660072" cy="249988"/>
      </dsp:txXfrm>
    </dsp:sp>
    <dsp:sp modelId="{DDAF493E-6026-449D-AF9A-D88CC8DEE280}">
      <dsp:nvSpPr>
        <dsp:cNvPr id="0" name=""/>
        <dsp:cNvSpPr/>
      </dsp:nvSpPr>
      <dsp:spPr>
        <a:xfrm>
          <a:off x="3443242" y="0"/>
          <a:ext cx="1910060" cy="249988"/>
        </a:xfrm>
        <a:prstGeom prst="chevron">
          <a:avLst/>
        </a:prstGeom>
        <a:solidFill>
          <a:schemeClr val="accent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Low-loss Diode</a:t>
          </a:r>
          <a:endParaRPr lang="en-US" sz="1500" kern="1200" dirty="0"/>
        </a:p>
      </dsp:txBody>
      <dsp:txXfrm>
        <a:off x="3568236" y="0"/>
        <a:ext cx="1660072" cy="249988"/>
      </dsp:txXfrm>
    </dsp:sp>
    <dsp:sp modelId="{188CE91C-CE85-47EE-9AEA-5E2783DD1EEF}">
      <dsp:nvSpPr>
        <dsp:cNvPr id="0" name=""/>
        <dsp:cNvSpPr/>
      </dsp:nvSpPr>
      <dsp:spPr>
        <a:xfrm>
          <a:off x="5162296" y="0"/>
          <a:ext cx="1910060" cy="249988"/>
        </a:xfrm>
        <a:prstGeom prst="chevron">
          <a:avLst/>
        </a:prstGeom>
        <a:solidFill>
          <a:schemeClr val="accent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Diffusive Coupler</a:t>
          </a:r>
          <a:endParaRPr lang="en-US" sz="1500" kern="1200" dirty="0"/>
        </a:p>
      </dsp:txBody>
      <dsp:txXfrm>
        <a:off x="5287290" y="0"/>
        <a:ext cx="1660072" cy="249988"/>
      </dsp:txXfrm>
    </dsp:sp>
    <dsp:sp modelId="{D54F7E50-DEDA-4284-8A75-BD45409D9D1C}">
      <dsp:nvSpPr>
        <dsp:cNvPr id="0" name=""/>
        <dsp:cNvSpPr/>
      </dsp:nvSpPr>
      <dsp:spPr>
        <a:xfrm>
          <a:off x="6881351" y="0"/>
          <a:ext cx="1910060" cy="249988"/>
        </a:xfrm>
        <a:prstGeom prst="chevron">
          <a:avLst/>
        </a:prstGeom>
        <a:solidFill>
          <a:schemeClr val="accent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Tech. Limitations</a:t>
          </a:r>
          <a:endParaRPr lang="en-US" sz="1500" kern="1200" dirty="0"/>
        </a:p>
      </dsp:txBody>
      <dsp:txXfrm>
        <a:off x="7006345" y="0"/>
        <a:ext cx="1660072" cy="249988"/>
      </dsp:txXfrm>
    </dsp:sp>
    <dsp:sp modelId="{6ECE6DE6-EACE-4310-9AC5-A4713BFACF5F}">
      <dsp:nvSpPr>
        <dsp:cNvPr id="0" name=""/>
        <dsp:cNvSpPr/>
      </dsp:nvSpPr>
      <dsp:spPr>
        <a:xfrm>
          <a:off x="8600405" y="0"/>
          <a:ext cx="1910060" cy="249988"/>
        </a:xfrm>
        <a:prstGeom prst="chevron">
          <a:avLst/>
        </a:prstGeom>
        <a:solidFill>
          <a:schemeClr val="tx2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Future Work</a:t>
          </a:r>
          <a:endParaRPr lang="en-US" sz="1500" kern="1200" dirty="0"/>
        </a:p>
      </dsp:txBody>
      <dsp:txXfrm>
        <a:off x="8725399" y="0"/>
        <a:ext cx="1660072" cy="249988"/>
      </dsp:txXfrm>
    </dsp:sp>
  </dsp:spTree>
</dsp:drawing>
</file>

<file path=ppt/diagrams/drawing6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5E62C2-FDC7-422C-9DCF-48970522C1BA}">
      <dsp:nvSpPr>
        <dsp:cNvPr id="0" name=""/>
        <dsp:cNvSpPr/>
      </dsp:nvSpPr>
      <dsp:spPr>
        <a:xfrm>
          <a:off x="5134" y="0"/>
          <a:ext cx="1910060" cy="249988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Introduction</a:t>
          </a:r>
          <a:endParaRPr lang="en-US" sz="1500" kern="1200" dirty="0"/>
        </a:p>
      </dsp:txBody>
      <dsp:txXfrm>
        <a:off x="130128" y="0"/>
        <a:ext cx="1660072" cy="249988"/>
      </dsp:txXfrm>
    </dsp:sp>
    <dsp:sp modelId="{8119E358-620E-455E-A0A3-C57835FB82DD}">
      <dsp:nvSpPr>
        <dsp:cNvPr id="0" name=""/>
        <dsp:cNvSpPr/>
      </dsp:nvSpPr>
      <dsp:spPr>
        <a:xfrm>
          <a:off x="1724188" y="0"/>
          <a:ext cx="1910060" cy="249988"/>
        </a:xfrm>
        <a:prstGeom prst="chevron">
          <a:avLst/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Graphene CNN</a:t>
          </a:r>
          <a:endParaRPr lang="en-US" sz="1500" kern="1200" dirty="0"/>
        </a:p>
      </dsp:txBody>
      <dsp:txXfrm>
        <a:off x="1849182" y="0"/>
        <a:ext cx="1660072" cy="249988"/>
      </dsp:txXfrm>
    </dsp:sp>
    <dsp:sp modelId="{DDAF493E-6026-449D-AF9A-D88CC8DEE280}">
      <dsp:nvSpPr>
        <dsp:cNvPr id="0" name=""/>
        <dsp:cNvSpPr/>
      </dsp:nvSpPr>
      <dsp:spPr>
        <a:xfrm>
          <a:off x="3443242" y="0"/>
          <a:ext cx="1910060" cy="249988"/>
        </a:xfrm>
        <a:prstGeom prst="chevron">
          <a:avLst/>
        </a:prstGeom>
        <a:solidFill>
          <a:schemeClr val="accent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Low-loss Diode</a:t>
          </a:r>
          <a:endParaRPr lang="en-US" sz="1500" kern="1200" dirty="0"/>
        </a:p>
      </dsp:txBody>
      <dsp:txXfrm>
        <a:off x="3568236" y="0"/>
        <a:ext cx="1660072" cy="249988"/>
      </dsp:txXfrm>
    </dsp:sp>
    <dsp:sp modelId="{188CE91C-CE85-47EE-9AEA-5E2783DD1EEF}">
      <dsp:nvSpPr>
        <dsp:cNvPr id="0" name=""/>
        <dsp:cNvSpPr/>
      </dsp:nvSpPr>
      <dsp:spPr>
        <a:xfrm>
          <a:off x="5162296" y="0"/>
          <a:ext cx="1910060" cy="249988"/>
        </a:xfrm>
        <a:prstGeom prst="chevron">
          <a:avLst/>
        </a:prstGeom>
        <a:solidFill>
          <a:schemeClr val="accent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Diffusive Coupler</a:t>
          </a:r>
          <a:endParaRPr lang="en-US" sz="1500" kern="1200" dirty="0"/>
        </a:p>
      </dsp:txBody>
      <dsp:txXfrm>
        <a:off x="5287290" y="0"/>
        <a:ext cx="1660072" cy="249988"/>
      </dsp:txXfrm>
    </dsp:sp>
    <dsp:sp modelId="{D54F7E50-DEDA-4284-8A75-BD45409D9D1C}">
      <dsp:nvSpPr>
        <dsp:cNvPr id="0" name=""/>
        <dsp:cNvSpPr/>
      </dsp:nvSpPr>
      <dsp:spPr>
        <a:xfrm>
          <a:off x="6881351" y="0"/>
          <a:ext cx="1910060" cy="249988"/>
        </a:xfrm>
        <a:prstGeom prst="chevron">
          <a:avLst/>
        </a:prstGeom>
        <a:solidFill>
          <a:schemeClr val="accent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Tech. Limitations</a:t>
          </a:r>
          <a:endParaRPr lang="en-US" sz="1500" kern="1200" dirty="0"/>
        </a:p>
      </dsp:txBody>
      <dsp:txXfrm>
        <a:off x="7006345" y="0"/>
        <a:ext cx="1660072" cy="249988"/>
      </dsp:txXfrm>
    </dsp:sp>
    <dsp:sp modelId="{6ECE6DE6-EACE-4310-9AC5-A4713BFACF5F}">
      <dsp:nvSpPr>
        <dsp:cNvPr id="0" name=""/>
        <dsp:cNvSpPr/>
      </dsp:nvSpPr>
      <dsp:spPr>
        <a:xfrm>
          <a:off x="8600405" y="0"/>
          <a:ext cx="1910060" cy="249988"/>
        </a:xfrm>
        <a:prstGeom prst="chevron">
          <a:avLst/>
        </a:prstGeom>
        <a:solidFill>
          <a:schemeClr val="tx2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Future Work</a:t>
          </a:r>
          <a:endParaRPr lang="en-US" sz="1500" kern="1200" dirty="0"/>
        </a:p>
      </dsp:txBody>
      <dsp:txXfrm>
        <a:off x="8725399" y="0"/>
        <a:ext cx="1660072" cy="249988"/>
      </dsp:txXfrm>
    </dsp:sp>
  </dsp:spTree>
</dsp:drawing>
</file>

<file path=ppt/diagrams/drawing6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5E62C2-FDC7-422C-9DCF-48970522C1BA}">
      <dsp:nvSpPr>
        <dsp:cNvPr id="0" name=""/>
        <dsp:cNvSpPr/>
      </dsp:nvSpPr>
      <dsp:spPr>
        <a:xfrm>
          <a:off x="5134" y="0"/>
          <a:ext cx="1910060" cy="249988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Introduction</a:t>
          </a:r>
          <a:endParaRPr lang="en-US" sz="1500" kern="1200" dirty="0"/>
        </a:p>
      </dsp:txBody>
      <dsp:txXfrm>
        <a:off x="130128" y="0"/>
        <a:ext cx="1660072" cy="249988"/>
      </dsp:txXfrm>
    </dsp:sp>
    <dsp:sp modelId="{8119E358-620E-455E-A0A3-C57835FB82DD}">
      <dsp:nvSpPr>
        <dsp:cNvPr id="0" name=""/>
        <dsp:cNvSpPr/>
      </dsp:nvSpPr>
      <dsp:spPr>
        <a:xfrm>
          <a:off x="1724188" y="0"/>
          <a:ext cx="1910060" cy="249988"/>
        </a:xfrm>
        <a:prstGeom prst="chevron">
          <a:avLst/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Graphene CNN</a:t>
          </a:r>
          <a:endParaRPr lang="en-US" sz="1500" kern="1200" dirty="0"/>
        </a:p>
      </dsp:txBody>
      <dsp:txXfrm>
        <a:off x="1849182" y="0"/>
        <a:ext cx="1660072" cy="249988"/>
      </dsp:txXfrm>
    </dsp:sp>
    <dsp:sp modelId="{DDAF493E-6026-449D-AF9A-D88CC8DEE280}">
      <dsp:nvSpPr>
        <dsp:cNvPr id="0" name=""/>
        <dsp:cNvSpPr/>
      </dsp:nvSpPr>
      <dsp:spPr>
        <a:xfrm>
          <a:off x="3443242" y="0"/>
          <a:ext cx="1910060" cy="249988"/>
        </a:xfrm>
        <a:prstGeom prst="chevron">
          <a:avLst/>
        </a:prstGeom>
        <a:solidFill>
          <a:schemeClr val="accent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Low-loss Diode</a:t>
          </a:r>
          <a:endParaRPr lang="en-US" sz="1500" kern="1200" dirty="0"/>
        </a:p>
      </dsp:txBody>
      <dsp:txXfrm>
        <a:off x="3568236" y="0"/>
        <a:ext cx="1660072" cy="249988"/>
      </dsp:txXfrm>
    </dsp:sp>
    <dsp:sp modelId="{188CE91C-CE85-47EE-9AEA-5E2783DD1EEF}">
      <dsp:nvSpPr>
        <dsp:cNvPr id="0" name=""/>
        <dsp:cNvSpPr/>
      </dsp:nvSpPr>
      <dsp:spPr>
        <a:xfrm>
          <a:off x="5162296" y="0"/>
          <a:ext cx="1910060" cy="249988"/>
        </a:xfrm>
        <a:prstGeom prst="chevron">
          <a:avLst/>
        </a:prstGeom>
        <a:solidFill>
          <a:schemeClr val="accent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Diffusive Coupler</a:t>
          </a:r>
          <a:endParaRPr lang="en-US" sz="1500" kern="1200" dirty="0"/>
        </a:p>
      </dsp:txBody>
      <dsp:txXfrm>
        <a:off x="5287290" y="0"/>
        <a:ext cx="1660072" cy="249988"/>
      </dsp:txXfrm>
    </dsp:sp>
    <dsp:sp modelId="{D54F7E50-DEDA-4284-8A75-BD45409D9D1C}">
      <dsp:nvSpPr>
        <dsp:cNvPr id="0" name=""/>
        <dsp:cNvSpPr/>
      </dsp:nvSpPr>
      <dsp:spPr>
        <a:xfrm>
          <a:off x="6881351" y="0"/>
          <a:ext cx="1910060" cy="249988"/>
        </a:xfrm>
        <a:prstGeom prst="chevron">
          <a:avLst/>
        </a:prstGeom>
        <a:solidFill>
          <a:schemeClr val="accent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Tech. Limitations</a:t>
          </a:r>
          <a:endParaRPr lang="en-US" sz="1500" kern="1200" dirty="0"/>
        </a:p>
      </dsp:txBody>
      <dsp:txXfrm>
        <a:off x="7006345" y="0"/>
        <a:ext cx="1660072" cy="249988"/>
      </dsp:txXfrm>
    </dsp:sp>
    <dsp:sp modelId="{6ECE6DE6-EACE-4310-9AC5-A4713BFACF5F}">
      <dsp:nvSpPr>
        <dsp:cNvPr id="0" name=""/>
        <dsp:cNvSpPr/>
      </dsp:nvSpPr>
      <dsp:spPr>
        <a:xfrm>
          <a:off x="8600405" y="0"/>
          <a:ext cx="1910060" cy="249988"/>
        </a:xfrm>
        <a:prstGeom prst="chevron">
          <a:avLst/>
        </a:prstGeom>
        <a:solidFill>
          <a:schemeClr val="tx2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Future Work</a:t>
          </a:r>
          <a:endParaRPr lang="en-US" sz="1500" kern="1200" dirty="0"/>
        </a:p>
      </dsp:txBody>
      <dsp:txXfrm>
        <a:off x="8725399" y="0"/>
        <a:ext cx="1660072" cy="249988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38B288-C3AC-4CFE-BE43-24C75039334D}">
      <dsp:nvSpPr>
        <dsp:cNvPr id="0" name=""/>
        <dsp:cNvSpPr/>
      </dsp:nvSpPr>
      <dsp:spPr>
        <a:xfrm>
          <a:off x="2221069" y="2288684"/>
          <a:ext cx="2229624" cy="2229624"/>
        </a:xfrm>
        <a:prstGeom prst="gear9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/>
            <a:t>System</a:t>
          </a:r>
        </a:p>
      </dsp:txBody>
      <dsp:txXfrm>
        <a:off x="2669323" y="2810963"/>
        <a:ext cx="1333116" cy="1146073"/>
      </dsp:txXfrm>
    </dsp:sp>
    <dsp:sp modelId="{F5805027-10AE-401A-BEA7-394A3AE87AC0}">
      <dsp:nvSpPr>
        <dsp:cNvPr id="0" name=""/>
        <dsp:cNvSpPr/>
      </dsp:nvSpPr>
      <dsp:spPr>
        <a:xfrm>
          <a:off x="788495" y="1536743"/>
          <a:ext cx="1830950" cy="1830950"/>
        </a:xfrm>
        <a:prstGeom prst="gear6">
          <a:avLst/>
        </a:prstGeom>
        <a:solidFill>
          <a:srgbClr val="92D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/>
            <a:t>Circuit</a:t>
          </a:r>
        </a:p>
      </dsp:txBody>
      <dsp:txXfrm>
        <a:off x="1249442" y="2000476"/>
        <a:ext cx="909056" cy="903484"/>
      </dsp:txXfrm>
    </dsp:sp>
    <dsp:sp modelId="{C97A039D-B049-416B-8FB6-183F2267CE52}">
      <dsp:nvSpPr>
        <dsp:cNvPr id="0" name=""/>
        <dsp:cNvSpPr/>
      </dsp:nvSpPr>
      <dsp:spPr>
        <a:xfrm rot="20700000">
          <a:off x="1814015" y="273574"/>
          <a:ext cx="1793958" cy="1793958"/>
        </a:xfrm>
        <a:prstGeom prst="gear6">
          <a:avLst/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/>
            <a:t>Device</a:t>
          </a:r>
        </a:p>
      </dsp:txBody>
      <dsp:txXfrm rot="-20700000">
        <a:off x="2207482" y="667042"/>
        <a:ext cx="1007022" cy="1007022"/>
      </dsp:txXfrm>
    </dsp:sp>
    <dsp:sp modelId="{3A9F0701-914A-401B-B614-60F0718DC729}">
      <dsp:nvSpPr>
        <dsp:cNvPr id="0" name=""/>
        <dsp:cNvSpPr/>
      </dsp:nvSpPr>
      <dsp:spPr>
        <a:xfrm>
          <a:off x="2066572" y="2003787"/>
          <a:ext cx="2806129" cy="2728661"/>
        </a:xfrm>
        <a:prstGeom prst="circularArrow">
          <a:avLst>
            <a:gd name="adj1" fmla="val 4687"/>
            <a:gd name="adj2" fmla="val 299029"/>
            <a:gd name="adj3" fmla="val 2524625"/>
            <a:gd name="adj4" fmla="val 15843173"/>
            <a:gd name="adj5" fmla="val 5469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679735-50CE-4369-888F-FC834712AEE4}">
      <dsp:nvSpPr>
        <dsp:cNvPr id="0" name=""/>
        <dsp:cNvSpPr/>
      </dsp:nvSpPr>
      <dsp:spPr>
        <a:xfrm>
          <a:off x="464237" y="1129979"/>
          <a:ext cx="2341328" cy="2341328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rgbClr val="92D05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8004F0-1403-4303-AF78-4AFD13008DB3}">
      <dsp:nvSpPr>
        <dsp:cNvPr id="0" name=""/>
        <dsp:cNvSpPr/>
      </dsp:nvSpPr>
      <dsp:spPr>
        <a:xfrm>
          <a:off x="1399054" y="-121013"/>
          <a:ext cx="2524423" cy="2524423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rgbClr val="0070C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7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5E62C2-FDC7-422C-9DCF-48970522C1BA}">
      <dsp:nvSpPr>
        <dsp:cNvPr id="0" name=""/>
        <dsp:cNvSpPr/>
      </dsp:nvSpPr>
      <dsp:spPr>
        <a:xfrm>
          <a:off x="5134" y="0"/>
          <a:ext cx="1910060" cy="249988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Introduction</a:t>
          </a:r>
          <a:endParaRPr lang="en-US" sz="1500" kern="1200" dirty="0"/>
        </a:p>
      </dsp:txBody>
      <dsp:txXfrm>
        <a:off x="130128" y="0"/>
        <a:ext cx="1660072" cy="249988"/>
      </dsp:txXfrm>
    </dsp:sp>
    <dsp:sp modelId="{8119E358-620E-455E-A0A3-C57835FB82DD}">
      <dsp:nvSpPr>
        <dsp:cNvPr id="0" name=""/>
        <dsp:cNvSpPr/>
      </dsp:nvSpPr>
      <dsp:spPr>
        <a:xfrm>
          <a:off x="1724188" y="0"/>
          <a:ext cx="1910060" cy="249988"/>
        </a:xfrm>
        <a:prstGeom prst="chevron">
          <a:avLst/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Graphene CNN</a:t>
          </a:r>
          <a:endParaRPr lang="en-US" sz="1500" kern="1200" dirty="0"/>
        </a:p>
      </dsp:txBody>
      <dsp:txXfrm>
        <a:off x="1849182" y="0"/>
        <a:ext cx="1660072" cy="249988"/>
      </dsp:txXfrm>
    </dsp:sp>
    <dsp:sp modelId="{DDAF493E-6026-449D-AF9A-D88CC8DEE280}">
      <dsp:nvSpPr>
        <dsp:cNvPr id="0" name=""/>
        <dsp:cNvSpPr/>
      </dsp:nvSpPr>
      <dsp:spPr>
        <a:xfrm>
          <a:off x="3443242" y="0"/>
          <a:ext cx="1910060" cy="249988"/>
        </a:xfrm>
        <a:prstGeom prst="chevron">
          <a:avLst/>
        </a:prstGeom>
        <a:solidFill>
          <a:schemeClr val="accent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Low-loss Diode</a:t>
          </a:r>
          <a:endParaRPr lang="en-US" sz="1500" kern="1200" dirty="0"/>
        </a:p>
      </dsp:txBody>
      <dsp:txXfrm>
        <a:off x="3568236" y="0"/>
        <a:ext cx="1660072" cy="249988"/>
      </dsp:txXfrm>
    </dsp:sp>
    <dsp:sp modelId="{188CE91C-CE85-47EE-9AEA-5E2783DD1EEF}">
      <dsp:nvSpPr>
        <dsp:cNvPr id="0" name=""/>
        <dsp:cNvSpPr/>
      </dsp:nvSpPr>
      <dsp:spPr>
        <a:xfrm>
          <a:off x="5162296" y="0"/>
          <a:ext cx="1910060" cy="249988"/>
        </a:xfrm>
        <a:prstGeom prst="chevron">
          <a:avLst/>
        </a:prstGeom>
        <a:solidFill>
          <a:schemeClr val="accent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Diffusive Coupler</a:t>
          </a:r>
          <a:endParaRPr lang="en-US" sz="1500" kern="1200" dirty="0"/>
        </a:p>
      </dsp:txBody>
      <dsp:txXfrm>
        <a:off x="5287290" y="0"/>
        <a:ext cx="1660072" cy="249988"/>
      </dsp:txXfrm>
    </dsp:sp>
    <dsp:sp modelId="{D54F7E50-DEDA-4284-8A75-BD45409D9D1C}">
      <dsp:nvSpPr>
        <dsp:cNvPr id="0" name=""/>
        <dsp:cNvSpPr/>
      </dsp:nvSpPr>
      <dsp:spPr>
        <a:xfrm>
          <a:off x="6881351" y="0"/>
          <a:ext cx="1910060" cy="249988"/>
        </a:xfrm>
        <a:prstGeom prst="chevron">
          <a:avLst/>
        </a:prstGeom>
        <a:solidFill>
          <a:schemeClr val="accent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Tech. Limitations</a:t>
          </a:r>
          <a:endParaRPr lang="en-US" sz="1500" kern="1200" dirty="0"/>
        </a:p>
      </dsp:txBody>
      <dsp:txXfrm>
        <a:off x="7006345" y="0"/>
        <a:ext cx="1660072" cy="249988"/>
      </dsp:txXfrm>
    </dsp:sp>
    <dsp:sp modelId="{6ECE6DE6-EACE-4310-9AC5-A4713BFACF5F}">
      <dsp:nvSpPr>
        <dsp:cNvPr id="0" name=""/>
        <dsp:cNvSpPr/>
      </dsp:nvSpPr>
      <dsp:spPr>
        <a:xfrm>
          <a:off x="8600405" y="0"/>
          <a:ext cx="1910060" cy="249988"/>
        </a:xfrm>
        <a:prstGeom prst="chevron">
          <a:avLst/>
        </a:prstGeom>
        <a:solidFill>
          <a:schemeClr val="tx2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Future Work</a:t>
          </a:r>
          <a:endParaRPr lang="en-US" sz="1500" kern="1200" dirty="0"/>
        </a:p>
      </dsp:txBody>
      <dsp:txXfrm>
        <a:off x="8725399" y="0"/>
        <a:ext cx="1660072" cy="249988"/>
      </dsp:txXfrm>
    </dsp:sp>
  </dsp:spTree>
</dsp:drawing>
</file>

<file path=ppt/diagrams/drawing7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5E62C2-FDC7-422C-9DCF-48970522C1BA}">
      <dsp:nvSpPr>
        <dsp:cNvPr id="0" name=""/>
        <dsp:cNvSpPr/>
      </dsp:nvSpPr>
      <dsp:spPr>
        <a:xfrm>
          <a:off x="5134" y="0"/>
          <a:ext cx="1910060" cy="249988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Introduction</a:t>
          </a:r>
          <a:endParaRPr lang="en-US" sz="1500" kern="1200" dirty="0"/>
        </a:p>
      </dsp:txBody>
      <dsp:txXfrm>
        <a:off x="130128" y="0"/>
        <a:ext cx="1660072" cy="249988"/>
      </dsp:txXfrm>
    </dsp:sp>
    <dsp:sp modelId="{8119E358-620E-455E-A0A3-C57835FB82DD}">
      <dsp:nvSpPr>
        <dsp:cNvPr id="0" name=""/>
        <dsp:cNvSpPr/>
      </dsp:nvSpPr>
      <dsp:spPr>
        <a:xfrm>
          <a:off x="1724188" y="0"/>
          <a:ext cx="1910060" cy="249988"/>
        </a:xfrm>
        <a:prstGeom prst="chevron">
          <a:avLst/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Graphene CNN</a:t>
          </a:r>
          <a:endParaRPr lang="en-US" sz="1500" kern="1200" dirty="0"/>
        </a:p>
      </dsp:txBody>
      <dsp:txXfrm>
        <a:off x="1849182" y="0"/>
        <a:ext cx="1660072" cy="249988"/>
      </dsp:txXfrm>
    </dsp:sp>
    <dsp:sp modelId="{DDAF493E-6026-449D-AF9A-D88CC8DEE280}">
      <dsp:nvSpPr>
        <dsp:cNvPr id="0" name=""/>
        <dsp:cNvSpPr/>
      </dsp:nvSpPr>
      <dsp:spPr>
        <a:xfrm>
          <a:off x="3443242" y="0"/>
          <a:ext cx="1910060" cy="249988"/>
        </a:xfrm>
        <a:prstGeom prst="chevron">
          <a:avLst/>
        </a:prstGeom>
        <a:solidFill>
          <a:schemeClr val="accent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Low-loss Diode</a:t>
          </a:r>
          <a:endParaRPr lang="en-US" sz="1500" kern="1200" dirty="0"/>
        </a:p>
      </dsp:txBody>
      <dsp:txXfrm>
        <a:off x="3568236" y="0"/>
        <a:ext cx="1660072" cy="249988"/>
      </dsp:txXfrm>
    </dsp:sp>
    <dsp:sp modelId="{188CE91C-CE85-47EE-9AEA-5E2783DD1EEF}">
      <dsp:nvSpPr>
        <dsp:cNvPr id="0" name=""/>
        <dsp:cNvSpPr/>
      </dsp:nvSpPr>
      <dsp:spPr>
        <a:xfrm>
          <a:off x="5162296" y="0"/>
          <a:ext cx="1910060" cy="249988"/>
        </a:xfrm>
        <a:prstGeom prst="chevron">
          <a:avLst/>
        </a:prstGeom>
        <a:solidFill>
          <a:schemeClr val="accent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Diffusive Coupler</a:t>
          </a:r>
          <a:endParaRPr lang="en-US" sz="1500" kern="1200" dirty="0"/>
        </a:p>
      </dsp:txBody>
      <dsp:txXfrm>
        <a:off x="5287290" y="0"/>
        <a:ext cx="1660072" cy="249988"/>
      </dsp:txXfrm>
    </dsp:sp>
    <dsp:sp modelId="{D54F7E50-DEDA-4284-8A75-BD45409D9D1C}">
      <dsp:nvSpPr>
        <dsp:cNvPr id="0" name=""/>
        <dsp:cNvSpPr/>
      </dsp:nvSpPr>
      <dsp:spPr>
        <a:xfrm>
          <a:off x="6881351" y="0"/>
          <a:ext cx="1910060" cy="249988"/>
        </a:xfrm>
        <a:prstGeom prst="chevron">
          <a:avLst/>
        </a:prstGeom>
        <a:solidFill>
          <a:schemeClr val="accent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Tech. Limitations</a:t>
          </a:r>
          <a:endParaRPr lang="en-US" sz="1500" kern="1200" dirty="0"/>
        </a:p>
      </dsp:txBody>
      <dsp:txXfrm>
        <a:off x="7006345" y="0"/>
        <a:ext cx="1660072" cy="249988"/>
      </dsp:txXfrm>
    </dsp:sp>
    <dsp:sp modelId="{6ECE6DE6-EACE-4310-9AC5-A4713BFACF5F}">
      <dsp:nvSpPr>
        <dsp:cNvPr id="0" name=""/>
        <dsp:cNvSpPr/>
      </dsp:nvSpPr>
      <dsp:spPr>
        <a:xfrm>
          <a:off x="8600405" y="0"/>
          <a:ext cx="1910060" cy="249988"/>
        </a:xfrm>
        <a:prstGeom prst="chevron">
          <a:avLst/>
        </a:prstGeom>
        <a:solidFill>
          <a:schemeClr val="tx2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Future Work</a:t>
          </a:r>
          <a:endParaRPr lang="en-US" sz="1500" kern="1200" dirty="0"/>
        </a:p>
      </dsp:txBody>
      <dsp:txXfrm>
        <a:off x="8725399" y="0"/>
        <a:ext cx="1660072" cy="249988"/>
      </dsp:txXfrm>
    </dsp:sp>
  </dsp:spTree>
</dsp:drawing>
</file>

<file path=ppt/diagrams/drawing7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5E62C2-FDC7-422C-9DCF-48970522C1BA}">
      <dsp:nvSpPr>
        <dsp:cNvPr id="0" name=""/>
        <dsp:cNvSpPr/>
      </dsp:nvSpPr>
      <dsp:spPr>
        <a:xfrm>
          <a:off x="5134" y="0"/>
          <a:ext cx="1910060" cy="249988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Introduction</a:t>
          </a:r>
          <a:endParaRPr lang="en-US" sz="1500" kern="1200" dirty="0"/>
        </a:p>
      </dsp:txBody>
      <dsp:txXfrm>
        <a:off x="130128" y="0"/>
        <a:ext cx="1660072" cy="249988"/>
      </dsp:txXfrm>
    </dsp:sp>
    <dsp:sp modelId="{8119E358-620E-455E-A0A3-C57835FB82DD}">
      <dsp:nvSpPr>
        <dsp:cNvPr id="0" name=""/>
        <dsp:cNvSpPr/>
      </dsp:nvSpPr>
      <dsp:spPr>
        <a:xfrm>
          <a:off x="1724188" y="0"/>
          <a:ext cx="1910060" cy="249988"/>
        </a:xfrm>
        <a:prstGeom prst="chevron">
          <a:avLst/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Graphene CNN</a:t>
          </a:r>
          <a:endParaRPr lang="en-US" sz="1500" kern="1200" dirty="0"/>
        </a:p>
      </dsp:txBody>
      <dsp:txXfrm>
        <a:off x="1849182" y="0"/>
        <a:ext cx="1660072" cy="249988"/>
      </dsp:txXfrm>
    </dsp:sp>
    <dsp:sp modelId="{DDAF493E-6026-449D-AF9A-D88CC8DEE280}">
      <dsp:nvSpPr>
        <dsp:cNvPr id="0" name=""/>
        <dsp:cNvSpPr/>
      </dsp:nvSpPr>
      <dsp:spPr>
        <a:xfrm>
          <a:off x="3443242" y="0"/>
          <a:ext cx="1910060" cy="249988"/>
        </a:xfrm>
        <a:prstGeom prst="chevron">
          <a:avLst/>
        </a:prstGeom>
        <a:solidFill>
          <a:schemeClr val="accent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Low-loss Diode</a:t>
          </a:r>
          <a:endParaRPr lang="en-US" sz="1500" kern="1200" dirty="0"/>
        </a:p>
      </dsp:txBody>
      <dsp:txXfrm>
        <a:off x="3568236" y="0"/>
        <a:ext cx="1660072" cy="249988"/>
      </dsp:txXfrm>
    </dsp:sp>
    <dsp:sp modelId="{188CE91C-CE85-47EE-9AEA-5E2783DD1EEF}">
      <dsp:nvSpPr>
        <dsp:cNvPr id="0" name=""/>
        <dsp:cNvSpPr/>
      </dsp:nvSpPr>
      <dsp:spPr>
        <a:xfrm>
          <a:off x="5162296" y="0"/>
          <a:ext cx="1910060" cy="249988"/>
        </a:xfrm>
        <a:prstGeom prst="chevron">
          <a:avLst/>
        </a:prstGeom>
        <a:solidFill>
          <a:schemeClr val="accent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Diffusive Coupler</a:t>
          </a:r>
          <a:endParaRPr lang="en-US" sz="1500" kern="1200" dirty="0"/>
        </a:p>
      </dsp:txBody>
      <dsp:txXfrm>
        <a:off x="5287290" y="0"/>
        <a:ext cx="1660072" cy="249988"/>
      </dsp:txXfrm>
    </dsp:sp>
    <dsp:sp modelId="{D54F7E50-DEDA-4284-8A75-BD45409D9D1C}">
      <dsp:nvSpPr>
        <dsp:cNvPr id="0" name=""/>
        <dsp:cNvSpPr/>
      </dsp:nvSpPr>
      <dsp:spPr>
        <a:xfrm>
          <a:off x="6881351" y="0"/>
          <a:ext cx="1910060" cy="249988"/>
        </a:xfrm>
        <a:prstGeom prst="chevron">
          <a:avLst/>
        </a:prstGeom>
        <a:solidFill>
          <a:schemeClr val="accent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Tech. Limitations</a:t>
          </a:r>
          <a:endParaRPr lang="en-US" sz="1500" kern="1200" dirty="0"/>
        </a:p>
      </dsp:txBody>
      <dsp:txXfrm>
        <a:off x="7006345" y="0"/>
        <a:ext cx="1660072" cy="249988"/>
      </dsp:txXfrm>
    </dsp:sp>
    <dsp:sp modelId="{6ECE6DE6-EACE-4310-9AC5-A4713BFACF5F}">
      <dsp:nvSpPr>
        <dsp:cNvPr id="0" name=""/>
        <dsp:cNvSpPr/>
      </dsp:nvSpPr>
      <dsp:spPr>
        <a:xfrm>
          <a:off x="8600405" y="0"/>
          <a:ext cx="1910060" cy="249988"/>
        </a:xfrm>
        <a:prstGeom prst="chevron">
          <a:avLst/>
        </a:prstGeom>
        <a:solidFill>
          <a:schemeClr val="tx2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Future Work</a:t>
          </a:r>
          <a:endParaRPr lang="en-US" sz="1500" kern="1200" dirty="0"/>
        </a:p>
      </dsp:txBody>
      <dsp:txXfrm>
        <a:off x="8725399" y="0"/>
        <a:ext cx="1660072" cy="249988"/>
      </dsp:txXfrm>
    </dsp:sp>
  </dsp:spTree>
</dsp:drawing>
</file>

<file path=ppt/diagrams/drawing7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5E62C2-FDC7-422C-9DCF-48970522C1BA}">
      <dsp:nvSpPr>
        <dsp:cNvPr id="0" name=""/>
        <dsp:cNvSpPr/>
      </dsp:nvSpPr>
      <dsp:spPr>
        <a:xfrm>
          <a:off x="5134" y="0"/>
          <a:ext cx="1910060" cy="249988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Introduction</a:t>
          </a:r>
          <a:endParaRPr lang="en-US" sz="1500" kern="1200" dirty="0"/>
        </a:p>
      </dsp:txBody>
      <dsp:txXfrm>
        <a:off x="130128" y="0"/>
        <a:ext cx="1660072" cy="249988"/>
      </dsp:txXfrm>
    </dsp:sp>
    <dsp:sp modelId="{8119E358-620E-455E-A0A3-C57835FB82DD}">
      <dsp:nvSpPr>
        <dsp:cNvPr id="0" name=""/>
        <dsp:cNvSpPr/>
      </dsp:nvSpPr>
      <dsp:spPr>
        <a:xfrm>
          <a:off x="1724188" y="0"/>
          <a:ext cx="1910060" cy="249988"/>
        </a:xfrm>
        <a:prstGeom prst="chevron">
          <a:avLst/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Graphene CNN</a:t>
          </a:r>
          <a:endParaRPr lang="en-US" sz="1500" kern="1200" dirty="0"/>
        </a:p>
      </dsp:txBody>
      <dsp:txXfrm>
        <a:off x="1849182" y="0"/>
        <a:ext cx="1660072" cy="249988"/>
      </dsp:txXfrm>
    </dsp:sp>
    <dsp:sp modelId="{DDAF493E-6026-449D-AF9A-D88CC8DEE280}">
      <dsp:nvSpPr>
        <dsp:cNvPr id="0" name=""/>
        <dsp:cNvSpPr/>
      </dsp:nvSpPr>
      <dsp:spPr>
        <a:xfrm>
          <a:off x="3443242" y="0"/>
          <a:ext cx="1910060" cy="249988"/>
        </a:xfrm>
        <a:prstGeom prst="chevron">
          <a:avLst/>
        </a:prstGeom>
        <a:solidFill>
          <a:schemeClr val="accent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Low-loss Diode</a:t>
          </a:r>
          <a:endParaRPr lang="en-US" sz="1500" kern="1200" dirty="0"/>
        </a:p>
      </dsp:txBody>
      <dsp:txXfrm>
        <a:off x="3568236" y="0"/>
        <a:ext cx="1660072" cy="249988"/>
      </dsp:txXfrm>
    </dsp:sp>
    <dsp:sp modelId="{188CE91C-CE85-47EE-9AEA-5E2783DD1EEF}">
      <dsp:nvSpPr>
        <dsp:cNvPr id="0" name=""/>
        <dsp:cNvSpPr/>
      </dsp:nvSpPr>
      <dsp:spPr>
        <a:xfrm>
          <a:off x="5162296" y="0"/>
          <a:ext cx="1910060" cy="249988"/>
        </a:xfrm>
        <a:prstGeom prst="chevron">
          <a:avLst/>
        </a:prstGeom>
        <a:solidFill>
          <a:schemeClr val="accent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Diffusive Coupler</a:t>
          </a:r>
          <a:endParaRPr lang="en-US" sz="1500" kern="1200" dirty="0"/>
        </a:p>
      </dsp:txBody>
      <dsp:txXfrm>
        <a:off x="5287290" y="0"/>
        <a:ext cx="1660072" cy="249988"/>
      </dsp:txXfrm>
    </dsp:sp>
    <dsp:sp modelId="{D54F7E50-DEDA-4284-8A75-BD45409D9D1C}">
      <dsp:nvSpPr>
        <dsp:cNvPr id="0" name=""/>
        <dsp:cNvSpPr/>
      </dsp:nvSpPr>
      <dsp:spPr>
        <a:xfrm>
          <a:off x="6881351" y="0"/>
          <a:ext cx="1910060" cy="249988"/>
        </a:xfrm>
        <a:prstGeom prst="chevron">
          <a:avLst/>
        </a:prstGeom>
        <a:solidFill>
          <a:schemeClr val="accent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Tech. Limitations</a:t>
          </a:r>
          <a:endParaRPr lang="en-US" sz="1500" kern="1200" dirty="0"/>
        </a:p>
      </dsp:txBody>
      <dsp:txXfrm>
        <a:off x="7006345" y="0"/>
        <a:ext cx="1660072" cy="249988"/>
      </dsp:txXfrm>
    </dsp:sp>
    <dsp:sp modelId="{6ECE6DE6-EACE-4310-9AC5-A4713BFACF5F}">
      <dsp:nvSpPr>
        <dsp:cNvPr id="0" name=""/>
        <dsp:cNvSpPr/>
      </dsp:nvSpPr>
      <dsp:spPr>
        <a:xfrm>
          <a:off x="8600405" y="0"/>
          <a:ext cx="1910060" cy="249988"/>
        </a:xfrm>
        <a:prstGeom prst="chevron">
          <a:avLst/>
        </a:prstGeom>
        <a:solidFill>
          <a:schemeClr val="tx2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Future Work</a:t>
          </a:r>
          <a:endParaRPr lang="en-US" sz="1500" kern="1200" dirty="0"/>
        </a:p>
      </dsp:txBody>
      <dsp:txXfrm>
        <a:off x="8725399" y="0"/>
        <a:ext cx="1660072" cy="249988"/>
      </dsp:txXfrm>
    </dsp:sp>
  </dsp:spTree>
</dsp:drawing>
</file>

<file path=ppt/diagrams/drawing7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5E62C2-FDC7-422C-9DCF-48970522C1BA}">
      <dsp:nvSpPr>
        <dsp:cNvPr id="0" name=""/>
        <dsp:cNvSpPr/>
      </dsp:nvSpPr>
      <dsp:spPr>
        <a:xfrm>
          <a:off x="5134" y="0"/>
          <a:ext cx="1910060" cy="249988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Introduction</a:t>
          </a:r>
          <a:endParaRPr lang="en-US" sz="1500" kern="1200" dirty="0"/>
        </a:p>
      </dsp:txBody>
      <dsp:txXfrm>
        <a:off x="130128" y="0"/>
        <a:ext cx="1660072" cy="249988"/>
      </dsp:txXfrm>
    </dsp:sp>
    <dsp:sp modelId="{8119E358-620E-455E-A0A3-C57835FB82DD}">
      <dsp:nvSpPr>
        <dsp:cNvPr id="0" name=""/>
        <dsp:cNvSpPr/>
      </dsp:nvSpPr>
      <dsp:spPr>
        <a:xfrm>
          <a:off x="1724188" y="0"/>
          <a:ext cx="1910060" cy="249988"/>
        </a:xfrm>
        <a:prstGeom prst="chevron">
          <a:avLst/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Graphene CNN</a:t>
          </a:r>
          <a:endParaRPr lang="en-US" sz="1500" kern="1200" dirty="0"/>
        </a:p>
      </dsp:txBody>
      <dsp:txXfrm>
        <a:off x="1849182" y="0"/>
        <a:ext cx="1660072" cy="249988"/>
      </dsp:txXfrm>
    </dsp:sp>
    <dsp:sp modelId="{DDAF493E-6026-449D-AF9A-D88CC8DEE280}">
      <dsp:nvSpPr>
        <dsp:cNvPr id="0" name=""/>
        <dsp:cNvSpPr/>
      </dsp:nvSpPr>
      <dsp:spPr>
        <a:xfrm>
          <a:off x="3443242" y="0"/>
          <a:ext cx="1910060" cy="249988"/>
        </a:xfrm>
        <a:prstGeom prst="chevron">
          <a:avLst/>
        </a:prstGeom>
        <a:solidFill>
          <a:schemeClr val="accent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Low-loss Diode</a:t>
          </a:r>
          <a:endParaRPr lang="en-US" sz="1500" kern="1200" dirty="0"/>
        </a:p>
      </dsp:txBody>
      <dsp:txXfrm>
        <a:off x="3568236" y="0"/>
        <a:ext cx="1660072" cy="249988"/>
      </dsp:txXfrm>
    </dsp:sp>
    <dsp:sp modelId="{188CE91C-CE85-47EE-9AEA-5E2783DD1EEF}">
      <dsp:nvSpPr>
        <dsp:cNvPr id="0" name=""/>
        <dsp:cNvSpPr/>
      </dsp:nvSpPr>
      <dsp:spPr>
        <a:xfrm>
          <a:off x="5162296" y="0"/>
          <a:ext cx="1910060" cy="249988"/>
        </a:xfrm>
        <a:prstGeom prst="chevron">
          <a:avLst/>
        </a:prstGeom>
        <a:solidFill>
          <a:schemeClr val="accent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Diffusive Coupler</a:t>
          </a:r>
          <a:endParaRPr lang="en-US" sz="1500" kern="1200" dirty="0"/>
        </a:p>
      </dsp:txBody>
      <dsp:txXfrm>
        <a:off x="5287290" y="0"/>
        <a:ext cx="1660072" cy="249988"/>
      </dsp:txXfrm>
    </dsp:sp>
    <dsp:sp modelId="{D54F7E50-DEDA-4284-8A75-BD45409D9D1C}">
      <dsp:nvSpPr>
        <dsp:cNvPr id="0" name=""/>
        <dsp:cNvSpPr/>
      </dsp:nvSpPr>
      <dsp:spPr>
        <a:xfrm>
          <a:off x="6881351" y="0"/>
          <a:ext cx="1910060" cy="249988"/>
        </a:xfrm>
        <a:prstGeom prst="chevron">
          <a:avLst/>
        </a:prstGeom>
        <a:solidFill>
          <a:schemeClr val="accent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Tech. Limitations</a:t>
          </a:r>
          <a:endParaRPr lang="en-US" sz="1500" kern="1200" dirty="0"/>
        </a:p>
      </dsp:txBody>
      <dsp:txXfrm>
        <a:off x="7006345" y="0"/>
        <a:ext cx="1660072" cy="249988"/>
      </dsp:txXfrm>
    </dsp:sp>
    <dsp:sp modelId="{6ECE6DE6-EACE-4310-9AC5-A4713BFACF5F}">
      <dsp:nvSpPr>
        <dsp:cNvPr id="0" name=""/>
        <dsp:cNvSpPr/>
      </dsp:nvSpPr>
      <dsp:spPr>
        <a:xfrm>
          <a:off x="8600405" y="0"/>
          <a:ext cx="1910060" cy="249988"/>
        </a:xfrm>
        <a:prstGeom prst="chevron">
          <a:avLst/>
        </a:prstGeom>
        <a:solidFill>
          <a:schemeClr val="tx2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Future Work</a:t>
          </a:r>
          <a:endParaRPr lang="en-US" sz="1500" kern="1200" dirty="0"/>
        </a:p>
      </dsp:txBody>
      <dsp:txXfrm>
        <a:off x="8725399" y="0"/>
        <a:ext cx="1660072" cy="249988"/>
      </dsp:txXfrm>
    </dsp:sp>
  </dsp:spTree>
</dsp:drawing>
</file>

<file path=ppt/diagrams/drawing7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5E62C2-FDC7-422C-9DCF-48970522C1BA}">
      <dsp:nvSpPr>
        <dsp:cNvPr id="0" name=""/>
        <dsp:cNvSpPr/>
      </dsp:nvSpPr>
      <dsp:spPr>
        <a:xfrm>
          <a:off x="5134" y="0"/>
          <a:ext cx="1910060" cy="249988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Introduction</a:t>
          </a:r>
          <a:endParaRPr lang="en-US" sz="1500" kern="1200" dirty="0"/>
        </a:p>
      </dsp:txBody>
      <dsp:txXfrm>
        <a:off x="130128" y="0"/>
        <a:ext cx="1660072" cy="249988"/>
      </dsp:txXfrm>
    </dsp:sp>
    <dsp:sp modelId="{8119E358-620E-455E-A0A3-C57835FB82DD}">
      <dsp:nvSpPr>
        <dsp:cNvPr id="0" name=""/>
        <dsp:cNvSpPr/>
      </dsp:nvSpPr>
      <dsp:spPr>
        <a:xfrm>
          <a:off x="1724188" y="0"/>
          <a:ext cx="1910060" cy="249988"/>
        </a:xfrm>
        <a:prstGeom prst="chevron">
          <a:avLst/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Graphene CNN</a:t>
          </a:r>
          <a:endParaRPr lang="en-US" sz="1500" kern="1200" dirty="0"/>
        </a:p>
      </dsp:txBody>
      <dsp:txXfrm>
        <a:off x="1849182" y="0"/>
        <a:ext cx="1660072" cy="249988"/>
      </dsp:txXfrm>
    </dsp:sp>
    <dsp:sp modelId="{DDAF493E-6026-449D-AF9A-D88CC8DEE280}">
      <dsp:nvSpPr>
        <dsp:cNvPr id="0" name=""/>
        <dsp:cNvSpPr/>
      </dsp:nvSpPr>
      <dsp:spPr>
        <a:xfrm>
          <a:off x="3443242" y="0"/>
          <a:ext cx="1910060" cy="249988"/>
        </a:xfrm>
        <a:prstGeom prst="chevron">
          <a:avLst/>
        </a:prstGeom>
        <a:solidFill>
          <a:schemeClr val="accent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Low-loss Diode</a:t>
          </a:r>
          <a:endParaRPr lang="en-US" sz="1500" kern="1200" dirty="0"/>
        </a:p>
      </dsp:txBody>
      <dsp:txXfrm>
        <a:off x="3568236" y="0"/>
        <a:ext cx="1660072" cy="249988"/>
      </dsp:txXfrm>
    </dsp:sp>
    <dsp:sp modelId="{188CE91C-CE85-47EE-9AEA-5E2783DD1EEF}">
      <dsp:nvSpPr>
        <dsp:cNvPr id="0" name=""/>
        <dsp:cNvSpPr/>
      </dsp:nvSpPr>
      <dsp:spPr>
        <a:xfrm>
          <a:off x="5162296" y="0"/>
          <a:ext cx="1910060" cy="249988"/>
        </a:xfrm>
        <a:prstGeom prst="chevron">
          <a:avLst/>
        </a:prstGeom>
        <a:solidFill>
          <a:schemeClr val="accent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Diffusive Coupler</a:t>
          </a:r>
          <a:endParaRPr lang="en-US" sz="1500" kern="1200" dirty="0"/>
        </a:p>
      </dsp:txBody>
      <dsp:txXfrm>
        <a:off x="5287290" y="0"/>
        <a:ext cx="1660072" cy="249988"/>
      </dsp:txXfrm>
    </dsp:sp>
    <dsp:sp modelId="{D54F7E50-DEDA-4284-8A75-BD45409D9D1C}">
      <dsp:nvSpPr>
        <dsp:cNvPr id="0" name=""/>
        <dsp:cNvSpPr/>
      </dsp:nvSpPr>
      <dsp:spPr>
        <a:xfrm>
          <a:off x="6881351" y="0"/>
          <a:ext cx="1910060" cy="249988"/>
        </a:xfrm>
        <a:prstGeom prst="chevron">
          <a:avLst/>
        </a:prstGeom>
        <a:solidFill>
          <a:schemeClr val="accent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Tech. Limitations</a:t>
          </a:r>
          <a:endParaRPr lang="en-US" sz="1500" kern="1200" dirty="0"/>
        </a:p>
      </dsp:txBody>
      <dsp:txXfrm>
        <a:off x="7006345" y="0"/>
        <a:ext cx="1660072" cy="249988"/>
      </dsp:txXfrm>
    </dsp:sp>
    <dsp:sp modelId="{6ECE6DE6-EACE-4310-9AC5-A4713BFACF5F}">
      <dsp:nvSpPr>
        <dsp:cNvPr id="0" name=""/>
        <dsp:cNvSpPr/>
      </dsp:nvSpPr>
      <dsp:spPr>
        <a:xfrm>
          <a:off x="8600405" y="0"/>
          <a:ext cx="1910060" cy="249988"/>
        </a:xfrm>
        <a:prstGeom prst="chevron">
          <a:avLst/>
        </a:prstGeom>
        <a:solidFill>
          <a:schemeClr val="tx2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Future Work</a:t>
          </a:r>
          <a:endParaRPr lang="en-US" sz="1500" kern="1200" dirty="0"/>
        </a:p>
      </dsp:txBody>
      <dsp:txXfrm>
        <a:off x="8725399" y="0"/>
        <a:ext cx="1660072" cy="249988"/>
      </dsp:txXfrm>
    </dsp:sp>
  </dsp:spTree>
</dsp:drawing>
</file>

<file path=ppt/diagrams/drawing7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5E62C2-FDC7-422C-9DCF-48970522C1BA}">
      <dsp:nvSpPr>
        <dsp:cNvPr id="0" name=""/>
        <dsp:cNvSpPr/>
      </dsp:nvSpPr>
      <dsp:spPr>
        <a:xfrm>
          <a:off x="5134" y="0"/>
          <a:ext cx="1910060" cy="249988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Introduction</a:t>
          </a:r>
          <a:endParaRPr lang="en-US" sz="1500" kern="1200" dirty="0"/>
        </a:p>
      </dsp:txBody>
      <dsp:txXfrm>
        <a:off x="130128" y="0"/>
        <a:ext cx="1660072" cy="249988"/>
      </dsp:txXfrm>
    </dsp:sp>
    <dsp:sp modelId="{8119E358-620E-455E-A0A3-C57835FB82DD}">
      <dsp:nvSpPr>
        <dsp:cNvPr id="0" name=""/>
        <dsp:cNvSpPr/>
      </dsp:nvSpPr>
      <dsp:spPr>
        <a:xfrm>
          <a:off x="1724188" y="0"/>
          <a:ext cx="1910060" cy="249988"/>
        </a:xfrm>
        <a:prstGeom prst="chevron">
          <a:avLst/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Graphene CNN</a:t>
          </a:r>
          <a:endParaRPr lang="en-US" sz="1500" kern="1200" dirty="0"/>
        </a:p>
      </dsp:txBody>
      <dsp:txXfrm>
        <a:off x="1849182" y="0"/>
        <a:ext cx="1660072" cy="249988"/>
      </dsp:txXfrm>
    </dsp:sp>
    <dsp:sp modelId="{DDAF493E-6026-449D-AF9A-D88CC8DEE280}">
      <dsp:nvSpPr>
        <dsp:cNvPr id="0" name=""/>
        <dsp:cNvSpPr/>
      </dsp:nvSpPr>
      <dsp:spPr>
        <a:xfrm>
          <a:off x="3443242" y="0"/>
          <a:ext cx="1910060" cy="249988"/>
        </a:xfrm>
        <a:prstGeom prst="chevron">
          <a:avLst/>
        </a:prstGeom>
        <a:solidFill>
          <a:schemeClr val="accent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Low-loss Diode</a:t>
          </a:r>
          <a:endParaRPr lang="en-US" sz="1500" kern="1200" dirty="0"/>
        </a:p>
      </dsp:txBody>
      <dsp:txXfrm>
        <a:off x="3568236" y="0"/>
        <a:ext cx="1660072" cy="249988"/>
      </dsp:txXfrm>
    </dsp:sp>
    <dsp:sp modelId="{188CE91C-CE85-47EE-9AEA-5E2783DD1EEF}">
      <dsp:nvSpPr>
        <dsp:cNvPr id="0" name=""/>
        <dsp:cNvSpPr/>
      </dsp:nvSpPr>
      <dsp:spPr>
        <a:xfrm>
          <a:off x="5162296" y="0"/>
          <a:ext cx="1910060" cy="249988"/>
        </a:xfrm>
        <a:prstGeom prst="chevron">
          <a:avLst/>
        </a:prstGeom>
        <a:solidFill>
          <a:schemeClr val="accent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Diffusive Coupler</a:t>
          </a:r>
          <a:endParaRPr lang="en-US" sz="1500" kern="1200" dirty="0"/>
        </a:p>
      </dsp:txBody>
      <dsp:txXfrm>
        <a:off x="5287290" y="0"/>
        <a:ext cx="1660072" cy="249988"/>
      </dsp:txXfrm>
    </dsp:sp>
    <dsp:sp modelId="{D54F7E50-DEDA-4284-8A75-BD45409D9D1C}">
      <dsp:nvSpPr>
        <dsp:cNvPr id="0" name=""/>
        <dsp:cNvSpPr/>
      </dsp:nvSpPr>
      <dsp:spPr>
        <a:xfrm>
          <a:off x="6881351" y="0"/>
          <a:ext cx="1910060" cy="249988"/>
        </a:xfrm>
        <a:prstGeom prst="chevron">
          <a:avLst/>
        </a:prstGeom>
        <a:solidFill>
          <a:schemeClr val="accent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Tech. Limitations</a:t>
          </a:r>
          <a:endParaRPr lang="en-US" sz="1500" kern="1200" dirty="0"/>
        </a:p>
      </dsp:txBody>
      <dsp:txXfrm>
        <a:off x="7006345" y="0"/>
        <a:ext cx="1660072" cy="249988"/>
      </dsp:txXfrm>
    </dsp:sp>
    <dsp:sp modelId="{6ECE6DE6-EACE-4310-9AC5-A4713BFACF5F}">
      <dsp:nvSpPr>
        <dsp:cNvPr id="0" name=""/>
        <dsp:cNvSpPr/>
      </dsp:nvSpPr>
      <dsp:spPr>
        <a:xfrm>
          <a:off x="8600405" y="0"/>
          <a:ext cx="1910060" cy="249988"/>
        </a:xfrm>
        <a:prstGeom prst="chevron">
          <a:avLst/>
        </a:prstGeom>
        <a:solidFill>
          <a:schemeClr val="tx2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Future Work</a:t>
          </a:r>
          <a:endParaRPr lang="en-US" sz="1500" kern="1200" dirty="0"/>
        </a:p>
      </dsp:txBody>
      <dsp:txXfrm>
        <a:off x="8725399" y="0"/>
        <a:ext cx="1660072" cy="249988"/>
      </dsp:txXfrm>
    </dsp:sp>
  </dsp:spTree>
</dsp:drawing>
</file>

<file path=ppt/diagrams/drawing7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5E62C2-FDC7-422C-9DCF-48970522C1BA}">
      <dsp:nvSpPr>
        <dsp:cNvPr id="0" name=""/>
        <dsp:cNvSpPr/>
      </dsp:nvSpPr>
      <dsp:spPr>
        <a:xfrm>
          <a:off x="5134" y="0"/>
          <a:ext cx="1910060" cy="249988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Introduction</a:t>
          </a:r>
          <a:endParaRPr lang="en-US" sz="1500" kern="1200" dirty="0"/>
        </a:p>
      </dsp:txBody>
      <dsp:txXfrm>
        <a:off x="130128" y="0"/>
        <a:ext cx="1660072" cy="249988"/>
      </dsp:txXfrm>
    </dsp:sp>
    <dsp:sp modelId="{8119E358-620E-455E-A0A3-C57835FB82DD}">
      <dsp:nvSpPr>
        <dsp:cNvPr id="0" name=""/>
        <dsp:cNvSpPr/>
      </dsp:nvSpPr>
      <dsp:spPr>
        <a:xfrm>
          <a:off x="1724188" y="0"/>
          <a:ext cx="1910060" cy="249988"/>
        </a:xfrm>
        <a:prstGeom prst="chevron">
          <a:avLst/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Graphene CNN</a:t>
          </a:r>
          <a:endParaRPr lang="en-US" sz="1500" kern="1200" dirty="0"/>
        </a:p>
      </dsp:txBody>
      <dsp:txXfrm>
        <a:off x="1849182" y="0"/>
        <a:ext cx="1660072" cy="249988"/>
      </dsp:txXfrm>
    </dsp:sp>
    <dsp:sp modelId="{DDAF493E-6026-449D-AF9A-D88CC8DEE280}">
      <dsp:nvSpPr>
        <dsp:cNvPr id="0" name=""/>
        <dsp:cNvSpPr/>
      </dsp:nvSpPr>
      <dsp:spPr>
        <a:xfrm>
          <a:off x="3443242" y="0"/>
          <a:ext cx="1910060" cy="249988"/>
        </a:xfrm>
        <a:prstGeom prst="chevron">
          <a:avLst/>
        </a:prstGeom>
        <a:solidFill>
          <a:schemeClr val="accent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Low-loss Diode</a:t>
          </a:r>
          <a:endParaRPr lang="en-US" sz="1500" kern="1200" dirty="0"/>
        </a:p>
      </dsp:txBody>
      <dsp:txXfrm>
        <a:off x="3568236" y="0"/>
        <a:ext cx="1660072" cy="249988"/>
      </dsp:txXfrm>
    </dsp:sp>
    <dsp:sp modelId="{188CE91C-CE85-47EE-9AEA-5E2783DD1EEF}">
      <dsp:nvSpPr>
        <dsp:cNvPr id="0" name=""/>
        <dsp:cNvSpPr/>
      </dsp:nvSpPr>
      <dsp:spPr>
        <a:xfrm>
          <a:off x="5162296" y="0"/>
          <a:ext cx="1910060" cy="249988"/>
        </a:xfrm>
        <a:prstGeom prst="chevron">
          <a:avLst/>
        </a:prstGeom>
        <a:solidFill>
          <a:schemeClr val="accent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Diffusive Coupler</a:t>
          </a:r>
          <a:endParaRPr lang="en-US" sz="1500" kern="1200" dirty="0"/>
        </a:p>
      </dsp:txBody>
      <dsp:txXfrm>
        <a:off x="5287290" y="0"/>
        <a:ext cx="1660072" cy="249988"/>
      </dsp:txXfrm>
    </dsp:sp>
    <dsp:sp modelId="{D54F7E50-DEDA-4284-8A75-BD45409D9D1C}">
      <dsp:nvSpPr>
        <dsp:cNvPr id="0" name=""/>
        <dsp:cNvSpPr/>
      </dsp:nvSpPr>
      <dsp:spPr>
        <a:xfrm>
          <a:off x="6881351" y="0"/>
          <a:ext cx="1910060" cy="249988"/>
        </a:xfrm>
        <a:prstGeom prst="chevron">
          <a:avLst/>
        </a:prstGeom>
        <a:solidFill>
          <a:schemeClr val="accent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Tech. Limitations</a:t>
          </a:r>
          <a:endParaRPr lang="en-US" sz="1500" kern="1200" dirty="0"/>
        </a:p>
      </dsp:txBody>
      <dsp:txXfrm>
        <a:off x="7006345" y="0"/>
        <a:ext cx="1660072" cy="249988"/>
      </dsp:txXfrm>
    </dsp:sp>
    <dsp:sp modelId="{6ECE6DE6-EACE-4310-9AC5-A4713BFACF5F}">
      <dsp:nvSpPr>
        <dsp:cNvPr id="0" name=""/>
        <dsp:cNvSpPr/>
      </dsp:nvSpPr>
      <dsp:spPr>
        <a:xfrm>
          <a:off x="8600405" y="0"/>
          <a:ext cx="1910060" cy="249988"/>
        </a:xfrm>
        <a:prstGeom prst="chevron">
          <a:avLst/>
        </a:prstGeom>
        <a:solidFill>
          <a:schemeClr val="tx2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Future Work</a:t>
          </a:r>
          <a:endParaRPr lang="en-US" sz="1500" kern="1200" dirty="0"/>
        </a:p>
      </dsp:txBody>
      <dsp:txXfrm>
        <a:off x="8725399" y="0"/>
        <a:ext cx="1660072" cy="249988"/>
      </dsp:txXfrm>
    </dsp:sp>
  </dsp:spTree>
</dsp:drawing>
</file>

<file path=ppt/diagrams/drawing7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5E62C2-FDC7-422C-9DCF-48970522C1BA}">
      <dsp:nvSpPr>
        <dsp:cNvPr id="0" name=""/>
        <dsp:cNvSpPr/>
      </dsp:nvSpPr>
      <dsp:spPr>
        <a:xfrm>
          <a:off x="5134" y="0"/>
          <a:ext cx="1910060" cy="249988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Introduction</a:t>
          </a:r>
          <a:endParaRPr lang="en-US" sz="1500" kern="1200" dirty="0"/>
        </a:p>
      </dsp:txBody>
      <dsp:txXfrm>
        <a:off x="130128" y="0"/>
        <a:ext cx="1660072" cy="249988"/>
      </dsp:txXfrm>
    </dsp:sp>
    <dsp:sp modelId="{8119E358-620E-455E-A0A3-C57835FB82DD}">
      <dsp:nvSpPr>
        <dsp:cNvPr id="0" name=""/>
        <dsp:cNvSpPr/>
      </dsp:nvSpPr>
      <dsp:spPr>
        <a:xfrm>
          <a:off x="1724188" y="0"/>
          <a:ext cx="1910060" cy="249988"/>
        </a:xfrm>
        <a:prstGeom prst="chevron">
          <a:avLst/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Graphene CNN</a:t>
          </a:r>
          <a:endParaRPr lang="en-US" sz="1500" kern="1200" dirty="0"/>
        </a:p>
      </dsp:txBody>
      <dsp:txXfrm>
        <a:off x="1849182" y="0"/>
        <a:ext cx="1660072" cy="249988"/>
      </dsp:txXfrm>
    </dsp:sp>
    <dsp:sp modelId="{DDAF493E-6026-449D-AF9A-D88CC8DEE280}">
      <dsp:nvSpPr>
        <dsp:cNvPr id="0" name=""/>
        <dsp:cNvSpPr/>
      </dsp:nvSpPr>
      <dsp:spPr>
        <a:xfrm>
          <a:off x="3443242" y="0"/>
          <a:ext cx="1910060" cy="249988"/>
        </a:xfrm>
        <a:prstGeom prst="chevron">
          <a:avLst/>
        </a:prstGeom>
        <a:solidFill>
          <a:schemeClr val="accent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Low-loss Diode</a:t>
          </a:r>
          <a:endParaRPr lang="en-US" sz="1500" kern="1200" dirty="0"/>
        </a:p>
      </dsp:txBody>
      <dsp:txXfrm>
        <a:off x="3568236" y="0"/>
        <a:ext cx="1660072" cy="249988"/>
      </dsp:txXfrm>
    </dsp:sp>
    <dsp:sp modelId="{188CE91C-CE85-47EE-9AEA-5E2783DD1EEF}">
      <dsp:nvSpPr>
        <dsp:cNvPr id="0" name=""/>
        <dsp:cNvSpPr/>
      </dsp:nvSpPr>
      <dsp:spPr>
        <a:xfrm>
          <a:off x="5162296" y="0"/>
          <a:ext cx="1910060" cy="249988"/>
        </a:xfrm>
        <a:prstGeom prst="chevron">
          <a:avLst/>
        </a:prstGeom>
        <a:solidFill>
          <a:schemeClr val="accent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Diffusive Coupler</a:t>
          </a:r>
          <a:endParaRPr lang="en-US" sz="1500" kern="1200" dirty="0"/>
        </a:p>
      </dsp:txBody>
      <dsp:txXfrm>
        <a:off x="5287290" y="0"/>
        <a:ext cx="1660072" cy="249988"/>
      </dsp:txXfrm>
    </dsp:sp>
    <dsp:sp modelId="{D54F7E50-DEDA-4284-8A75-BD45409D9D1C}">
      <dsp:nvSpPr>
        <dsp:cNvPr id="0" name=""/>
        <dsp:cNvSpPr/>
      </dsp:nvSpPr>
      <dsp:spPr>
        <a:xfrm>
          <a:off x="6881351" y="0"/>
          <a:ext cx="1910060" cy="249988"/>
        </a:xfrm>
        <a:prstGeom prst="chevron">
          <a:avLst/>
        </a:prstGeom>
        <a:solidFill>
          <a:schemeClr val="accent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Tech. Limitations</a:t>
          </a:r>
          <a:endParaRPr lang="en-US" sz="1500" kern="1200" dirty="0"/>
        </a:p>
      </dsp:txBody>
      <dsp:txXfrm>
        <a:off x="7006345" y="0"/>
        <a:ext cx="1660072" cy="249988"/>
      </dsp:txXfrm>
    </dsp:sp>
    <dsp:sp modelId="{6ECE6DE6-EACE-4310-9AC5-A4713BFACF5F}">
      <dsp:nvSpPr>
        <dsp:cNvPr id="0" name=""/>
        <dsp:cNvSpPr/>
      </dsp:nvSpPr>
      <dsp:spPr>
        <a:xfrm>
          <a:off x="8600405" y="0"/>
          <a:ext cx="1910060" cy="249988"/>
        </a:xfrm>
        <a:prstGeom prst="chevron">
          <a:avLst/>
        </a:prstGeom>
        <a:solidFill>
          <a:schemeClr val="tx2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Future Work</a:t>
          </a:r>
          <a:endParaRPr lang="en-US" sz="1500" kern="1200" dirty="0"/>
        </a:p>
      </dsp:txBody>
      <dsp:txXfrm>
        <a:off x="8725399" y="0"/>
        <a:ext cx="1660072" cy="249988"/>
      </dsp:txXfrm>
    </dsp:sp>
  </dsp:spTree>
</dsp:drawing>
</file>

<file path=ppt/diagrams/drawing7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5E62C2-FDC7-422C-9DCF-48970522C1BA}">
      <dsp:nvSpPr>
        <dsp:cNvPr id="0" name=""/>
        <dsp:cNvSpPr/>
      </dsp:nvSpPr>
      <dsp:spPr>
        <a:xfrm>
          <a:off x="5134" y="0"/>
          <a:ext cx="1910060" cy="249988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Introduction</a:t>
          </a:r>
          <a:endParaRPr lang="en-US" sz="1500" kern="1200" dirty="0"/>
        </a:p>
      </dsp:txBody>
      <dsp:txXfrm>
        <a:off x="130128" y="0"/>
        <a:ext cx="1660072" cy="249988"/>
      </dsp:txXfrm>
    </dsp:sp>
    <dsp:sp modelId="{8119E358-620E-455E-A0A3-C57835FB82DD}">
      <dsp:nvSpPr>
        <dsp:cNvPr id="0" name=""/>
        <dsp:cNvSpPr/>
      </dsp:nvSpPr>
      <dsp:spPr>
        <a:xfrm>
          <a:off x="1724188" y="0"/>
          <a:ext cx="1910060" cy="249988"/>
        </a:xfrm>
        <a:prstGeom prst="chevron">
          <a:avLst/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Graphene CNN</a:t>
          </a:r>
          <a:endParaRPr lang="en-US" sz="1500" kern="1200" dirty="0"/>
        </a:p>
      </dsp:txBody>
      <dsp:txXfrm>
        <a:off x="1849182" y="0"/>
        <a:ext cx="1660072" cy="249988"/>
      </dsp:txXfrm>
    </dsp:sp>
    <dsp:sp modelId="{DDAF493E-6026-449D-AF9A-D88CC8DEE280}">
      <dsp:nvSpPr>
        <dsp:cNvPr id="0" name=""/>
        <dsp:cNvSpPr/>
      </dsp:nvSpPr>
      <dsp:spPr>
        <a:xfrm>
          <a:off x="3443242" y="0"/>
          <a:ext cx="1910060" cy="249988"/>
        </a:xfrm>
        <a:prstGeom prst="chevron">
          <a:avLst/>
        </a:prstGeom>
        <a:solidFill>
          <a:schemeClr val="accent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Low-loss Diode</a:t>
          </a:r>
          <a:endParaRPr lang="en-US" sz="1500" kern="1200" dirty="0"/>
        </a:p>
      </dsp:txBody>
      <dsp:txXfrm>
        <a:off x="3568236" y="0"/>
        <a:ext cx="1660072" cy="249988"/>
      </dsp:txXfrm>
    </dsp:sp>
    <dsp:sp modelId="{188CE91C-CE85-47EE-9AEA-5E2783DD1EEF}">
      <dsp:nvSpPr>
        <dsp:cNvPr id="0" name=""/>
        <dsp:cNvSpPr/>
      </dsp:nvSpPr>
      <dsp:spPr>
        <a:xfrm>
          <a:off x="5162296" y="0"/>
          <a:ext cx="1910060" cy="249988"/>
        </a:xfrm>
        <a:prstGeom prst="chevron">
          <a:avLst/>
        </a:prstGeom>
        <a:solidFill>
          <a:schemeClr val="accent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Diffusive Coupler</a:t>
          </a:r>
          <a:endParaRPr lang="en-US" sz="1500" kern="1200" dirty="0"/>
        </a:p>
      </dsp:txBody>
      <dsp:txXfrm>
        <a:off x="5287290" y="0"/>
        <a:ext cx="1660072" cy="249988"/>
      </dsp:txXfrm>
    </dsp:sp>
    <dsp:sp modelId="{D54F7E50-DEDA-4284-8A75-BD45409D9D1C}">
      <dsp:nvSpPr>
        <dsp:cNvPr id="0" name=""/>
        <dsp:cNvSpPr/>
      </dsp:nvSpPr>
      <dsp:spPr>
        <a:xfrm>
          <a:off x="6881351" y="0"/>
          <a:ext cx="1910060" cy="249988"/>
        </a:xfrm>
        <a:prstGeom prst="chevron">
          <a:avLst/>
        </a:prstGeom>
        <a:solidFill>
          <a:schemeClr val="accent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Tech. Limitations</a:t>
          </a:r>
          <a:endParaRPr lang="en-US" sz="1500" kern="1200" dirty="0"/>
        </a:p>
      </dsp:txBody>
      <dsp:txXfrm>
        <a:off x="7006345" y="0"/>
        <a:ext cx="1660072" cy="249988"/>
      </dsp:txXfrm>
    </dsp:sp>
    <dsp:sp modelId="{6ECE6DE6-EACE-4310-9AC5-A4713BFACF5F}">
      <dsp:nvSpPr>
        <dsp:cNvPr id="0" name=""/>
        <dsp:cNvSpPr/>
      </dsp:nvSpPr>
      <dsp:spPr>
        <a:xfrm>
          <a:off x="8600405" y="0"/>
          <a:ext cx="1910060" cy="249988"/>
        </a:xfrm>
        <a:prstGeom prst="chevron">
          <a:avLst/>
        </a:prstGeom>
        <a:solidFill>
          <a:schemeClr val="tx2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Future Work</a:t>
          </a:r>
          <a:endParaRPr lang="en-US" sz="1500" kern="1200" dirty="0"/>
        </a:p>
      </dsp:txBody>
      <dsp:txXfrm>
        <a:off x="8725399" y="0"/>
        <a:ext cx="1660072" cy="249988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5E62C2-FDC7-422C-9DCF-48970522C1BA}">
      <dsp:nvSpPr>
        <dsp:cNvPr id="0" name=""/>
        <dsp:cNvSpPr/>
      </dsp:nvSpPr>
      <dsp:spPr>
        <a:xfrm>
          <a:off x="5134" y="0"/>
          <a:ext cx="1910060" cy="249988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Introduction</a:t>
          </a:r>
          <a:endParaRPr lang="en-US" sz="1500" kern="1200" dirty="0"/>
        </a:p>
      </dsp:txBody>
      <dsp:txXfrm>
        <a:off x="130128" y="0"/>
        <a:ext cx="1660072" cy="249988"/>
      </dsp:txXfrm>
    </dsp:sp>
    <dsp:sp modelId="{8119E358-620E-455E-A0A3-C57835FB82DD}">
      <dsp:nvSpPr>
        <dsp:cNvPr id="0" name=""/>
        <dsp:cNvSpPr/>
      </dsp:nvSpPr>
      <dsp:spPr>
        <a:xfrm>
          <a:off x="1724188" y="0"/>
          <a:ext cx="1910060" cy="249988"/>
        </a:xfrm>
        <a:prstGeom prst="chevron">
          <a:avLst/>
        </a:prstGeom>
        <a:solidFill>
          <a:schemeClr val="accent3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Graphene CNN</a:t>
          </a:r>
          <a:endParaRPr lang="en-US" sz="1500" kern="1200" dirty="0"/>
        </a:p>
      </dsp:txBody>
      <dsp:txXfrm>
        <a:off x="1849182" y="0"/>
        <a:ext cx="1660072" cy="249988"/>
      </dsp:txXfrm>
    </dsp:sp>
    <dsp:sp modelId="{DDAF493E-6026-449D-AF9A-D88CC8DEE280}">
      <dsp:nvSpPr>
        <dsp:cNvPr id="0" name=""/>
        <dsp:cNvSpPr/>
      </dsp:nvSpPr>
      <dsp:spPr>
        <a:xfrm>
          <a:off x="3443242" y="0"/>
          <a:ext cx="1910060" cy="249988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Low-loss Diode</a:t>
          </a:r>
          <a:endParaRPr lang="en-US" sz="1500" kern="1200" dirty="0"/>
        </a:p>
      </dsp:txBody>
      <dsp:txXfrm>
        <a:off x="3568236" y="0"/>
        <a:ext cx="1660072" cy="249988"/>
      </dsp:txXfrm>
    </dsp:sp>
    <dsp:sp modelId="{188CE91C-CE85-47EE-9AEA-5E2783DD1EEF}">
      <dsp:nvSpPr>
        <dsp:cNvPr id="0" name=""/>
        <dsp:cNvSpPr/>
      </dsp:nvSpPr>
      <dsp:spPr>
        <a:xfrm>
          <a:off x="5162296" y="0"/>
          <a:ext cx="1910060" cy="249988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Diffusive Coupler</a:t>
          </a:r>
          <a:endParaRPr lang="en-US" sz="1500" kern="1200" dirty="0"/>
        </a:p>
      </dsp:txBody>
      <dsp:txXfrm>
        <a:off x="5287290" y="0"/>
        <a:ext cx="1660072" cy="249988"/>
      </dsp:txXfrm>
    </dsp:sp>
    <dsp:sp modelId="{D54F7E50-DEDA-4284-8A75-BD45409D9D1C}">
      <dsp:nvSpPr>
        <dsp:cNvPr id="0" name=""/>
        <dsp:cNvSpPr/>
      </dsp:nvSpPr>
      <dsp:spPr>
        <a:xfrm>
          <a:off x="6881351" y="0"/>
          <a:ext cx="1910060" cy="249988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Tech. Limitations</a:t>
          </a:r>
          <a:endParaRPr lang="en-US" sz="1500" kern="1200" dirty="0"/>
        </a:p>
      </dsp:txBody>
      <dsp:txXfrm>
        <a:off x="7006345" y="0"/>
        <a:ext cx="1660072" cy="249988"/>
      </dsp:txXfrm>
    </dsp:sp>
    <dsp:sp modelId="{6ECE6DE6-EACE-4310-9AC5-A4713BFACF5F}">
      <dsp:nvSpPr>
        <dsp:cNvPr id="0" name=""/>
        <dsp:cNvSpPr/>
      </dsp:nvSpPr>
      <dsp:spPr>
        <a:xfrm>
          <a:off x="8600405" y="0"/>
          <a:ext cx="1910060" cy="249988"/>
        </a:xfrm>
        <a:prstGeom prst="chevron">
          <a:avLst/>
        </a:prstGeom>
        <a:solidFill>
          <a:schemeClr val="tx2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Future Work</a:t>
          </a:r>
          <a:endParaRPr lang="en-US" sz="1500" kern="1200" dirty="0"/>
        </a:p>
      </dsp:txBody>
      <dsp:txXfrm>
        <a:off x="8725399" y="0"/>
        <a:ext cx="1660072" cy="249988"/>
      </dsp:txXfrm>
    </dsp:sp>
  </dsp:spTree>
</dsp:drawing>
</file>

<file path=ppt/diagrams/drawing8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5E62C2-FDC7-422C-9DCF-48970522C1BA}">
      <dsp:nvSpPr>
        <dsp:cNvPr id="0" name=""/>
        <dsp:cNvSpPr/>
      </dsp:nvSpPr>
      <dsp:spPr>
        <a:xfrm>
          <a:off x="5134" y="0"/>
          <a:ext cx="1910060" cy="249988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Introduction</a:t>
          </a:r>
          <a:endParaRPr lang="en-US" sz="1500" kern="1200" dirty="0"/>
        </a:p>
      </dsp:txBody>
      <dsp:txXfrm>
        <a:off x="130128" y="0"/>
        <a:ext cx="1660072" cy="249988"/>
      </dsp:txXfrm>
    </dsp:sp>
    <dsp:sp modelId="{8119E358-620E-455E-A0A3-C57835FB82DD}">
      <dsp:nvSpPr>
        <dsp:cNvPr id="0" name=""/>
        <dsp:cNvSpPr/>
      </dsp:nvSpPr>
      <dsp:spPr>
        <a:xfrm>
          <a:off x="1724188" y="0"/>
          <a:ext cx="1910060" cy="249988"/>
        </a:xfrm>
        <a:prstGeom prst="chevron">
          <a:avLst/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Graphene CNN</a:t>
          </a:r>
          <a:endParaRPr lang="en-US" sz="1500" kern="1200" dirty="0"/>
        </a:p>
      </dsp:txBody>
      <dsp:txXfrm>
        <a:off x="1849182" y="0"/>
        <a:ext cx="1660072" cy="249988"/>
      </dsp:txXfrm>
    </dsp:sp>
    <dsp:sp modelId="{DDAF493E-6026-449D-AF9A-D88CC8DEE280}">
      <dsp:nvSpPr>
        <dsp:cNvPr id="0" name=""/>
        <dsp:cNvSpPr/>
      </dsp:nvSpPr>
      <dsp:spPr>
        <a:xfrm>
          <a:off x="3443242" y="0"/>
          <a:ext cx="1910060" cy="249988"/>
        </a:xfrm>
        <a:prstGeom prst="chevron">
          <a:avLst/>
        </a:prstGeom>
        <a:solidFill>
          <a:schemeClr val="accent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Low-loss Diode</a:t>
          </a:r>
          <a:endParaRPr lang="en-US" sz="1500" kern="1200" dirty="0"/>
        </a:p>
      </dsp:txBody>
      <dsp:txXfrm>
        <a:off x="3568236" y="0"/>
        <a:ext cx="1660072" cy="249988"/>
      </dsp:txXfrm>
    </dsp:sp>
    <dsp:sp modelId="{188CE91C-CE85-47EE-9AEA-5E2783DD1EEF}">
      <dsp:nvSpPr>
        <dsp:cNvPr id="0" name=""/>
        <dsp:cNvSpPr/>
      </dsp:nvSpPr>
      <dsp:spPr>
        <a:xfrm>
          <a:off x="5162296" y="0"/>
          <a:ext cx="1910060" cy="249988"/>
        </a:xfrm>
        <a:prstGeom prst="chevron">
          <a:avLst/>
        </a:prstGeom>
        <a:solidFill>
          <a:schemeClr val="accent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Diffusive Coupler</a:t>
          </a:r>
          <a:endParaRPr lang="en-US" sz="1500" kern="1200" dirty="0"/>
        </a:p>
      </dsp:txBody>
      <dsp:txXfrm>
        <a:off x="5287290" y="0"/>
        <a:ext cx="1660072" cy="249988"/>
      </dsp:txXfrm>
    </dsp:sp>
    <dsp:sp modelId="{D54F7E50-DEDA-4284-8A75-BD45409D9D1C}">
      <dsp:nvSpPr>
        <dsp:cNvPr id="0" name=""/>
        <dsp:cNvSpPr/>
      </dsp:nvSpPr>
      <dsp:spPr>
        <a:xfrm>
          <a:off x="6881351" y="0"/>
          <a:ext cx="1910060" cy="249988"/>
        </a:xfrm>
        <a:prstGeom prst="chevron">
          <a:avLst/>
        </a:prstGeom>
        <a:solidFill>
          <a:schemeClr val="accent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Tech. Limitations</a:t>
          </a:r>
          <a:endParaRPr lang="en-US" sz="1500" kern="1200" dirty="0"/>
        </a:p>
      </dsp:txBody>
      <dsp:txXfrm>
        <a:off x="7006345" y="0"/>
        <a:ext cx="1660072" cy="249988"/>
      </dsp:txXfrm>
    </dsp:sp>
    <dsp:sp modelId="{6ECE6DE6-EACE-4310-9AC5-A4713BFACF5F}">
      <dsp:nvSpPr>
        <dsp:cNvPr id="0" name=""/>
        <dsp:cNvSpPr/>
      </dsp:nvSpPr>
      <dsp:spPr>
        <a:xfrm>
          <a:off x="8600405" y="0"/>
          <a:ext cx="1910060" cy="249988"/>
        </a:xfrm>
        <a:prstGeom prst="chevron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Future Work</a:t>
          </a:r>
          <a:endParaRPr lang="en-US" sz="1500" kern="1200" dirty="0"/>
        </a:p>
      </dsp:txBody>
      <dsp:txXfrm>
        <a:off x="8725399" y="0"/>
        <a:ext cx="1660072" cy="249988"/>
      </dsp:txXfrm>
    </dsp:sp>
  </dsp:spTree>
</dsp:drawing>
</file>

<file path=ppt/diagrams/drawing8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5E62C2-FDC7-422C-9DCF-48970522C1BA}">
      <dsp:nvSpPr>
        <dsp:cNvPr id="0" name=""/>
        <dsp:cNvSpPr/>
      </dsp:nvSpPr>
      <dsp:spPr>
        <a:xfrm>
          <a:off x="5134" y="0"/>
          <a:ext cx="1910060" cy="249988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Introduction</a:t>
          </a:r>
          <a:endParaRPr lang="en-US" sz="1500" kern="1200" dirty="0"/>
        </a:p>
      </dsp:txBody>
      <dsp:txXfrm>
        <a:off x="130128" y="0"/>
        <a:ext cx="1660072" cy="249988"/>
      </dsp:txXfrm>
    </dsp:sp>
    <dsp:sp modelId="{8119E358-620E-455E-A0A3-C57835FB82DD}">
      <dsp:nvSpPr>
        <dsp:cNvPr id="0" name=""/>
        <dsp:cNvSpPr/>
      </dsp:nvSpPr>
      <dsp:spPr>
        <a:xfrm>
          <a:off x="1724188" y="0"/>
          <a:ext cx="1910060" cy="249988"/>
        </a:xfrm>
        <a:prstGeom prst="chevron">
          <a:avLst/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Graphene CNN</a:t>
          </a:r>
          <a:endParaRPr lang="en-US" sz="1500" kern="1200" dirty="0"/>
        </a:p>
      </dsp:txBody>
      <dsp:txXfrm>
        <a:off x="1849182" y="0"/>
        <a:ext cx="1660072" cy="249988"/>
      </dsp:txXfrm>
    </dsp:sp>
    <dsp:sp modelId="{DDAF493E-6026-449D-AF9A-D88CC8DEE280}">
      <dsp:nvSpPr>
        <dsp:cNvPr id="0" name=""/>
        <dsp:cNvSpPr/>
      </dsp:nvSpPr>
      <dsp:spPr>
        <a:xfrm>
          <a:off x="3443242" y="0"/>
          <a:ext cx="1910060" cy="249988"/>
        </a:xfrm>
        <a:prstGeom prst="chevron">
          <a:avLst/>
        </a:prstGeom>
        <a:solidFill>
          <a:schemeClr val="accent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Low-loss Diode</a:t>
          </a:r>
          <a:endParaRPr lang="en-US" sz="1500" kern="1200" dirty="0"/>
        </a:p>
      </dsp:txBody>
      <dsp:txXfrm>
        <a:off x="3568236" y="0"/>
        <a:ext cx="1660072" cy="249988"/>
      </dsp:txXfrm>
    </dsp:sp>
    <dsp:sp modelId="{188CE91C-CE85-47EE-9AEA-5E2783DD1EEF}">
      <dsp:nvSpPr>
        <dsp:cNvPr id="0" name=""/>
        <dsp:cNvSpPr/>
      </dsp:nvSpPr>
      <dsp:spPr>
        <a:xfrm>
          <a:off x="5162296" y="0"/>
          <a:ext cx="1910060" cy="249988"/>
        </a:xfrm>
        <a:prstGeom prst="chevron">
          <a:avLst/>
        </a:prstGeom>
        <a:solidFill>
          <a:schemeClr val="accent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Diffusive Coupler</a:t>
          </a:r>
          <a:endParaRPr lang="en-US" sz="1500" kern="1200" dirty="0"/>
        </a:p>
      </dsp:txBody>
      <dsp:txXfrm>
        <a:off x="5287290" y="0"/>
        <a:ext cx="1660072" cy="249988"/>
      </dsp:txXfrm>
    </dsp:sp>
    <dsp:sp modelId="{D54F7E50-DEDA-4284-8A75-BD45409D9D1C}">
      <dsp:nvSpPr>
        <dsp:cNvPr id="0" name=""/>
        <dsp:cNvSpPr/>
      </dsp:nvSpPr>
      <dsp:spPr>
        <a:xfrm>
          <a:off x="6881351" y="0"/>
          <a:ext cx="1910060" cy="249988"/>
        </a:xfrm>
        <a:prstGeom prst="chevron">
          <a:avLst/>
        </a:prstGeom>
        <a:solidFill>
          <a:schemeClr val="accent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Tech. Limitations</a:t>
          </a:r>
          <a:endParaRPr lang="en-US" sz="1500" kern="1200" dirty="0"/>
        </a:p>
      </dsp:txBody>
      <dsp:txXfrm>
        <a:off x="7006345" y="0"/>
        <a:ext cx="1660072" cy="249988"/>
      </dsp:txXfrm>
    </dsp:sp>
    <dsp:sp modelId="{6ECE6DE6-EACE-4310-9AC5-A4713BFACF5F}">
      <dsp:nvSpPr>
        <dsp:cNvPr id="0" name=""/>
        <dsp:cNvSpPr/>
      </dsp:nvSpPr>
      <dsp:spPr>
        <a:xfrm>
          <a:off x="8600405" y="0"/>
          <a:ext cx="1910060" cy="249988"/>
        </a:xfrm>
        <a:prstGeom prst="chevron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Future Work</a:t>
          </a:r>
          <a:endParaRPr lang="en-US" sz="1500" kern="1200" dirty="0"/>
        </a:p>
      </dsp:txBody>
      <dsp:txXfrm>
        <a:off x="8725399" y="0"/>
        <a:ext cx="1660072" cy="249988"/>
      </dsp:txXfrm>
    </dsp:sp>
  </dsp:spTree>
</dsp:drawing>
</file>

<file path=ppt/diagrams/drawing8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5E62C2-FDC7-422C-9DCF-48970522C1BA}">
      <dsp:nvSpPr>
        <dsp:cNvPr id="0" name=""/>
        <dsp:cNvSpPr/>
      </dsp:nvSpPr>
      <dsp:spPr>
        <a:xfrm>
          <a:off x="5134" y="0"/>
          <a:ext cx="1910060" cy="249988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Introduction</a:t>
          </a:r>
          <a:endParaRPr lang="en-US" sz="1500" kern="1200" dirty="0"/>
        </a:p>
      </dsp:txBody>
      <dsp:txXfrm>
        <a:off x="130128" y="0"/>
        <a:ext cx="1660072" cy="249988"/>
      </dsp:txXfrm>
    </dsp:sp>
    <dsp:sp modelId="{8119E358-620E-455E-A0A3-C57835FB82DD}">
      <dsp:nvSpPr>
        <dsp:cNvPr id="0" name=""/>
        <dsp:cNvSpPr/>
      </dsp:nvSpPr>
      <dsp:spPr>
        <a:xfrm>
          <a:off x="1724188" y="0"/>
          <a:ext cx="1910060" cy="249988"/>
        </a:xfrm>
        <a:prstGeom prst="chevron">
          <a:avLst/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Graphene CNN</a:t>
          </a:r>
          <a:endParaRPr lang="en-US" sz="1500" kern="1200" dirty="0"/>
        </a:p>
      </dsp:txBody>
      <dsp:txXfrm>
        <a:off x="1849182" y="0"/>
        <a:ext cx="1660072" cy="249988"/>
      </dsp:txXfrm>
    </dsp:sp>
    <dsp:sp modelId="{DDAF493E-6026-449D-AF9A-D88CC8DEE280}">
      <dsp:nvSpPr>
        <dsp:cNvPr id="0" name=""/>
        <dsp:cNvSpPr/>
      </dsp:nvSpPr>
      <dsp:spPr>
        <a:xfrm>
          <a:off x="3443242" y="0"/>
          <a:ext cx="1910060" cy="249988"/>
        </a:xfrm>
        <a:prstGeom prst="chevron">
          <a:avLst/>
        </a:prstGeom>
        <a:solidFill>
          <a:schemeClr val="accent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Low-loss Diode</a:t>
          </a:r>
          <a:endParaRPr lang="en-US" sz="1500" kern="1200" dirty="0"/>
        </a:p>
      </dsp:txBody>
      <dsp:txXfrm>
        <a:off x="3568236" y="0"/>
        <a:ext cx="1660072" cy="249988"/>
      </dsp:txXfrm>
    </dsp:sp>
    <dsp:sp modelId="{188CE91C-CE85-47EE-9AEA-5E2783DD1EEF}">
      <dsp:nvSpPr>
        <dsp:cNvPr id="0" name=""/>
        <dsp:cNvSpPr/>
      </dsp:nvSpPr>
      <dsp:spPr>
        <a:xfrm>
          <a:off x="5162296" y="0"/>
          <a:ext cx="1910060" cy="249988"/>
        </a:xfrm>
        <a:prstGeom prst="chevron">
          <a:avLst/>
        </a:prstGeom>
        <a:solidFill>
          <a:schemeClr val="accent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Diffusive Coupler</a:t>
          </a:r>
          <a:endParaRPr lang="en-US" sz="1500" kern="1200" dirty="0"/>
        </a:p>
      </dsp:txBody>
      <dsp:txXfrm>
        <a:off x="5287290" y="0"/>
        <a:ext cx="1660072" cy="249988"/>
      </dsp:txXfrm>
    </dsp:sp>
    <dsp:sp modelId="{D54F7E50-DEDA-4284-8A75-BD45409D9D1C}">
      <dsp:nvSpPr>
        <dsp:cNvPr id="0" name=""/>
        <dsp:cNvSpPr/>
      </dsp:nvSpPr>
      <dsp:spPr>
        <a:xfrm>
          <a:off x="6881351" y="0"/>
          <a:ext cx="1910060" cy="249988"/>
        </a:xfrm>
        <a:prstGeom prst="chevron">
          <a:avLst/>
        </a:prstGeom>
        <a:solidFill>
          <a:schemeClr val="accent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Tech. Limitations</a:t>
          </a:r>
          <a:endParaRPr lang="en-US" sz="1500" kern="1200" dirty="0"/>
        </a:p>
      </dsp:txBody>
      <dsp:txXfrm>
        <a:off x="7006345" y="0"/>
        <a:ext cx="1660072" cy="249988"/>
      </dsp:txXfrm>
    </dsp:sp>
    <dsp:sp modelId="{6ECE6DE6-EACE-4310-9AC5-A4713BFACF5F}">
      <dsp:nvSpPr>
        <dsp:cNvPr id="0" name=""/>
        <dsp:cNvSpPr/>
      </dsp:nvSpPr>
      <dsp:spPr>
        <a:xfrm>
          <a:off x="8600405" y="0"/>
          <a:ext cx="1910060" cy="249988"/>
        </a:xfrm>
        <a:prstGeom prst="chevron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Future Work</a:t>
          </a:r>
          <a:endParaRPr lang="en-US" sz="1500" kern="1200" dirty="0"/>
        </a:p>
      </dsp:txBody>
      <dsp:txXfrm>
        <a:off x="8725399" y="0"/>
        <a:ext cx="1660072" cy="249988"/>
      </dsp:txXfrm>
    </dsp:sp>
  </dsp:spTree>
</dsp:drawing>
</file>

<file path=ppt/diagrams/drawing8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5E62C2-FDC7-422C-9DCF-48970522C1BA}">
      <dsp:nvSpPr>
        <dsp:cNvPr id="0" name=""/>
        <dsp:cNvSpPr/>
      </dsp:nvSpPr>
      <dsp:spPr>
        <a:xfrm>
          <a:off x="5134" y="0"/>
          <a:ext cx="1910060" cy="249988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Introduction</a:t>
          </a:r>
          <a:endParaRPr lang="en-US" sz="1500" kern="1200" dirty="0"/>
        </a:p>
      </dsp:txBody>
      <dsp:txXfrm>
        <a:off x="130128" y="0"/>
        <a:ext cx="1660072" cy="249988"/>
      </dsp:txXfrm>
    </dsp:sp>
    <dsp:sp modelId="{8119E358-620E-455E-A0A3-C57835FB82DD}">
      <dsp:nvSpPr>
        <dsp:cNvPr id="0" name=""/>
        <dsp:cNvSpPr/>
      </dsp:nvSpPr>
      <dsp:spPr>
        <a:xfrm>
          <a:off x="1724188" y="0"/>
          <a:ext cx="1910060" cy="249988"/>
        </a:xfrm>
        <a:prstGeom prst="chevron">
          <a:avLst/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Graphene CNN</a:t>
          </a:r>
          <a:endParaRPr lang="en-US" sz="1500" kern="1200" dirty="0"/>
        </a:p>
      </dsp:txBody>
      <dsp:txXfrm>
        <a:off x="1849182" y="0"/>
        <a:ext cx="1660072" cy="249988"/>
      </dsp:txXfrm>
    </dsp:sp>
    <dsp:sp modelId="{DDAF493E-6026-449D-AF9A-D88CC8DEE280}">
      <dsp:nvSpPr>
        <dsp:cNvPr id="0" name=""/>
        <dsp:cNvSpPr/>
      </dsp:nvSpPr>
      <dsp:spPr>
        <a:xfrm>
          <a:off x="3443242" y="0"/>
          <a:ext cx="1910060" cy="249988"/>
        </a:xfrm>
        <a:prstGeom prst="chevron">
          <a:avLst/>
        </a:prstGeom>
        <a:solidFill>
          <a:schemeClr val="accent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Low-loss Diode</a:t>
          </a:r>
          <a:endParaRPr lang="en-US" sz="1500" kern="1200" dirty="0"/>
        </a:p>
      </dsp:txBody>
      <dsp:txXfrm>
        <a:off x="3568236" y="0"/>
        <a:ext cx="1660072" cy="249988"/>
      </dsp:txXfrm>
    </dsp:sp>
    <dsp:sp modelId="{188CE91C-CE85-47EE-9AEA-5E2783DD1EEF}">
      <dsp:nvSpPr>
        <dsp:cNvPr id="0" name=""/>
        <dsp:cNvSpPr/>
      </dsp:nvSpPr>
      <dsp:spPr>
        <a:xfrm>
          <a:off x="5162296" y="0"/>
          <a:ext cx="1910060" cy="249988"/>
        </a:xfrm>
        <a:prstGeom prst="chevron">
          <a:avLst/>
        </a:prstGeom>
        <a:solidFill>
          <a:schemeClr val="accent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Diffusive Coupler</a:t>
          </a:r>
          <a:endParaRPr lang="en-US" sz="1500" kern="1200" dirty="0"/>
        </a:p>
      </dsp:txBody>
      <dsp:txXfrm>
        <a:off x="5287290" y="0"/>
        <a:ext cx="1660072" cy="249988"/>
      </dsp:txXfrm>
    </dsp:sp>
    <dsp:sp modelId="{D54F7E50-DEDA-4284-8A75-BD45409D9D1C}">
      <dsp:nvSpPr>
        <dsp:cNvPr id="0" name=""/>
        <dsp:cNvSpPr/>
      </dsp:nvSpPr>
      <dsp:spPr>
        <a:xfrm>
          <a:off x="6881351" y="0"/>
          <a:ext cx="1910060" cy="249988"/>
        </a:xfrm>
        <a:prstGeom prst="chevron">
          <a:avLst/>
        </a:prstGeom>
        <a:solidFill>
          <a:schemeClr val="accent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Tech. Limitations</a:t>
          </a:r>
          <a:endParaRPr lang="en-US" sz="1500" kern="1200" dirty="0"/>
        </a:p>
      </dsp:txBody>
      <dsp:txXfrm>
        <a:off x="7006345" y="0"/>
        <a:ext cx="1660072" cy="249988"/>
      </dsp:txXfrm>
    </dsp:sp>
    <dsp:sp modelId="{6ECE6DE6-EACE-4310-9AC5-A4713BFACF5F}">
      <dsp:nvSpPr>
        <dsp:cNvPr id="0" name=""/>
        <dsp:cNvSpPr/>
      </dsp:nvSpPr>
      <dsp:spPr>
        <a:xfrm>
          <a:off x="8600405" y="0"/>
          <a:ext cx="1910060" cy="249988"/>
        </a:xfrm>
        <a:prstGeom prst="chevron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Future Work</a:t>
          </a:r>
          <a:endParaRPr lang="en-US" sz="1500" kern="1200" dirty="0"/>
        </a:p>
      </dsp:txBody>
      <dsp:txXfrm>
        <a:off x="8725399" y="0"/>
        <a:ext cx="1660072" cy="249988"/>
      </dsp:txXfrm>
    </dsp:sp>
  </dsp:spTree>
</dsp:drawing>
</file>

<file path=ppt/diagrams/drawing8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5E62C2-FDC7-422C-9DCF-48970522C1BA}">
      <dsp:nvSpPr>
        <dsp:cNvPr id="0" name=""/>
        <dsp:cNvSpPr/>
      </dsp:nvSpPr>
      <dsp:spPr>
        <a:xfrm>
          <a:off x="5134" y="0"/>
          <a:ext cx="1910060" cy="249988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Introduction</a:t>
          </a:r>
          <a:endParaRPr lang="en-US" sz="1500" kern="1200" dirty="0"/>
        </a:p>
      </dsp:txBody>
      <dsp:txXfrm>
        <a:off x="130128" y="0"/>
        <a:ext cx="1660072" cy="249988"/>
      </dsp:txXfrm>
    </dsp:sp>
    <dsp:sp modelId="{8119E358-620E-455E-A0A3-C57835FB82DD}">
      <dsp:nvSpPr>
        <dsp:cNvPr id="0" name=""/>
        <dsp:cNvSpPr/>
      </dsp:nvSpPr>
      <dsp:spPr>
        <a:xfrm>
          <a:off x="1724188" y="0"/>
          <a:ext cx="1910060" cy="249988"/>
        </a:xfrm>
        <a:prstGeom prst="chevron">
          <a:avLst/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Graphene CNN</a:t>
          </a:r>
          <a:endParaRPr lang="en-US" sz="1500" kern="1200" dirty="0"/>
        </a:p>
      </dsp:txBody>
      <dsp:txXfrm>
        <a:off x="1849182" y="0"/>
        <a:ext cx="1660072" cy="249988"/>
      </dsp:txXfrm>
    </dsp:sp>
    <dsp:sp modelId="{DDAF493E-6026-449D-AF9A-D88CC8DEE280}">
      <dsp:nvSpPr>
        <dsp:cNvPr id="0" name=""/>
        <dsp:cNvSpPr/>
      </dsp:nvSpPr>
      <dsp:spPr>
        <a:xfrm>
          <a:off x="3443242" y="0"/>
          <a:ext cx="1910060" cy="249988"/>
        </a:xfrm>
        <a:prstGeom prst="chevron">
          <a:avLst/>
        </a:prstGeom>
        <a:solidFill>
          <a:schemeClr val="accent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Low-loss Diode</a:t>
          </a:r>
          <a:endParaRPr lang="en-US" sz="1500" kern="1200" dirty="0"/>
        </a:p>
      </dsp:txBody>
      <dsp:txXfrm>
        <a:off x="3568236" y="0"/>
        <a:ext cx="1660072" cy="249988"/>
      </dsp:txXfrm>
    </dsp:sp>
    <dsp:sp modelId="{188CE91C-CE85-47EE-9AEA-5E2783DD1EEF}">
      <dsp:nvSpPr>
        <dsp:cNvPr id="0" name=""/>
        <dsp:cNvSpPr/>
      </dsp:nvSpPr>
      <dsp:spPr>
        <a:xfrm>
          <a:off x="5162296" y="0"/>
          <a:ext cx="1910060" cy="249988"/>
        </a:xfrm>
        <a:prstGeom prst="chevron">
          <a:avLst/>
        </a:prstGeom>
        <a:solidFill>
          <a:schemeClr val="accent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Diffusive Coupler</a:t>
          </a:r>
          <a:endParaRPr lang="en-US" sz="1500" kern="1200" dirty="0"/>
        </a:p>
      </dsp:txBody>
      <dsp:txXfrm>
        <a:off x="5287290" y="0"/>
        <a:ext cx="1660072" cy="249988"/>
      </dsp:txXfrm>
    </dsp:sp>
    <dsp:sp modelId="{D54F7E50-DEDA-4284-8A75-BD45409D9D1C}">
      <dsp:nvSpPr>
        <dsp:cNvPr id="0" name=""/>
        <dsp:cNvSpPr/>
      </dsp:nvSpPr>
      <dsp:spPr>
        <a:xfrm>
          <a:off x="6881351" y="0"/>
          <a:ext cx="1910060" cy="249988"/>
        </a:xfrm>
        <a:prstGeom prst="chevron">
          <a:avLst/>
        </a:prstGeom>
        <a:solidFill>
          <a:schemeClr val="accent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Tech. Limitations</a:t>
          </a:r>
          <a:endParaRPr lang="en-US" sz="1500" kern="1200" dirty="0"/>
        </a:p>
      </dsp:txBody>
      <dsp:txXfrm>
        <a:off x="7006345" y="0"/>
        <a:ext cx="1660072" cy="249988"/>
      </dsp:txXfrm>
    </dsp:sp>
    <dsp:sp modelId="{6ECE6DE6-EACE-4310-9AC5-A4713BFACF5F}">
      <dsp:nvSpPr>
        <dsp:cNvPr id="0" name=""/>
        <dsp:cNvSpPr/>
      </dsp:nvSpPr>
      <dsp:spPr>
        <a:xfrm>
          <a:off x="8600405" y="0"/>
          <a:ext cx="1910060" cy="249988"/>
        </a:xfrm>
        <a:prstGeom prst="chevron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Future Work</a:t>
          </a:r>
          <a:endParaRPr lang="en-US" sz="1500" kern="1200" dirty="0"/>
        </a:p>
      </dsp:txBody>
      <dsp:txXfrm>
        <a:off x="8725399" y="0"/>
        <a:ext cx="1660072" cy="249988"/>
      </dsp:txXfrm>
    </dsp:sp>
  </dsp:spTree>
</dsp:drawing>
</file>

<file path=ppt/diagrams/drawing8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5E62C2-FDC7-422C-9DCF-48970522C1BA}">
      <dsp:nvSpPr>
        <dsp:cNvPr id="0" name=""/>
        <dsp:cNvSpPr/>
      </dsp:nvSpPr>
      <dsp:spPr>
        <a:xfrm>
          <a:off x="4877" y="0"/>
          <a:ext cx="2839417" cy="249988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/>
            <a:t>Beyond-CMOS</a:t>
          </a:r>
        </a:p>
      </dsp:txBody>
      <dsp:txXfrm>
        <a:off x="129871" y="0"/>
        <a:ext cx="2589429" cy="249988"/>
      </dsp:txXfrm>
    </dsp:sp>
    <dsp:sp modelId="{8119E358-620E-455E-A0A3-C57835FB82DD}">
      <dsp:nvSpPr>
        <dsp:cNvPr id="0" name=""/>
        <dsp:cNvSpPr/>
      </dsp:nvSpPr>
      <dsp:spPr>
        <a:xfrm>
          <a:off x="2560353" y="0"/>
          <a:ext cx="2839417" cy="249988"/>
        </a:xfrm>
        <a:prstGeom prst="chevron">
          <a:avLst/>
        </a:prstGeom>
        <a:solidFill>
          <a:schemeClr val="accent3">
            <a:hueOff val="0"/>
            <a:satOff val="0"/>
            <a:lum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/>
            <a:t>Graphene CNN</a:t>
          </a:r>
        </a:p>
      </dsp:txBody>
      <dsp:txXfrm>
        <a:off x="2685347" y="0"/>
        <a:ext cx="2589429" cy="249988"/>
      </dsp:txXfrm>
    </dsp:sp>
    <dsp:sp modelId="{DDAF493E-6026-449D-AF9A-D88CC8DEE280}">
      <dsp:nvSpPr>
        <dsp:cNvPr id="0" name=""/>
        <dsp:cNvSpPr/>
      </dsp:nvSpPr>
      <dsp:spPr>
        <a:xfrm>
          <a:off x="5115829" y="0"/>
          <a:ext cx="2839417" cy="249988"/>
        </a:xfrm>
        <a:prstGeom prst="chevron">
          <a:avLst/>
        </a:prstGeom>
        <a:solidFill>
          <a:schemeClr val="accent4">
            <a:hueOff val="0"/>
            <a:satOff val="0"/>
            <a:lumOff val="0"/>
            <a:alpha val="1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/>
            <a:t>RG Mux Logic</a:t>
          </a:r>
        </a:p>
      </dsp:txBody>
      <dsp:txXfrm>
        <a:off x="5240823" y="0"/>
        <a:ext cx="2589429" cy="249988"/>
      </dsp:txXfrm>
    </dsp:sp>
    <dsp:sp modelId="{188CE91C-CE85-47EE-9AEA-5E2783DD1EEF}">
      <dsp:nvSpPr>
        <dsp:cNvPr id="0" name=""/>
        <dsp:cNvSpPr/>
      </dsp:nvSpPr>
      <dsp:spPr>
        <a:xfrm>
          <a:off x="7671304" y="0"/>
          <a:ext cx="2839417" cy="249988"/>
        </a:xfrm>
        <a:prstGeom prst="chevron">
          <a:avLst/>
        </a:prstGeom>
        <a:solidFill>
          <a:schemeClr val="accent5">
            <a:hueOff val="0"/>
            <a:satOff val="0"/>
            <a:lumOff val="0"/>
            <a:alpha val="1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/>
            <a:t>Graphene Properties</a:t>
          </a:r>
        </a:p>
      </dsp:txBody>
      <dsp:txXfrm>
        <a:off x="7796298" y="0"/>
        <a:ext cx="2589429" cy="249988"/>
      </dsp:txXfrm>
    </dsp:sp>
  </dsp:spTree>
</dsp:drawing>
</file>

<file path=ppt/diagrams/drawing8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5E62C2-FDC7-422C-9DCF-48970522C1BA}">
      <dsp:nvSpPr>
        <dsp:cNvPr id="0" name=""/>
        <dsp:cNvSpPr/>
      </dsp:nvSpPr>
      <dsp:spPr>
        <a:xfrm>
          <a:off x="4877" y="0"/>
          <a:ext cx="2839417" cy="249988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/>
            <a:t>Beyond-CMOS</a:t>
          </a:r>
        </a:p>
      </dsp:txBody>
      <dsp:txXfrm>
        <a:off x="129871" y="0"/>
        <a:ext cx="2589429" cy="249988"/>
      </dsp:txXfrm>
    </dsp:sp>
    <dsp:sp modelId="{8119E358-620E-455E-A0A3-C57835FB82DD}">
      <dsp:nvSpPr>
        <dsp:cNvPr id="0" name=""/>
        <dsp:cNvSpPr/>
      </dsp:nvSpPr>
      <dsp:spPr>
        <a:xfrm>
          <a:off x="2560353" y="0"/>
          <a:ext cx="2839417" cy="249988"/>
        </a:xfrm>
        <a:prstGeom prst="chevron">
          <a:avLst/>
        </a:prstGeom>
        <a:solidFill>
          <a:schemeClr val="accent3">
            <a:hueOff val="0"/>
            <a:satOff val="0"/>
            <a:lum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/>
            <a:t>Graphene CNN</a:t>
          </a:r>
        </a:p>
      </dsp:txBody>
      <dsp:txXfrm>
        <a:off x="2685347" y="0"/>
        <a:ext cx="2589429" cy="249988"/>
      </dsp:txXfrm>
    </dsp:sp>
    <dsp:sp modelId="{DDAF493E-6026-449D-AF9A-D88CC8DEE280}">
      <dsp:nvSpPr>
        <dsp:cNvPr id="0" name=""/>
        <dsp:cNvSpPr/>
      </dsp:nvSpPr>
      <dsp:spPr>
        <a:xfrm>
          <a:off x="5115829" y="0"/>
          <a:ext cx="2839417" cy="249988"/>
        </a:xfrm>
        <a:prstGeom prst="chevron">
          <a:avLst/>
        </a:prstGeom>
        <a:solidFill>
          <a:schemeClr val="accent4">
            <a:hueOff val="0"/>
            <a:satOff val="0"/>
            <a:lumOff val="0"/>
            <a:alpha val="1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/>
            <a:t>RG Mux Logic</a:t>
          </a:r>
        </a:p>
      </dsp:txBody>
      <dsp:txXfrm>
        <a:off x="5240823" y="0"/>
        <a:ext cx="2589429" cy="249988"/>
      </dsp:txXfrm>
    </dsp:sp>
    <dsp:sp modelId="{188CE91C-CE85-47EE-9AEA-5E2783DD1EEF}">
      <dsp:nvSpPr>
        <dsp:cNvPr id="0" name=""/>
        <dsp:cNvSpPr/>
      </dsp:nvSpPr>
      <dsp:spPr>
        <a:xfrm>
          <a:off x="7671304" y="0"/>
          <a:ext cx="2839417" cy="249988"/>
        </a:xfrm>
        <a:prstGeom prst="chevron">
          <a:avLst/>
        </a:prstGeom>
        <a:solidFill>
          <a:schemeClr val="accent5">
            <a:hueOff val="0"/>
            <a:satOff val="0"/>
            <a:lumOff val="0"/>
            <a:alpha val="1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/>
            <a:t>Graphene Properties</a:t>
          </a:r>
        </a:p>
      </dsp:txBody>
      <dsp:txXfrm>
        <a:off x="7796298" y="0"/>
        <a:ext cx="2589429" cy="249988"/>
      </dsp:txXfrm>
    </dsp:sp>
  </dsp:spTree>
</dsp:drawing>
</file>

<file path=ppt/diagrams/drawing8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5E62C2-FDC7-422C-9DCF-48970522C1BA}">
      <dsp:nvSpPr>
        <dsp:cNvPr id="0" name=""/>
        <dsp:cNvSpPr/>
      </dsp:nvSpPr>
      <dsp:spPr>
        <a:xfrm>
          <a:off x="4877" y="0"/>
          <a:ext cx="2839417" cy="249988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/>
            <a:t>Beyond-CMOS</a:t>
          </a:r>
        </a:p>
      </dsp:txBody>
      <dsp:txXfrm>
        <a:off x="129871" y="0"/>
        <a:ext cx="2589429" cy="249988"/>
      </dsp:txXfrm>
    </dsp:sp>
    <dsp:sp modelId="{8119E358-620E-455E-A0A3-C57835FB82DD}">
      <dsp:nvSpPr>
        <dsp:cNvPr id="0" name=""/>
        <dsp:cNvSpPr/>
      </dsp:nvSpPr>
      <dsp:spPr>
        <a:xfrm>
          <a:off x="2560353" y="0"/>
          <a:ext cx="2839417" cy="249988"/>
        </a:xfrm>
        <a:prstGeom prst="chevron">
          <a:avLst/>
        </a:prstGeom>
        <a:solidFill>
          <a:schemeClr val="accent3">
            <a:hueOff val="0"/>
            <a:satOff val="0"/>
            <a:lum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/>
            <a:t>Graphene CNN</a:t>
          </a:r>
        </a:p>
      </dsp:txBody>
      <dsp:txXfrm>
        <a:off x="2685347" y="0"/>
        <a:ext cx="2589429" cy="249988"/>
      </dsp:txXfrm>
    </dsp:sp>
    <dsp:sp modelId="{DDAF493E-6026-449D-AF9A-D88CC8DEE280}">
      <dsp:nvSpPr>
        <dsp:cNvPr id="0" name=""/>
        <dsp:cNvSpPr/>
      </dsp:nvSpPr>
      <dsp:spPr>
        <a:xfrm>
          <a:off x="5115829" y="0"/>
          <a:ext cx="2839417" cy="249988"/>
        </a:xfrm>
        <a:prstGeom prst="chevron">
          <a:avLst/>
        </a:prstGeom>
        <a:solidFill>
          <a:schemeClr val="accent4">
            <a:hueOff val="0"/>
            <a:satOff val="0"/>
            <a:lumOff val="0"/>
            <a:alpha val="1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/>
            <a:t>RG Mux Logic</a:t>
          </a:r>
        </a:p>
      </dsp:txBody>
      <dsp:txXfrm>
        <a:off x="5240823" y="0"/>
        <a:ext cx="2589429" cy="249988"/>
      </dsp:txXfrm>
    </dsp:sp>
    <dsp:sp modelId="{188CE91C-CE85-47EE-9AEA-5E2783DD1EEF}">
      <dsp:nvSpPr>
        <dsp:cNvPr id="0" name=""/>
        <dsp:cNvSpPr/>
      </dsp:nvSpPr>
      <dsp:spPr>
        <a:xfrm>
          <a:off x="7671304" y="0"/>
          <a:ext cx="2839417" cy="249988"/>
        </a:xfrm>
        <a:prstGeom prst="chevron">
          <a:avLst/>
        </a:prstGeom>
        <a:solidFill>
          <a:schemeClr val="accent5">
            <a:hueOff val="0"/>
            <a:satOff val="0"/>
            <a:lumOff val="0"/>
            <a:alpha val="1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/>
            <a:t>Graphene Properties</a:t>
          </a:r>
        </a:p>
      </dsp:txBody>
      <dsp:txXfrm>
        <a:off x="7796298" y="0"/>
        <a:ext cx="2589429" cy="249988"/>
      </dsp:txXfrm>
    </dsp:sp>
  </dsp:spTree>
</dsp:drawing>
</file>

<file path=ppt/diagrams/drawing8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5E62C2-FDC7-422C-9DCF-48970522C1BA}">
      <dsp:nvSpPr>
        <dsp:cNvPr id="0" name=""/>
        <dsp:cNvSpPr/>
      </dsp:nvSpPr>
      <dsp:spPr>
        <a:xfrm>
          <a:off x="4877" y="0"/>
          <a:ext cx="2839417" cy="249988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/>
            <a:t>Beyond-CMOS</a:t>
          </a:r>
        </a:p>
      </dsp:txBody>
      <dsp:txXfrm>
        <a:off x="129871" y="0"/>
        <a:ext cx="2589429" cy="249988"/>
      </dsp:txXfrm>
    </dsp:sp>
    <dsp:sp modelId="{8119E358-620E-455E-A0A3-C57835FB82DD}">
      <dsp:nvSpPr>
        <dsp:cNvPr id="0" name=""/>
        <dsp:cNvSpPr/>
      </dsp:nvSpPr>
      <dsp:spPr>
        <a:xfrm>
          <a:off x="2560353" y="0"/>
          <a:ext cx="2839417" cy="249988"/>
        </a:xfrm>
        <a:prstGeom prst="chevron">
          <a:avLst/>
        </a:prstGeom>
        <a:solidFill>
          <a:schemeClr val="accent3">
            <a:hueOff val="0"/>
            <a:satOff val="0"/>
            <a:lum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/>
            <a:t>Graphene CNN</a:t>
          </a:r>
        </a:p>
      </dsp:txBody>
      <dsp:txXfrm>
        <a:off x="2685347" y="0"/>
        <a:ext cx="2589429" cy="249988"/>
      </dsp:txXfrm>
    </dsp:sp>
    <dsp:sp modelId="{DDAF493E-6026-449D-AF9A-D88CC8DEE280}">
      <dsp:nvSpPr>
        <dsp:cNvPr id="0" name=""/>
        <dsp:cNvSpPr/>
      </dsp:nvSpPr>
      <dsp:spPr>
        <a:xfrm>
          <a:off x="5115829" y="0"/>
          <a:ext cx="2839417" cy="249988"/>
        </a:xfrm>
        <a:prstGeom prst="chevron">
          <a:avLst/>
        </a:prstGeom>
        <a:solidFill>
          <a:schemeClr val="accent4">
            <a:hueOff val="0"/>
            <a:satOff val="0"/>
            <a:lumOff val="0"/>
            <a:alpha val="1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/>
            <a:t>RG Mux Logic</a:t>
          </a:r>
        </a:p>
      </dsp:txBody>
      <dsp:txXfrm>
        <a:off x="5240823" y="0"/>
        <a:ext cx="2589429" cy="249988"/>
      </dsp:txXfrm>
    </dsp:sp>
    <dsp:sp modelId="{188CE91C-CE85-47EE-9AEA-5E2783DD1EEF}">
      <dsp:nvSpPr>
        <dsp:cNvPr id="0" name=""/>
        <dsp:cNvSpPr/>
      </dsp:nvSpPr>
      <dsp:spPr>
        <a:xfrm>
          <a:off x="7671304" y="0"/>
          <a:ext cx="2839417" cy="249988"/>
        </a:xfrm>
        <a:prstGeom prst="chevron">
          <a:avLst/>
        </a:prstGeom>
        <a:solidFill>
          <a:schemeClr val="accent5">
            <a:hueOff val="0"/>
            <a:satOff val="0"/>
            <a:lumOff val="0"/>
            <a:alpha val="1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/>
            <a:t>Graphene Properties</a:t>
          </a:r>
        </a:p>
      </dsp:txBody>
      <dsp:txXfrm>
        <a:off x="7796298" y="0"/>
        <a:ext cx="2589429" cy="249988"/>
      </dsp:txXfrm>
    </dsp:sp>
  </dsp:spTree>
</dsp:drawing>
</file>

<file path=ppt/diagrams/drawing8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5E62C2-FDC7-422C-9DCF-48970522C1BA}">
      <dsp:nvSpPr>
        <dsp:cNvPr id="0" name=""/>
        <dsp:cNvSpPr/>
      </dsp:nvSpPr>
      <dsp:spPr>
        <a:xfrm>
          <a:off x="4877" y="0"/>
          <a:ext cx="2839417" cy="249988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/>
            <a:t>Beyond-CMOS</a:t>
          </a:r>
        </a:p>
      </dsp:txBody>
      <dsp:txXfrm>
        <a:off x="129871" y="0"/>
        <a:ext cx="2589429" cy="249988"/>
      </dsp:txXfrm>
    </dsp:sp>
    <dsp:sp modelId="{8119E358-620E-455E-A0A3-C57835FB82DD}">
      <dsp:nvSpPr>
        <dsp:cNvPr id="0" name=""/>
        <dsp:cNvSpPr/>
      </dsp:nvSpPr>
      <dsp:spPr>
        <a:xfrm>
          <a:off x="2560353" y="0"/>
          <a:ext cx="2839417" cy="249988"/>
        </a:xfrm>
        <a:prstGeom prst="chevron">
          <a:avLst/>
        </a:prstGeom>
        <a:solidFill>
          <a:schemeClr val="accent3">
            <a:hueOff val="0"/>
            <a:satOff val="0"/>
            <a:lum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/>
            <a:t>Graphene CNN</a:t>
          </a:r>
        </a:p>
      </dsp:txBody>
      <dsp:txXfrm>
        <a:off x="2685347" y="0"/>
        <a:ext cx="2589429" cy="249988"/>
      </dsp:txXfrm>
    </dsp:sp>
    <dsp:sp modelId="{DDAF493E-6026-449D-AF9A-D88CC8DEE280}">
      <dsp:nvSpPr>
        <dsp:cNvPr id="0" name=""/>
        <dsp:cNvSpPr/>
      </dsp:nvSpPr>
      <dsp:spPr>
        <a:xfrm>
          <a:off x="5115829" y="0"/>
          <a:ext cx="2839417" cy="249988"/>
        </a:xfrm>
        <a:prstGeom prst="chevron">
          <a:avLst/>
        </a:prstGeom>
        <a:solidFill>
          <a:schemeClr val="accent4">
            <a:hueOff val="0"/>
            <a:satOff val="0"/>
            <a:lumOff val="0"/>
            <a:alpha val="1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/>
            <a:t>RG Mux Logic</a:t>
          </a:r>
        </a:p>
      </dsp:txBody>
      <dsp:txXfrm>
        <a:off x="5240823" y="0"/>
        <a:ext cx="2589429" cy="249988"/>
      </dsp:txXfrm>
    </dsp:sp>
    <dsp:sp modelId="{188CE91C-CE85-47EE-9AEA-5E2783DD1EEF}">
      <dsp:nvSpPr>
        <dsp:cNvPr id="0" name=""/>
        <dsp:cNvSpPr/>
      </dsp:nvSpPr>
      <dsp:spPr>
        <a:xfrm>
          <a:off x="7671304" y="0"/>
          <a:ext cx="2839417" cy="249988"/>
        </a:xfrm>
        <a:prstGeom prst="chevron">
          <a:avLst/>
        </a:prstGeom>
        <a:solidFill>
          <a:schemeClr val="accent5">
            <a:hueOff val="0"/>
            <a:satOff val="0"/>
            <a:lumOff val="0"/>
            <a:alpha val="1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/>
            <a:t>Graphene Properties</a:t>
          </a:r>
        </a:p>
      </dsp:txBody>
      <dsp:txXfrm>
        <a:off x="7796298" y="0"/>
        <a:ext cx="2589429" cy="249988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5E62C2-FDC7-422C-9DCF-48970522C1BA}">
      <dsp:nvSpPr>
        <dsp:cNvPr id="0" name=""/>
        <dsp:cNvSpPr/>
      </dsp:nvSpPr>
      <dsp:spPr>
        <a:xfrm>
          <a:off x="5134" y="0"/>
          <a:ext cx="1910060" cy="249988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Introduction</a:t>
          </a:r>
          <a:endParaRPr lang="en-US" sz="1500" kern="1200" dirty="0"/>
        </a:p>
      </dsp:txBody>
      <dsp:txXfrm>
        <a:off x="130128" y="0"/>
        <a:ext cx="1660072" cy="249988"/>
      </dsp:txXfrm>
    </dsp:sp>
    <dsp:sp modelId="{8119E358-620E-455E-A0A3-C57835FB82DD}">
      <dsp:nvSpPr>
        <dsp:cNvPr id="0" name=""/>
        <dsp:cNvSpPr/>
      </dsp:nvSpPr>
      <dsp:spPr>
        <a:xfrm>
          <a:off x="1724188" y="0"/>
          <a:ext cx="1910060" cy="249988"/>
        </a:xfrm>
        <a:prstGeom prst="chevron">
          <a:avLst/>
        </a:prstGeom>
        <a:solidFill>
          <a:schemeClr val="accent3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Graphene CNN</a:t>
          </a:r>
          <a:endParaRPr lang="en-US" sz="1500" kern="1200" dirty="0"/>
        </a:p>
      </dsp:txBody>
      <dsp:txXfrm>
        <a:off x="1849182" y="0"/>
        <a:ext cx="1660072" cy="249988"/>
      </dsp:txXfrm>
    </dsp:sp>
    <dsp:sp modelId="{DDAF493E-6026-449D-AF9A-D88CC8DEE280}">
      <dsp:nvSpPr>
        <dsp:cNvPr id="0" name=""/>
        <dsp:cNvSpPr/>
      </dsp:nvSpPr>
      <dsp:spPr>
        <a:xfrm>
          <a:off x="3443242" y="0"/>
          <a:ext cx="1910060" cy="249988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Low-loss Diode</a:t>
          </a:r>
          <a:endParaRPr lang="en-US" sz="1500" kern="1200" dirty="0"/>
        </a:p>
      </dsp:txBody>
      <dsp:txXfrm>
        <a:off x="3568236" y="0"/>
        <a:ext cx="1660072" cy="249988"/>
      </dsp:txXfrm>
    </dsp:sp>
    <dsp:sp modelId="{188CE91C-CE85-47EE-9AEA-5E2783DD1EEF}">
      <dsp:nvSpPr>
        <dsp:cNvPr id="0" name=""/>
        <dsp:cNvSpPr/>
      </dsp:nvSpPr>
      <dsp:spPr>
        <a:xfrm>
          <a:off x="5162296" y="0"/>
          <a:ext cx="1910060" cy="249988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Diffusive Coupler</a:t>
          </a:r>
          <a:endParaRPr lang="en-US" sz="1500" kern="1200" dirty="0"/>
        </a:p>
      </dsp:txBody>
      <dsp:txXfrm>
        <a:off x="5287290" y="0"/>
        <a:ext cx="1660072" cy="249988"/>
      </dsp:txXfrm>
    </dsp:sp>
    <dsp:sp modelId="{D54F7E50-DEDA-4284-8A75-BD45409D9D1C}">
      <dsp:nvSpPr>
        <dsp:cNvPr id="0" name=""/>
        <dsp:cNvSpPr/>
      </dsp:nvSpPr>
      <dsp:spPr>
        <a:xfrm>
          <a:off x="6881351" y="0"/>
          <a:ext cx="1910060" cy="249988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Tech. Limitations</a:t>
          </a:r>
          <a:endParaRPr lang="en-US" sz="1500" kern="1200" dirty="0"/>
        </a:p>
      </dsp:txBody>
      <dsp:txXfrm>
        <a:off x="7006345" y="0"/>
        <a:ext cx="1660072" cy="249988"/>
      </dsp:txXfrm>
    </dsp:sp>
    <dsp:sp modelId="{6ECE6DE6-EACE-4310-9AC5-A4713BFACF5F}">
      <dsp:nvSpPr>
        <dsp:cNvPr id="0" name=""/>
        <dsp:cNvSpPr/>
      </dsp:nvSpPr>
      <dsp:spPr>
        <a:xfrm>
          <a:off x="8600405" y="0"/>
          <a:ext cx="1910060" cy="249988"/>
        </a:xfrm>
        <a:prstGeom prst="chevron">
          <a:avLst/>
        </a:prstGeom>
        <a:solidFill>
          <a:schemeClr val="tx2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Future Work</a:t>
          </a:r>
          <a:endParaRPr lang="en-US" sz="1500" kern="1200" dirty="0"/>
        </a:p>
      </dsp:txBody>
      <dsp:txXfrm>
        <a:off x="8725399" y="0"/>
        <a:ext cx="1660072" cy="249988"/>
      </dsp:txXfrm>
    </dsp:sp>
  </dsp:spTree>
</dsp:drawing>
</file>

<file path=ppt/diagrams/drawing9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5E62C2-FDC7-422C-9DCF-48970522C1BA}">
      <dsp:nvSpPr>
        <dsp:cNvPr id="0" name=""/>
        <dsp:cNvSpPr/>
      </dsp:nvSpPr>
      <dsp:spPr>
        <a:xfrm>
          <a:off x="4877" y="0"/>
          <a:ext cx="2839417" cy="249988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/>
            <a:t>Beyond-CMOS</a:t>
          </a:r>
        </a:p>
      </dsp:txBody>
      <dsp:txXfrm>
        <a:off x="129871" y="0"/>
        <a:ext cx="2589429" cy="249988"/>
      </dsp:txXfrm>
    </dsp:sp>
    <dsp:sp modelId="{8119E358-620E-455E-A0A3-C57835FB82DD}">
      <dsp:nvSpPr>
        <dsp:cNvPr id="0" name=""/>
        <dsp:cNvSpPr/>
      </dsp:nvSpPr>
      <dsp:spPr>
        <a:xfrm>
          <a:off x="2560353" y="0"/>
          <a:ext cx="2839417" cy="249988"/>
        </a:xfrm>
        <a:prstGeom prst="chevron">
          <a:avLst/>
        </a:prstGeom>
        <a:solidFill>
          <a:schemeClr val="accent3">
            <a:hueOff val="0"/>
            <a:satOff val="0"/>
            <a:lum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/>
            <a:t>Graphene CNN</a:t>
          </a:r>
        </a:p>
      </dsp:txBody>
      <dsp:txXfrm>
        <a:off x="2685347" y="0"/>
        <a:ext cx="2589429" cy="249988"/>
      </dsp:txXfrm>
    </dsp:sp>
    <dsp:sp modelId="{DDAF493E-6026-449D-AF9A-D88CC8DEE280}">
      <dsp:nvSpPr>
        <dsp:cNvPr id="0" name=""/>
        <dsp:cNvSpPr/>
      </dsp:nvSpPr>
      <dsp:spPr>
        <a:xfrm>
          <a:off x="5115829" y="0"/>
          <a:ext cx="2839417" cy="249988"/>
        </a:xfrm>
        <a:prstGeom prst="chevron">
          <a:avLst/>
        </a:prstGeom>
        <a:solidFill>
          <a:schemeClr val="accent4">
            <a:hueOff val="0"/>
            <a:satOff val="0"/>
            <a:lumOff val="0"/>
            <a:alpha val="1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/>
            <a:t>RG Mux Logic</a:t>
          </a:r>
        </a:p>
      </dsp:txBody>
      <dsp:txXfrm>
        <a:off x="5240823" y="0"/>
        <a:ext cx="2589429" cy="249988"/>
      </dsp:txXfrm>
    </dsp:sp>
    <dsp:sp modelId="{188CE91C-CE85-47EE-9AEA-5E2783DD1EEF}">
      <dsp:nvSpPr>
        <dsp:cNvPr id="0" name=""/>
        <dsp:cNvSpPr/>
      </dsp:nvSpPr>
      <dsp:spPr>
        <a:xfrm>
          <a:off x="7671304" y="0"/>
          <a:ext cx="2839417" cy="249988"/>
        </a:xfrm>
        <a:prstGeom prst="chevron">
          <a:avLst/>
        </a:prstGeom>
        <a:solidFill>
          <a:schemeClr val="accent5">
            <a:hueOff val="0"/>
            <a:satOff val="0"/>
            <a:lumOff val="0"/>
            <a:alpha val="1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/>
            <a:t>Graphene Properties</a:t>
          </a:r>
        </a:p>
      </dsp:txBody>
      <dsp:txXfrm>
        <a:off x="7796298" y="0"/>
        <a:ext cx="2589429" cy="249988"/>
      </dsp:txXfrm>
    </dsp:sp>
  </dsp:spTree>
</dsp:drawing>
</file>

<file path=ppt/diagrams/drawing9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5E62C2-FDC7-422C-9DCF-48970522C1BA}">
      <dsp:nvSpPr>
        <dsp:cNvPr id="0" name=""/>
        <dsp:cNvSpPr/>
      </dsp:nvSpPr>
      <dsp:spPr>
        <a:xfrm>
          <a:off x="4877" y="0"/>
          <a:ext cx="2839417" cy="249988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/>
            <a:t>Beyond-CMOS</a:t>
          </a:r>
        </a:p>
      </dsp:txBody>
      <dsp:txXfrm>
        <a:off x="129871" y="0"/>
        <a:ext cx="2589429" cy="249988"/>
      </dsp:txXfrm>
    </dsp:sp>
    <dsp:sp modelId="{8119E358-620E-455E-A0A3-C57835FB82DD}">
      <dsp:nvSpPr>
        <dsp:cNvPr id="0" name=""/>
        <dsp:cNvSpPr/>
      </dsp:nvSpPr>
      <dsp:spPr>
        <a:xfrm>
          <a:off x="2560353" y="0"/>
          <a:ext cx="2839417" cy="249988"/>
        </a:xfrm>
        <a:prstGeom prst="chevron">
          <a:avLst/>
        </a:prstGeom>
        <a:solidFill>
          <a:schemeClr val="accent3">
            <a:hueOff val="0"/>
            <a:satOff val="0"/>
            <a:lum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/>
            <a:t>Graphene CNN</a:t>
          </a:r>
        </a:p>
      </dsp:txBody>
      <dsp:txXfrm>
        <a:off x="2685347" y="0"/>
        <a:ext cx="2589429" cy="249988"/>
      </dsp:txXfrm>
    </dsp:sp>
    <dsp:sp modelId="{DDAF493E-6026-449D-AF9A-D88CC8DEE280}">
      <dsp:nvSpPr>
        <dsp:cNvPr id="0" name=""/>
        <dsp:cNvSpPr/>
      </dsp:nvSpPr>
      <dsp:spPr>
        <a:xfrm>
          <a:off x="5115829" y="0"/>
          <a:ext cx="2839417" cy="249988"/>
        </a:xfrm>
        <a:prstGeom prst="chevron">
          <a:avLst/>
        </a:prstGeom>
        <a:solidFill>
          <a:schemeClr val="accent4">
            <a:hueOff val="0"/>
            <a:satOff val="0"/>
            <a:lumOff val="0"/>
            <a:alpha val="1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/>
            <a:t>RG Mux Logic</a:t>
          </a:r>
        </a:p>
      </dsp:txBody>
      <dsp:txXfrm>
        <a:off x="5240823" y="0"/>
        <a:ext cx="2589429" cy="249988"/>
      </dsp:txXfrm>
    </dsp:sp>
    <dsp:sp modelId="{188CE91C-CE85-47EE-9AEA-5E2783DD1EEF}">
      <dsp:nvSpPr>
        <dsp:cNvPr id="0" name=""/>
        <dsp:cNvSpPr/>
      </dsp:nvSpPr>
      <dsp:spPr>
        <a:xfrm>
          <a:off x="7671304" y="0"/>
          <a:ext cx="2839417" cy="249988"/>
        </a:xfrm>
        <a:prstGeom prst="chevron">
          <a:avLst/>
        </a:prstGeom>
        <a:solidFill>
          <a:schemeClr val="accent5">
            <a:hueOff val="0"/>
            <a:satOff val="0"/>
            <a:lumOff val="0"/>
            <a:alpha val="1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/>
            <a:t>Graphene Properties</a:t>
          </a:r>
        </a:p>
      </dsp:txBody>
      <dsp:txXfrm>
        <a:off x="7796298" y="0"/>
        <a:ext cx="2589429" cy="249988"/>
      </dsp:txXfrm>
    </dsp:sp>
  </dsp:spTree>
</dsp:drawing>
</file>

<file path=ppt/diagrams/drawing9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5E62C2-FDC7-422C-9DCF-48970522C1BA}">
      <dsp:nvSpPr>
        <dsp:cNvPr id="0" name=""/>
        <dsp:cNvSpPr/>
      </dsp:nvSpPr>
      <dsp:spPr>
        <a:xfrm>
          <a:off x="4877" y="0"/>
          <a:ext cx="2839417" cy="249988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/>
            <a:t>Beyond-CMOS</a:t>
          </a:r>
        </a:p>
      </dsp:txBody>
      <dsp:txXfrm>
        <a:off x="129871" y="0"/>
        <a:ext cx="2589429" cy="249988"/>
      </dsp:txXfrm>
    </dsp:sp>
    <dsp:sp modelId="{8119E358-620E-455E-A0A3-C57835FB82DD}">
      <dsp:nvSpPr>
        <dsp:cNvPr id="0" name=""/>
        <dsp:cNvSpPr/>
      </dsp:nvSpPr>
      <dsp:spPr>
        <a:xfrm>
          <a:off x="2560353" y="0"/>
          <a:ext cx="2839417" cy="249988"/>
        </a:xfrm>
        <a:prstGeom prst="chevron">
          <a:avLst/>
        </a:prstGeom>
        <a:solidFill>
          <a:schemeClr val="accent3">
            <a:hueOff val="0"/>
            <a:satOff val="0"/>
            <a:lum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/>
            <a:t>Graphene CNN</a:t>
          </a:r>
        </a:p>
      </dsp:txBody>
      <dsp:txXfrm>
        <a:off x="2685347" y="0"/>
        <a:ext cx="2589429" cy="249988"/>
      </dsp:txXfrm>
    </dsp:sp>
    <dsp:sp modelId="{DDAF493E-6026-449D-AF9A-D88CC8DEE280}">
      <dsp:nvSpPr>
        <dsp:cNvPr id="0" name=""/>
        <dsp:cNvSpPr/>
      </dsp:nvSpPr>
      <dsp:spPr>
        <a:xfrm>
          <a:off x="5115829" y="0"/>
          <a:ext cx="2839417" cy="249988"/>
        </a:xfrm>
        <a:prstGeom prst="chevron">
          <a:avLst/>
        </a:prstGeom>
        <a:solidFill>
          <a:schemeClr val="accent4">
            <a:hueOff val="0"/>
            <a:satOff val="0"/>
            <a:lumOff val="0"/>
            <a:alpha val="1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/>
            <a:t>RG Mux Logic</a:t>
          </a:r>
        </a:p>
      </dsp:txBody>
      <dsp:txXfrm>
        <a:off x="5240823" y="0"/>
        <a:ext cx="2589429" cy="249988"/>
      </dsp:txXfrm>
    </dsp:sp>
    <dsp:sp modelId="{188CE91C-CE85-47EE-9AEA-5E2783DD1EEF}">
      <dsp:nvSpPr>
        <dsp:cNvPr id="0" name=""/>
        <dsp:cNvSpPr/>
      </dsp:nvSpPr>
      <dsp:spPr>
        <a:xfrm>
          <a:off x="7671304" y="0"/>
          <a:ext cx="2839417" cy="249988"/>
        </a:xfrm>
        <a:prstGeom prst="chevron">
          <a:avLst/>
        </a:prstGeom>
        <a:solidFill>
          <a:schemeClr val="accent5">
            <a:hueOff val="0"/>
            <a:satOff val="0"/>
            <a:lumOff val="0"/>
            <a:alpha val="1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/>
            <a:t>Graphene Properties</a:t>
          </a:r>
        </a:p>
      </dsp:txBody>
      <dsp:txXfrm>
        <a:off x="7796298" y="0"/>
        <a:ext cx="2589429" cy="249988"/>
      </dsp:txXfrm>
    </dsp:sp>
  </dsp:spTree>
</dsp:drawing>
</file>

<file path=ppt/diagrams/drawing9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5E62C2-FDC7-422C-9DCF-48970522C1BA}">
      <dsp:nvSpPr>
        <dsp:cNvPr id="0" name=""/>
        <dsp:cNvSpPr/>
      </dsp:nvSpPr>
      <dsp:spPr>
        <a:xfrm>
          <a:off x="4877" y="0"/>
          <a:ext cx="2839417" cy="249988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/>
            <a:t>Beyond-CMOS</a:t>
          </a:r>
        </a:p>
      </dsp:txBody>
      <dsp:txXfrm>
        <a:off x="129871" y="0"/>
        <a:ext cx="2589429" cy="249988"/>
      </dsp:txXfrm>
    </dsp:sp>
    <dsp:sp modelId="{8119E358-620E-455E-A0A3-C57835FB82DD}">
      <dsp:nvSpPr>
        <dsp:cNvPr id="0" name=""/>
        <dsp:cNvSpPr/>
      </dsp:nvSpPr>
      <dsp:spPr>
        <a:xfrm>
          <a:off x="2560353" y="0"/>
          <a:ext cx="2839417" cy="249988"/>
        </a:xfrm>
        <a:prstGeom prst="chevron">
          <a:avLst/>
        </a:prstGeom>
        <a:solidFill>
          <a:schemeClr val="accent3">
            <a:hueOff val="0"/>
            <a:satOff val="0"/>
            <a:lum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/>
            <a:t>Graphene CNN</a:t>
          </a:r>
        </a:p>
      </dsp:txBody>
      <dsp:txXfrm>
        <a:off x="2685347" y="0"/>
        <a:ext cx="2589429" cy="249988"/>
      </dsp:txXfrm>
    </dsp:sp>
    <dsp:sp modelId="{DDAF493E-6026-449D-AF9A-D88CC8DEE280}">
      <dsp:nvSpPr>
        <dsp:cNvPr id="0" name=""/>
        <dsp:cNvSpPr/>
      </dsp:nvSpPr>
      <dsp:spPr>
        <a:xfrm>
          <a:off x="5115829" y="0"/>
          <a:ext cx="2839417" cy="249988"/>
        </a:xfrm>
        <a:prstGeom prst="chevron">
          <a:avLst/>
        </a:prstGeom>
        <a:solidFill>
          <a:schemeClr val="accent4">
            <a:hueOff val="0"/>
            <a:satOff val="0"/>
            <a:lumOff val="0"/>
            <a:alpha val="1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/>
            <a:t>RG Mux Logic</a:t>
          </a:r>
        </a:p>
      </dsp:txBody>
      <dsp:txXfrm>
        <a:off x="5240823" y="0"/>
        <a:ext cx="2589429" cy="249988"/>
      </dsp:txXfrm>
    </dsp:sp>
    <dsp:sp modelId="{188CE91C-CE85-47EE-9AEA-5E2783DD1EEF}">
      <dsp:nvSpPr>
        <dsp:cNvPr id="0" name=""/>
        <dsp:cNvSpPr/>
      </dsp:nvSpPr>
      <dsp:spPr>
        <a:xfrm>
          <a:off x="7671304" y="0"/>
          <a:ext cx="2839417" cy="249988"/>
        </a:xfrm>
        <a:prstGeom prst="chevron">
          <a:avLst/>
        </a:prstGeom>
        <a:solidFill>
          <a:schemeClr val="accent5">
            <a:hueOff val="0"/>
            <a:satOff val="0"/>
            <a:lumOff val="0"/>
            <a:alpha val="1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/>
            <a:t>Graphene Properties</a:t>
          </a:r>
        </a:p>
      </dsp:txBody>
      <dsp:txXfrm>
        <a:off x="7796298" y="0"/>
        <a:ext cx="2589429" cy="249988"/>
      </dsp:txXfrm>
    </dsp:sp>
  </dsp:spTree>
</dsp:drawing>
</file>

<file path=ppt/diagrams/drawing9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5E62C2-FDC7-422C-9DCF-48970522C1BA}">
      <dsp:nvSpPr>
        <dsp:cNvPr id="0" name=""/>
        <dsp:cNvSpPr/>
      </dsp:nvSpPr>
      <dsp:spPr>
        <a:xfrm>
          <a:off x="4877" y="0"/>
          <a:ext cx="2839417" cy="249988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/>
            <a:t>Beyond-CMOS</a:t>
          </a:r>
        </a:p>
      </dsp:txBody>
      <dsp:txXfrm>
        <a:off x="129871" y="0"/>
        <a:ext cx="2589429" cy="249988"/>
      </dsp:txXfrm>
    </dsp:sp>
    <dsp:sp modelId="{8119E358-620E-455E-A0A3-C57835FB82DD}">
      <dsp:nvSpPr>
        <dsp:cNvPr id="0" name=""/>
        <dsp:cNvSpPr/>
      </dsp:nvSpPr>
      <dsp:spPr>
        <a:xfrm>
          <a:off x="2560353" y="0"/>
          <a:ext cx="2839417" cy="249988"/>
        </a:xfrm>
        <a:prstGeom prst="chevron">
          <a:avLst/>
        </a:prstGeom>
        <a:solidFill>
          <a:schemeClr val="accent3">
            <a:hueOff val="0"/>
            <a:satOff val="0"/>
            <a:lum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/>
            <a:t>Graphene CNN</a:t>
          </a:r>
        </a:p>
      </dsp:txBody>
      <dsp:txXfrm>
        <a:off x="2685347" y="0"/>
        <a:ext cx="2589429" cy="249988"/>
      </dsp:txXfrm>
    </dsp:sp>
    <dsp:sp modelId="{DDAF493E-6026-449D-AF9A-D88CC8DEE280}">
      <dsp:nvSpPr>
        <dsp:cNvPr id="0" name=""/>
        <dsp:cNvSpPr/>
      </dsp:nvSpPr>
      <dsp:spPr>
        <a:xfrm>
          <a:off x="5115829" y="0"/>
          <a:ext cx="2839417" cy="249988"/>
        </a:xfrm>
        <a:prstGeom prst="chevron">
          <a:avLst/>
        </a:prstGeom>
        <a:solidFill>
          <a:schemeClr val="accent4">
            <a:hueOff val="0"/>
            <a:satOff val="0"/>
            <a:lumOff val="0"/>
            <a:alpha val="1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/>
            <a:t>RG Mux Logic</a:t>
          </a:r>
        </a:p>
      </dsp:txBody>
      <dsp:txXfrm>
        <a:off x="5240823" y="0"/>
        <a:ext cx="2589429" cy="249988"/>
      </dsp:txXfrm>
    </dsp:sp>
    <dsp:sp modelId="{188CE91C-CE85-47EE-9AEA-5E2783DD1EEF}">
      <dsp:nvSpPr>
        <dsp:cNvPr id="0" name=""/>
        <dsp:cNvSpPr/>
      </dsp:nvSpPr>
      <dsp:spPr>
        <a:xfrm>
          <a:off x="7671304" y="0"/>
          <a:ext cx="2839417" cy="249988"/>
        </a:xfrm>
        <a:prstGeom prst="chevron">
          <a:avLst/>
        </a:prstGeom>
        <a:solidFill>
          <a:schemeClr val="accent5">
            <a:hueOff val="0"/>
            <a:satOff val="0"/>
            <a:lumOff val="0"/>
            <a:alpha val="1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/>
            <a:t>Graphene Properties</a:t>
          </a:r>
        </a:p>
      </dsp:txBody>
      <dsp:txXfrm>
        <a:off x="7796298" y="0"/>
        <a:ext cx="2589429" cy="24998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1/layout/HexagonRadial">
  <dgm:title val="Hexagon Radial"/>
  <dgm:desc val="Use to show a sequential process that relates to a central idea or theme. Limited to six Level 2 shapes. Works best with small amounts of text. Unused text does not appear, but remains available if you switch layouts."/>
  <dgm:catLst>
    <dgm:cat type="cycle" pri="8500"/>
    <dgm:cat type="officeonline" pri="9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  <dgm:pt modelId="15">
          <dgm:prSet phldr="1"/>
        </dgm:pt>
        <dgm:pt modelId="16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  <dgm:cxn modelId="80" srcId="10" destId="14" srcOrd="0" destOrd="0"/>
        <dgm:cxn modelId="90" srcId="10" destId="15" srcOrd="0" destOrd="0"/>
        <dgm:cxn modelId="100" srcId="10" destId="16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  <dgm:pt modelId="15">
          <dgm:prSet phldr="1"/>
        </dgm:pt>
        <dgm:pt modelId="16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  <dgm:cxn modelId="80" srcId="10" destId="14" srcOrd="0" destOrd="0"/>
        <dgm:cxn modelId="90" srcId="10" destId="15" srcOrd="0" destOrd="0"/>
        <dgm:cxn modelId="100" srcId="10" destId="16" srcOrd="0" destOrd="0"/>
      </dgm:cxnLst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st="1 1" cnt="1 0" func="cnt" op="equ" val="0">
            <dgm:alg type="composite">
              <dgm:param type="ar" val="1.156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5" axis="ch ch" ptType="node node" st="1 1" cnt="1 0" func="cnt" op="lte" val="1">
            <dgm:alg type="composite">
              <dgm:param type="ar" val="1.36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l" for="ch" forName="Accent1" refType="w" fact="0.1685"/>
              <dgm:constr type="t" for="ch" forName="Accent1" refType="h" fact="0.2946"/>
              <dgm:constr type="w" for="ch" forName="Accent1" refType="w" fact="0.462"/>
              <dgm:constr type="h" for="ch" forName="Accent1" refType="h" fact="0.5472"/>
              <dgm:constr type="l" for="ch" forName="Parent" refType="w" fact="0"/>
              <dgm:constr type="t" for="ch" forName="Parent" refType="h" fact="0.2885"/>
              <dgm:constr type="w" for="ch" forName="Parent" refType="w" fact="0.6013"/>
              <dgm:constr type="h" for="ch" forName="Parent" refType="h" fact="0.7115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5831"/>
            </dgm:constrLst>
          </dgm:if>
          <dgm:if name="Name6" axis="ch ch" ptType="node node" st="1 1" cnt="1 0" func="cnt" op="equ" val="2">
            <dgm:alg type="composite">
              <dgm:param type="ar" val="1.0619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l" for="ch" forName="Accent2" refType="w" fact="0.6413"/>
              <dgm:constr type="t" for="ch" forName="Accent2" refType="h" fact="0.3477"/>
              <dgm:constr type="w" for="ch" forName="Accent2" refType="w" fact="0.2269"/>
              <dgm:constr type="h" for="ch" forName="Accent2" refType="h" fact="0.2076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Parent" refType="w" fact="0"/>
              <dgm:constr type="t" for="ch" forName="Parent" refType="h" fact="0.2239"/>
              <dgm:constr type="w" for="ch" forName="Parent" refType="w" fact="0.6013"/>
              <dgm:constr type="h" for="ch" forName="Parent" refType="h" fact="0.5523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4527"/>
              <dgm:constr type="l" for="ch" forName="Child2" refType="w" fact="0.5073"/>
              <dgm:constr type="t" for="ch" forName="Child2" refType="h" fact="0.5473"/>
              <dgm:constr type="w" for="ch" forName="Child2" refType="w" fact="0.4927"/>
              <dgm:constr type="h" for="ch" forName="Child2" refType="h" fact="0.4527"/>
            </dgm:constrLst>
          </dgm:if>
          <dgm:if name="Name7" axis="ch ch" ptType="node node" st="1 1" cnt="1 0" func="cnt" op="equ" val="3">
            <dgm:alg type="composite">
              <dgm:param type="ar" val="0.8305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3" refType="w" fact="0.4573"/>
              <dgm:constr type="t" for="ch" forName="Accent3" refType="h" fact="0.6145"/>
              <dgm:constr type="w" for="ch" forName="Accent3" refType="w" fact="0.2269"/>
              <dgm:constr type="h" for="ch" forName="Accent3" refType="h" fact="0.1623"/>
              <dgm:constr type="l" for="ch" forName="Accent2" refType="w" fact="0.6413"/>
              <dgm:constr type="t" for="ch" forName="Accent2" refType="h" fact="0.2719"/>
              <dgm:constr type="w" for="ch" forName="Accent2" refType="w" fact="0.2269"/>
              <dgm:constr type="h" for="ch" forName="Accent2" refType="h" fact="0.162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3" refType="w" fact="0.0554"/>
              <dgm:constr type="t" for="ch" forName="Child3" refType="h" fact="0.646"/>
              <dgm:constr type="w" for="ch" forName="Child3" refType="w" fact="0.4927"/>
              <dgm:constr type="h" for="ch" forName="Child3" refType="h" fact="0.354"/>
              <dgm:constr type="l" for="ch" forName="Parent" refType="w" fact="0"/>
              <dgm:constr type="t" for="ch" forName="Parent" refType="h" fact="0.1751"/>
              <dgm:constr type="w" for="ch" forName="Parent" refType="w" fact="0.6013"/>
              <dgm:constr type="h" for="ch" forName="Parent" refType="h" fact="0.4319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354"/>
              <dgm:constr type="l" for="ch" forName="Child2" refType="w" fact="0.5073"/>
              <dgm:constr type="t" for="ch" forName="Child2" refType="h" fact="0.428"/>
              <dgm:constr type="w" for="ch" forName="Child2" refType="w" fact="0.4927"/>
              <dgm:constr type="h" for="ch" forName="Child2" refType="h" fact="0.354"/>
            </dgm:constrLst>
          </dgm:if>
          <dgm:if name="Name8" axis="ch ch" ptType="node node" st="1 1" cnt="1 0" func="cnt" op="equ" val="4">
            <dgm:alg type="composite">
              <dgm:param type="ar" val="0.682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4" refType="w" fact="0.4573"/>
              <dgm:constr type="t" for="ch" forName="Accent4" refType="h" fact="0.6834"/>
              <dgm:constr type="w" for="ch" forName="Accent4" refType="w" fact="0.2269"/>
              <dgm:constr type="h" for="ch" forName="Accent4" refType="h" fact="0.1333"/>
              <dgm:constr type="l" for="ch" forName="Accent3" refType="w" fact="0.6413"/>
              <dgm:constr type="t" for="ch" forName="Accent3" refType="h" fact="0.4021"/>
              <dgm:constr type="w" for="ch" forName="Accent3" refType="w" fact="0.2269"/>
              <dgm:constr type="h" for="ch" forName="Accent3" refType="h" fact="0.1333"/>
              <dgm:constr type="l" for="ch" forName="Accent2" refType="w" fact="0.3765"/>
              <dgm:constr type="t" for="ch" forName="Accent2" refType="h" fact="0.1529"/>
              <dgm:constr type="w" for="ch" forName="Accent2" refType="w" fact="0.2269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0554"/>
              <dgm:constr type="t" for="ch" forName="Child4" refType="h" fact="0.7093"/>
              <dgm:constr type="w" for="ch" forName="Child4" refType="w" fact="0.4927"/>
              <dgm:constr type="h" for="ch" forName="Child4" refType="h" fact="0.2907"/>
              <dgm:constr type="l" for="ch" forName="Parent" refType="w" fact="0"/>
              <dgm:constr type="t" for="ch" forName="Parent" refType="h" fact="0.3226"/>
              <dgm:constr type="w" for="ch" forName="Parent" refType="w" fact="0.6013"/>
              <dgm:constr type="h" for="ch" forName="Parent" refType="h" fact="0.3547"/>
              <dgm:constr type="l" for="ch" forName="Child2" refType="w" fact="0.5073"/>
              <dgm:constr type="t" for="ch" forName="Child2" refType="h" fact="0.1788"/>
              <dgm:constr type="w" for="ch" forName="Child2" refType="w" fact="0.4927"/>
              <dgm:constr type="h" for="ch" forName="Child2" refType="h" fact="0.2907"/>
              <dgm:constr type="l" for="ch" forName="Child3" refType="w" fact="0.5073"/>
              <dgm:constr type="t" for="ch" forName="Child3" refType="h" fact="0.5303"/>
              <dgm:constr type="w" for="ch" forName="Child3" refType="w" fact="0.4927"/>
              <dgm:constr type="h" for="ch" forName="Child3" refType="h" fact="0.2907"/>
              <dgm:constr type="l" for="ch" forName="Child1" refType="w" fact="0.0554"/>
              <dgm:constr type="t" for="ch" forName="Child1" refType="h" fact="0"/>
              <dgm:constr type="w" for="ch" forName="Child1" refType="w" fact="0.4927"/>
              <dgm:constr type="h" for="ch" forName="Child1" refType="h" fact="0.2907"/>
            </dgm:constrLst>
          </dgm:if>
          <dgm:if name="Name9" axis="ch ch" ptType="node node" st="1 1" cnt="1 0" func="cnt" op="equ" val="5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5" refType="w" fact="0.2858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l" for="ch" forName="Accent4" refType="w" fact="0.612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l" for="ch" forName="Accent3" refType="w" fact="0.743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l" for="ch" forName="Accent2" refType="w" fact="0.5542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3246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l" for="ch" forName="Parent" refType="w" fact="0.28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l" for="ch" forName="Child2" refType="w" fact="0.6477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l" for="ch" forName="Child3" refType="w" fact="0.6477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l" for="ch" forName="Child5" refType="w" fact="0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l" for="ch" forName="Child1" refType="w" fact="0.3246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if>
          <dgm:else name="Name10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6" refType="primFontSz" refFor="des" refForName="Parent" op="lte"/>
              <dgm:constr type="primFontSz" for="des" forName="Child7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ptType="node" op="equ" val="65"/>
              <dgm:constr type="l" for="ch" forName="Accent6" refType="w" fact="0.0934"/>
              <dgm:constr type="t" for="ch" forName="Accent6" refType="h" fact="0.4635"/>
              <dgm:constr type="w" for="ch" forName="Accent6" refType="w" fact="0.1622"/>
              <dgm:constr type="h" for="ch" forName="Accent6" refType="h" fact="0.1333"/>
              <dgm:constr type="l" for="ch" forName="Accent5" refType="w" fact="0.2858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l" for="ch" forName="Accent4" refType="w" fact="0.612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l" for="ch" forName="Accent3" refType="w" fact="0.743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l" for="ch" forName="Accent2" refType="w" fact="0.5542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3246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l" for="ch" forName="Parent" refType="w" fact="0.28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l" for="ch" forName="Child2" refType="w" fact="0.6477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l" for="ch" forName="Child3" refType="w" fact="0.6477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l" for="ch" forName="Child5" refType="w" fact="0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l" for="ch" forName="Child6" refType="w" fact="0"/>
              <dgm:constr type="t" for="ch" forName="Child6" refType="h" fact="0.1784"/>
              <dgm:constr type="w" for="ch" forName="Child6" refType="w" fact="0.3523"/>
              <dgm:constr type="h" for="ch" forName="Child6" refType="h" fact="0.2907"/>
              <dgm:constr type="l" for="ch" forName="Child1" refType="w" fact="0.3246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else>
        </dgm:choose>
      </dgm:if>
      <dgm:else name="Name11">
        <dgm:choose name="Name12">
          <dgm:if name="Name13" axis="ch ch" ptType="node node" st="1 1" cnt="1 0" func="cnt" op="equ" val="0">
            <dgm:alg type="composite">
              <dgm:param type="ar" val="1.156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14" axis="ch ch" ptType="node node" st="1 1" cnt="1 0" func="cnt" op="lte" val="1">
            <dgm:alg type="composite">
              <dgm:param type="ar" val="1.36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r" for="ch" forName="Accent1" refType="w" fact="0.8315"/>
              <dgm:constr type="t" for="ch" forName="Accent1" refType="h" fact="0.2946"/>
              <dgm:constr type="w" for="ch" forName="Accent1" refType="w" fact="0.462"/>
              <dgm:constr type="h" for="ch" forName="Accent1" refType="h" fact="0.5472"/>
              <dgm:constr type="r" for="ch" forName="Parent" refType="w"/>
              <dgm:constr type="t" for="ch" forName="Parent" refType="h" fact="0.2885"/>
              <dgm:constr type="w" for="ch" forName="Parent" refType="w" fact="0.6013"/>
              <dgm:constr type="h" for="ch" forName="Parent" refType="h" fact="0.7115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5831"/>
            </dgm:constrLst>
          </dgm:if>
          <dgm:if name="Name15" axis="ch ch" ptType="node node" st="1 1" cnt="1 0" func="cnt" op="equ" val="2">
            <dgm:alg type="composite">
              <dgm:param type="ar" val="1.0619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r" for="ch" forName="Accent2" refType="w" fact="0.3587"/>
              <dgm:constr type="t" for="ch" forName="Accent2" refType="h" fact="0.3477"/>
              <dgm:constr type="w" for="ch" forName="Accent2" refType="w" fact="0.2269"/>
              <dgm:constr type="h" for="ch" forName="Accent2" refType="h" fact="0.2076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Parent" refType="w"/>
              <dgm:constr type="t" for="ch" forName="Parent" refType="h" fact="0.2239"/>
              <dgm:constr type="w" for="ch" forName="Parent" refType="w" fact="0.6013"/>
              <dgm:constr type="h" for="ch" forName="Parent" refType="h" fact="0.5523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4527"/>
              <dgm:constr type="r" for="ch" forName="Child2" refType="w" fact="0.5073"/>
              <dgm:constr type="t" for="ch" forName="Child2" refType="h" fact="0.5473"/>
              <dgm:constr type="w" for="ch" forName="Child2" refType="w" fact="0.4927"/>
              <dgm:constr type="h" for="ch" forName="Child2" refType="h" fact="0.4527"/>
            </dgm:constrLst>
          </dgm:if>
          <dgm:if name="Name16" axis="ch ch" ptType="node node" st="1 1" cnt="1 0" func="cnt" op="equ" val="3">
            <dgm:alg type="composite">
              <dgm:param type="ar" val="0.8305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Accent3" refType="w" fact="0.5427"/>
              <dgm:constr type="t" for="ch" forName="Accent3" refType="h" fact="0.6145"/>
              <dgm:constr type="w" for="ch" forName="Accent3" refType="w" fact="0.2269"/>
              <dgm:constr type="h" for="ch" forName="Accent3" refType="h" fact="0.1623"/>
              <dgm:constr type="r" for="ch" forName="Accent2" refType="w" fact="0.3587"/>
              <dgm:constr type="t" for="ch" forName="Accent2" refType="h" fact="0.2719"/>
              <dgm:constr type="w" for="ch" forName="Accent2" refType="w" fact="0.2269"/>
              <dgm:constr type="h" for="ch" forName="Accent2" refType="h" fact="0.162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3" refType="w" fact="0.9446"/>
              <dgm:constr type="t" for="ch" forName="Child3" refType="h" fact="0.646"/>
              <dgm:constr type="w" for="ch" forName="Child3" refType="w" fact="0.4927"/>
              <dgm:constr type="h" for="ch" forName="Child3" refType="h" fact="0.354"/>
              <dgm:constr type="r" for="ch" forName="Parent" refType="w"/>
              <dgm:constr type="t" for="ch" forName="Parent" refType="h" fact="0.1751"/>
              <dgm:constr type="w" for="ch" forName="Parent" refType="w" fact="0.6013"/>
              <dgm:constr type="h" for="ch" forName="Parent" refType="h" fact="0.4319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354"/>
              <dgm:constr type="r" for="ch" forName="Child2" refType="w" fact="0.4927"/>
              <dgm:constr type="t" for="ch" forName="Child2" refType="h" fact="0.428"/>
              <dgm:constr type="w" for="ch" forName="Child2" refType="w" fact="0.4927"/>
              <dgm:constr type="h" for="ch" forName="Child2" refType="h" fact="0.354"/>
            </dgm:constrLst>
          </dgm:if>
          <dgm:if name="Name17" axis="ch ch" ptType="node node" st="1 1" cnt="1 0" func="cnt" op="equ" val="4">
            <dgm:alg type="composite">
              <dgm:param type="ar" val="0.682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Accent4" refType="w" fact="0.5427"/>
              <dgm:constr type="t" for="ch" forName="Accent4" refType="h" fact="0.6834"/>
              <dgm:constr type="w" for="ch" forName="Accent4" refType="w" fact="0.2269"/>
              <dgm:constr type="h" for="ch" forName="Accent4" refType="h" fact="0.1333"/>
              <dgm:constr type="r" for="ch" forName="Accent3" refType="w" fact="0.3587"/>
              <dgm:constr type="t" for="ch" forName="Accent3" refType="h" fact="0.4021"/>
              <dgm:constr type="w" for="ch" forName="Accent3" refType="w" fact="0.2269"/>
              <dgm:constr type="h" for="ch" forName="Accent3" refType="h" fact="0.1333"/>
              <dgm:constr type="r" for="ch" forName="Accent2" refType="w" fact="0.6235"/>
              <dgm:constr type="t" for="ch" forName="Accent2" refType="h" fact="0.1529"/>
              <dgm:constr type="w" for="ch" forName="Accent2" refType="w" fact="0.2269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9446"/>
              <dgm:constr type="t" for="ch" forName="Child4" refType="h" fact="0.7093"/>
              <dgm:constr type="w" for="ch" forName="Child4" refType="w" fact="0.4927"/>
              <dgm:constr type="h" for="ch" forName="Child4" refType="h" fact="0.2907"/>
              <dgm:constr type="r" for="ch" forName="Parent" refType="w"/>
              <dgm:constr type="t" for="ch" forName="Parent" refType="h" fact="0.3226"/>
              <dgm:constr type="w" for="ch" forName="Parent" refType="w" fact="0.6013"/>
              <dgm:constr type="h" for="ch" forName="Parent" refType="h" fact="0.3547"/>
              <dgm:constr type="r" for="ch" forName="Child2" refType="w" fact="0.4927"/>
              <dgm:constr type="t" for="ch" forName="Child2" refType="h" fact="0.1788"/>
              <dgm:constr type="w" for="ch" forName="Child2" refType="w" fact="0.4927"/>
              <dgm:constr type="h" for="ch" forName="Child2" refType="h" fact="0.2907"/>
              <dgm:constr type="r" for="ch" forName="Child3" refType="w" fact="0.4927"/>
              <dgm:constr type="t" for="ch" forName="Child3" refType="h" fact="0.5303"/>
              <dgm:constr type="w" for="ch" forName="Child3" refType="w" fact="0.4927"/>
              <dgm:constr type="h" for="ch" forName="Child3" refType="h" fact="0.2907"/>
              <dgm:constr type="r" for="ch" forName="Child1" refType="w" fact="0.9446"/>
              <dgm:constr type="t" for="ch" forName="Child1" refType="h" fact="0"/>
              <dgm:constr type="w" for="ch" forName="Child1" refType="w" fact="0.4927"/>
              <dgm:constr type="h" for="ch" forName="Child1" refType="h" fact="0.2907"/>
            </dgm:constrLst>
          </dgm:if>
          <dgm:if name="Name18" axis="ch ch" ptType="node node" st="1 1" cnt="1 0" func="cnt" op="equ" val="5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Accent5" refType="w" fact="0.7142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r" for="ch" forName="Accent4" refType="w" fact="0.388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r" for="ch" forName="Accent3" refType="w" fact="0.256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r" for="ch" forName="Accent2" refType="w" fact="0.4458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6754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r" for="ch" forName="Parent" refType="w" fact="0.71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r" for="ch" forName="Child2" refType="w" fact="0.3523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r" for="ch" forName="Child3" refType="w" fact="0.3523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r" for="ch" forName="Child5" refType="w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r" for="ch" forName="Child1" refType="w" fact="0.6754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if>
          <dgm:else name="Name19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6" refType="primFontSz" refFor="des" refForName="Parent" op="lte"/>
              <dgm:constr type="primFontSz" for="des" forName="Child7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ptType="node" op="equ" val="65"/>
              <dgm:constr type="r" for="ch" forName="Accent6" refType="w" fact="0.9066"/>
              <dgm:constr type="t" for="ch" forName="Accent6" refType="h" fact="0.4635"/>
              <dgm:constr type="w" for="ch" forName="Accent6" refType="w" fact="0.1622"/>
              <dgm:constr type="h" for="ch" forName="Accent6" refType="h" fact="0.1333"/>
              <dgm:constr type="r" for="ch" forName="Accent5" refType="w" fact="0.7142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r" for="ch" forName="Accent4" refType="w" fact="0.388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r" for="ch" forName="Accent3" refType="w" fact="0.256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r" for="ch" forName="Accent2" refType="w" fact="0.4458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6754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r" for="ch" forName="Parent" refType="w" fact="0.71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r" for="ch" forName="Child2" refType="w" fact="0.3523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r" for="ch" forName="Child3" refType="w" fact="0.3523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r" for="ch" forName="Child5" refType="w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r" for="ch" forName="Child6" refType="w"/>
              <dgm:constr type="t" for="ch" forName="Child6" refType="h" fact="0.1784"/>
              <dgm:constr type="w" for="ch" forName="Child6" refType="w" fact="0.3523"/>
              <dgm:constr type="h" for="ch" forName="Child6" refType="h" fact="0.2907"/>
              <dgm:constr type="r" for="ch" forName="Child1" refType="w" fact="0.6754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else>
        </dgm:choose>
      </dgm:else>
    </dgm:choose>
    <dgm:forEach name="wrapper" axis="self" ptType="parTrans">
      <dgm:forEach name="accentRepeat" axis="self">
        <dgm:layoutNode name="Accent" styleLbl="bgShp">
          <dgm:alg type="sp"/>
          <dgm:shape xmlns:r="http://schemas.openxmlformats.org/officeDocument/2006/relationships" type="hexagon" r:blip="" zOrderOff="-2">
            <dgm:adjLst>
              <dgm:adj idx="1" val="0.289"/>
              <dgm:adj idx="2" val="1.1547"/>
            </dgm:adjLst>
          </dgm:shape>
          <dgm:presOf/>
        </dgm:layoutNode>
      </dgm:forEach>
    </dgm:forEach>
    <dgm:forEach name="Name20" axis="ch" ptType="node" cnt="1">
      <dgm:layoutNode name="Parent" styleLbl="node0">
        <dgm:varLst>
          <dgm:chMax val="6"/>
          <dgm:chPref val="6"/>
        </dgm:varLst>
        <dgm:alg type="tx"/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1" axis="ch ch" ptType="node node" st="1 1" cnt="1 1">
      <dgm:layoutNode name="Accent1">
        <dgm:alg type="sp"/>
        <dgm:shape xmlns:r="http://schemas.openxmlformats.org/officeDocument/2006/relationships" r:blip="" zOrderOff="-2">
          <dgm:adjLst/>
        </dgm:shape>
        <dgm:presOf/>
        <dgm:constrLst/>
        <dgm:forEach name="Name22" ref="accentRepeat"/>
      </dgm:layoutNode>
      <dgm:layoutNode name="Child1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3" axis="ch ch" ptType="node node" st="1 2" cnt="1 1">
      <dgm:layoutNode name="Accent2">
        <dgm:alg type="sp"/>
        <dgm:shape xmlns:r="http://schemas.openxmlformats.org/officeDocument/2006/relationships" r:blip="" zOrderOff="-2">
          <dgm:adjLst/>
        </dgm:shape>
        <dgm:presOf/>
        <dgm:constrLst/>
        <dgm:forEach name="Name24" ref="accentRepeat"/>
      </dgm:layoutNode>
      <dgm:layoutNode name="Child2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5" axis="ch ch" ptType="node node" st="1 3" cnt="1 1">
      <dgm:layoutNode name="Accent3">
        <dgm:alg type="sp"/>
        <dgm:shape xmlns:r="http://schemas.openxmlformats.org/officeDocument/2006/relationships" r:blip="" zOrderOff="-2">
          <dgm:adjLst/>
        </dgm:shape>
        <dgm:presOf/>
        <dgm:constrLst/>
        <dgm:forEach name="Name26" ref="accentRepeat"/>
      </dgm:layoutNode>
      <dgm:layoutNode name="Child3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7" axis="ch ch" ptType="node node" st="1 4" cnt="1 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  <dgm:layoutNode name="Child4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9" axis="ch ch" ptType="node node" st="1 5" cnt="1 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30" ref="accentRepeat"/>
      </dgm:layoutNode>
      <dgm:layoutNode name="Child5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1" axis="ch ch" ptType="node node" st="1 6" cnt="1 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32" ref="accentRepeat"/>
      </dgm:layoutNode>
      <dgm:layoutNode name="Child6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3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1/layout/HexagonRadial">
  <dgm:title val="Hexagon Radial"/>
  <dgm:desc val="Use to show a sequential process that relates to a central idea or theme. Limited to six Level 2 shapes. Works best with small amounts of text. Unused text does not appear, but remains available if you switch layouts."/>
  <dgm:catLst>
    <dgm:cat type="cycle" pri="8500"/>
    <dgm:cat type="officeonline" pri="9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  <dgm:pt modelId="15">
          <dgm:prSet phldr="1"/>
        </dgm:pt>
        <dgm:pt modelId="16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  <dgm:cxn modelId="80" srcId="10" destId="14" srcOrd="0" destOrd="0"/>
        <dgm:cxn modelId="90" srcId="10" destId="15" srcOrd="0" destOrd="0"/>
        <dgm:cxn modelId="100" srcId="10" destId="16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  <dgm:pt modelId="15">
          <dgm:prSet phldr="1"/>
        </dgm:pt>
        <dgm:pt modelId="16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  <dgm:cxn modelId="80" srcId="10" destId="14" srcOrd="0" destOrd="0"/>
        <dgm:cxn modelId="90" srcId="10" destId="15" srcOrd="0" destOrd="0"/>
        <dgm:cxn modelId="100" srcId="10" destId="16" srcOrd="0" destOrd="0"/>
      </dgm:cxnLst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st="1 1" cnt="1 0" func="cnt" op="equ" val="0">
            <dgm:alg type="composite">
              <dgm:param type="ar" val="1.156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5" axis="ch ch" ptType="node node" st="1 1" cnt="1 0" func="cnt" op="lte" val="1">
            <dgm:alg type="composite">
              <dgm:param type="ar" val="1.36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l" for="ch" forName="Accent1" refType="w" fact="0.1685"/>
              <dgm:constr type="t" for="ch" forName="Accent1" refType="h" fact="0.2946"/>
              <dgm:constr type="w" for="ch" forName="Accent1" refType="w" fact="0.462"/>
              <dgm:constr type="h" for="ch" forName="Accent1" refType="h" fact="0.5472"/>
              <dgm:constr type="l" for="ch" forName="Parent" refType="w" fact="0"/>
              <dgm:constr type="t" for="ch" forName="Parent" refType="h" fact="0.2885"/>
              <dgm:constr type="w" for="ch" forName="Parent" refType="w" fact="0.6013"/>
              <dgm:constr type="h" for="ch" forName="Parent" refType="h" fact="0.7115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5831"/>
            </dgm:constrLst>
          </dgm:if>
          <dgm:if name="Name6" axis="ch ch" ptType="node node" st="1 1" cnt="1 0" func="cnt" op="equ" val="2">
            <dgm:alg type="composite">
              <dgm:param type="ar" val="1.0619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l" for="ch" forName="Accent2" refType="w" fact="0.6413"/>
              <dgm:constr type="t" for="ch" forName="Accent2" refType="h" fact="0.3477"/>
              <dgm:constr type="w" for="ch" forName="Accent2" refType="w" fact="0.2269"/>
              <dgm:constr type="h" for="ch" forName="Accent2" refType="h" fact="0.2076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Parent" refType="w" fact="0"/>
              <dgm:constr type="t" for="ch" forName="Parent" refType="h" fact="0.2239"/>
              <dgm:constr type="w" for="ch" forName="Parent" refType="w" fact="0.6013"/>
              <dgm:constr type="h" for="ch" forName="Parent" refType="h" fact="0.5523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4527"/>
              <dgm:constr type="l" for="ch" forName="Child2" refType="w" fact="0.5073"/>
              <dgm:constr type="t" for="ch" forName="Child2" refType="h" fact="0.5473"/>
              <dgm:constr type="w" for="ch" forName="Child2" refType="w" fact="0.4927"/>
              <dgm:constr type="h" for="ch" forName="Child2" refType="h" fact="0.4527"/>
            </dgm:constrLst>
          </dgm:if>
          <dgm:if name="Name7" axis="ch ch" ptType="node node" st="1 1" cnt="1 0" func="cnt" op="equ" val="3">
            <dgm:alg type="composite">
              <dgm:param type="ar" val="0.8305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3" refType="w" fact="0.4573"/>
              <dgm:constr type="t" for="ch" forName="Accent3" refType="h" fact="0.6145"/>
              <dgm:constr type="w" for="ch" forName="Accent3" refType="w" fact="0.2269"/>
              <dgm:constr type="h" for="ch" forName="Accent3" refType="h" fact="0.1623"/>
              <dgm:constr type="l" for="ch" forName="Accent2" refType="w" fact="0.6413"/>
              <dgm:constr type="t" for="ch" forName="Accent2" refType="h" fact="0.2719"/>
              <dgm:constr type="w" for="ch" forName="Accent2" refType="w" fact="0.2269"/>
              <dgm:constr type="h" for="ch" forName="Accent2" refType="h" fact="0.162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3" refType="w" fact="0.0554"/>
              <dgm:constr type="t" for="ch" forName="Child3" refType="h" fact="0.646"/>
              <dgm:constr type="w" for="ch" forName="Child3" refType="w" fact="0.4927"/>
              <dgm:constr type="h" for="ch" forName="Child3" refType="h" fact="0.354"/>
              <dgm:constr type="l" for="ch" forName="Parent" refType="w" fact="0"/>
              <dgm:constr type="t" for="ch" forName="Parent" refType="h" fact="0.1751"/>
              <dgm:constr type="w" for="ch" forName="Parent" refType="w" fact="0.6013"/>
              <dgm:constr type="h" for="ch" forName="Parent" refType="h" fact="0.4319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354"/>
              <dgm:constr type="l" for="ch" forName="Child2" refType="w" fact="0.5073"/>
              <dgm:constr type="t" for="ch" forName="Child2" refType="h" fact="0.428"/>
              <dgm:constr type="w" for="ch" forName="Child2" refType="w" fact="0.4927"/>
              <dgm:constr type="h" for="ch" forName="Child2" refType="h" fact="0.354"/>
            </dgm:constrLst>
          </dgm:if>
          <dgm:if name="Name8" axis="ch ch" ptType="node node" st="1 1" cnt="1 0" func="cnt" op="equ" val="4">
            <dgm:alg type="composite">
              <dgm:param type="ar" val="0.682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4" refType="w" fact="0.4573"/>
              <dgm:constr type="t" for="ch" forName="Accent4" refType="h" fact="0.6834"/>
              <dgm:constr type="w" for="ch" forName="Accent4" refType="w" fact="0.2269"/>
              <dgm:constr type="h" for="ch" forName="Accent4" refType="h" fact="0.1333"/>
              <dgm:constr type="l" for="ch" forName="Accent3" refType="w" fact="0.6413"/>
              <dgm:constr type="t" for="ch" forName="Accent3" refType="h" fact="0.4021"/>
              <dgm:constr type="w" for="ch" forName="Accent3" refType="w" fact="0.2269"/>
              <dgm:constr type="h" for="ch" forName="Accent3" refType="h" fact="0.1333"/>
              <dgm:constr type="l" for="ch" forName="Accent2" refType="w" fact="0.3765"/>
              <dgm:constr type="t" for="ch" forName="Accent2" refType="h" fact="0.1529"/>
              <dgm:constr type="w" for="ch" forName="Accent2" refType="w" fact="0.2269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0554"/>
              <dgm:constr type="t" for="ch" forName="Child4" refType="h" fact="0.7093"/>
              <dgm:constr type="w" for="ch" forName="Child4" refType="w" fact="0.4927"/>
              <dgm:constr type="h" for="ch" forName="Child4" refType="h" fact="0.2907"/>
              <dgm:constr type="l" for="ch" forName="Parent" refType="w" fact="0"/>
              <dgm:constr type="t" for="ch" forName="Parent" refType="h" fact="0.3226"/>
              <dgm:constr type="w" for="ch" forName="Parent" refType="w" fact="0.6013"/>
              <dgm:constr type="h" for="ch" forName="Parent" refType="h" fact="0.3547"/>
              <dgm:constr type="l" for="ch" forName="Child2" refType="w" fact="0.5073"/>
              <dgm:constr type="t" for="ch" forName="Child2" refType="h" fact="0.1788"/>
              <dgm:constr type="w" for="ch" forName="Child2" refType="w" fact="0.4927"/>
              <dgm:constr type="h" for="ch" forName="Child2" refType="h" fact="0.2907"/>
              <dgm:constr type="l" for="ch" forName="Child3" refType="w" fact="0.5073"/>
              <dgm:constr type="t" for="ch" forName="Child3" refType="h" fact="0.5303"/>
              <dgm:constr type="w" for="ch" forName="Child3" refType="w" fact="0.4927"/>
              <dgm:constr type="h" for="ch" forName="Child3" refType="h" fact="0.2907"/>
              <dgm:constr type="l" for="ch" forName="Child1" refType="w" fact="0.0554"/>
              <dgm:constr type="t" for="ch" forName="Child1" refType="h" fact="0"/>
              <dgm:constr type="w" for="ch" forName="Child1" refType="w" fact="0.4927"/>
              <dgm:constr type="h" for="ch" forName="Child1" refType="h" fact="0.2907"/>
            </dgm:constrLst>
          </dgm:if>
          <dgm:if name="Name9" axis="ch ch" ptType="node node" st="1 1" cnt="1 0" func="cnt" op="equ" val="5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5" refType="w" fact="0.2858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l" for="ch" forName="Accent4" refType="w" fact="0.612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l" for="ch" forName="Accent3" refType="w" fact="0.743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l" for="ch" forName="Accent2" refType="w" fact="0.5542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3246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l" for="ch" forName="Parent" refType="w" fact="0.28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l" for="ch" forName="Child2" refType="w" fact="0.6477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l" for="ch" forName="Child3" refType="w" fact="0.6477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l" for="ch" forName="Child5" refType="w" fact="0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l" for="ch" forName="Child1" refType="w" fact="0.3246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if>
          <dgm:else name="Name10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6" refType="primFontSz" refFor="des" refForName="Parent" op="lte"/>
              <dgm:constr type="primFontSz" for="des" forName="Child7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ptType="node" op="equ" val="65"/>
              <dgm:constr type="l" for="ch" forName="Accent6" refType="w" fact="0.0934"/>
              <dgm:constr type="t" for="ch" forName="Accent6" refType="h" fact="0.4635"/>
              <dgm:constr type="w" for="ch" forName="Accent6" refType="w" fact="0.1622"/>
              <dgm:constr type="h" for="ch" forName="Accent6" refType="h" fact="0.1333"/>
              <dgm:constr type="l" for="ch" forName="Accent5" refType="w" fact="0.2858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l" for="ch" forName="Accent4" refType="w" fact="0.612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l" for="ch" forName="Accent3" refType="w" fact="0.743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l" for="ch" forName="Accent2" refType="w" fact="0.5542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3246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l" for="ch" forName="Parent" refType="w" fact="0.28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l" for="ch" forName="Child2" refType="w" fact="0.6477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l" for="ch" forName="Child3" refType="w" fact="0.6477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l" for="ch" forName="Child5" refType="w" fact="0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l" for="ch" forName="Child6" refType="w" fact="0"/>
              <dgm:constr type="t" for="ch" forName="Child6" refType="h" fact="0.1784"/>
              <dgm:constr type="w" for="ch" forName="Child6" refType="w" fact="0.3523"/>
              <dgm:constr type="h" for="ch" forName="Child6" refType="h" fact="0.2907"/>
              <dgm:constr type="l" for="ch" forName="Child1" refType="w" fact="0.3246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else>
        </dgm:choose>
      </dgm:if>
      <dgm:else name="Name11">
        <dgm:choose name="Name12">
          <dgm:if name="Name13" axis="ch ch" ptType="node node" st="1 1" cnt="1 0" func="cnt" op="equ" val="0">
            <dgm:alg type="composite">
              <dgm:param type="ar" val="1.156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14" axis="ch ch" ptType="node node" st="1 1" cnt="1 0" func="cnt" op="lte" val="1">
            <dgm:alg type="composite">
              <dgm:param type="ar" val="1.36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r" for="ch" forName="Accent1" refType="w" fact="0.8315"/>
              <dgm:constr type="t" for="ch" forName="Accent1" refType="h" fact="0.2946"/>
              <dgm:constr type="w" for="ch" forName="Accent1" refType="w" fact="0.462"/>
              <dgm:constr type="h" for="ch" forName="Accent1" refType="h" fact="0.5472"/>
              <dgm:constr type="r" for="ch" forName="Parent" refType="w"/>
              <dgm:constr type="t" for="ch" forName="Parent" refType="h" fact="0.2885"/>
              <dgm:constr type="w" for="ch" forName="Parent" refType="w" fact="0.6013"/>
              <dgm:constr type="h" for="ch" forName="Parent" refType="h" fact="0.7115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5831"/>
            </dgm:constrLst>
          </dgm:if>
          <dgm:if name="Name15" axis="ch ch" ptType="node node" st="1 1" cnt="1 0" func="cnt" op="equ" val="2">
            <dgm:alg type="composite">
              <dgm:param type="ar" val="1.0619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r" for="ch" forName="Accent2" refType="w" fact="0.3587"/>
              <dgm:constr type="t" for="ch" forName="Accent2" refType="h" fact="0.3477"/>
              <dgm:constr type="w" for="ch" forName="Accent2" refType="w" fact="0.2269"/>
              <dgm:constr type="h" for="ch" forName="Accent2" refType="h" fact="0.2076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Parent" refType="w"/>
              <dgm:constr type="t" for="ch" forName="Parent" refType="h" fact="0.2239"/>
              <dgm:constr type="w" for="ch" forName="Parent" refType="w" fact="0.6013"/>
              <dgm:constr type="h" for="ch" forName="Parent" refType="h" fact="0.5523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4527"/>
              <dgm:constr type="r" for="ch" forName="Child2" refType="w" fact="0.5073"/>
              <dgm:constr type="t" for="ch" forName="Child2" refType="h" fact="0.5473"/>
              <dgm:constr type="w" for="ch" forName="Child2" refType="w" fact="0.4927"/>
              <dgm:constr type="h" for="ch" forName="Child2" refType="h" fact="0.4527"/>
            </dgm:constrLst>
          </dgm:if>
          <dgm:if name="Name16" axis="ch ch" ptType="node node" st="1 1" cnt="1 0" func="cnt" op="equ" val="3">
            <dgm:alg type="composite">
              <dgm:param type="ar" val="0.8305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Accent3" refType="w" fact="0.5427"/>
              <dgm:constr type="t" for="ch" forName="Accent3" refType="h" fact="0.6145"/>
              <dgm:constr type="w" for="ch" forName="Accent3" refType="w" fact="0.2269"/>
              <dgm:constr type="h" for="ch" forName="Accent3" refType="h" fact="0.1623"/>
              <dgm:constr type="r" for="ch" forName="Accent2" refType="w" fact="0.3587"/>
              <dgm:constr type="t" for="ch" forName="Accent2" refType="h" fact="0.2719"/>
              <dgm:constr type="w" for="ch" forName="Accent2" refType="w" fact="0.2269"/>
              <dgm:constr type="h" for="ch" forName="Accent2" refType="h" fact="0.162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3" refType="w" fact="0.9446"/>
              <dgm:constr type="t" for="ch" forName="Child3" refType="h" fact="0.646"/>
              <dgm:constr type="w" for="ch" forName="Child3" refType="w" fact="0.4927"/>
              <dgm:constr type="h" for="ch" forName="Child3" refType="h" fact="0.354"/>
              <dgm:constr type="r" for="ch" forName="Parent" refType="w"/>
              <dgm:constr type="t" for="ch" forName="Parent" refType="h" fact="0.1751"/>
              <dgm:constr type="w" for="ch" forName="Parent" refType="w" fact="0.6013"/>
              <dgm:constr type="h" for="ch" forName="Parent" refType="h" fact="0.4319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354"/>
              <dgm:constr type="r" for="ch" forName="Child2" refType="w" fact="0.4927"/>
              <dgm:constr type="t" for="ch" forName="Child2" refType="h" fact="0.428"/>
              <dgm:constr type="w" for="ch" forName="Child2" refType="w" fact="0.4927"/>
              <dgm:constr type="h" for="ch" forName="Child2" refType="h" fact="0.354"/>
            </dgm:constrLst>
          </dgm:if>
          <dgm:if name="Name17" axis="ch ch" ptType="node node" st="1 1" cnt="1 0" func="cnt" op="equ" val="4">
            <dgm:alg type="composite">
              <dgm:param type="ar" val="0.682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Accent4" refType="w" fact="0.5427"/>
              <dgm:constr type="t" for="ch" forName="Accent4" refType="h" fact="0.6834"/>
              <dgm:constr type="w" for="ch" forName="Accent4" refType="w" fact="0.2269"/>
              <dgm:constr type="h" for="ch" forName="Accent4" refType="h" fact="0.1333"/>
              <dgm:constr type="r" for="ch" forName="Accent3" refType="w" fact="0.3587"/>
              <dgm:constr type="t" for="ch" forName="Accent3" refType="h" fact="0.4021"/>
              <dgm:constr type="w" for="ch" forName="Accent3" refType="w" fact="0.2269"/>
              <dgm:constr type="h" for="ch" forName="Accent3" refType="h" fact="0.1333"/>
              <dgm:constr type="r" for="ch" forName="Accent2" refType="w" fact="0.6235"/>
              <dgm:constr type="t" for="ch" forName="Accent2" refType="h" fact="0.1529"/>
              <dgm:constr type="w" for="ch" forName="Accent2" refType="w" fact="0.2269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9446"/>
              <dgm:constr type="t" for="ch" forName="Child4" refType="h" fact="0.7093"/>
              <dgm:constr type="w" for="ch" forName="Child4" refType="w" fact="0.4927"/>
              <dgm:constr type="h" for="ch" forName="Child4" refType="h" fact="0.2907"/>
              <dgm:constr type="r" for="ch" forName="Parent" refType="w"/>
              <dgm:constr type="t" for="ch" forName="Parent" refType="h" fact="0.3226"/>
              <dgm:constr type="w" for="ch" forName="Parent" refType="w" fact="0.6013"/>
              <dgm:constr type="h" for="ch" forName="Parent" refType="h" fact="0.3547"/>
              <dgm:constr type="r" for="ch" forName="Child2" refType="w" fact="0.4927"/>
              <dgm:constr type="t" for="ch" forName="Child2" refType="h" fact="0.1788"/>
              <dgm:constr type="w" for="ch" forName="Child2" refType="w" fact="0.4927"/>
              <dgm:constr type="h" for="ch" forName="Child2" refType="h" fact="0.2907"/>
              <dgm:constr type="r" for="ch" forName="Child3" refType="w" fact="0.4927"/>
              <dgm:constr type="t" for="ch" forName="Child3" refType="h" fact="0.5303"/>
              <dgm:constr type="w" for="ch" forName="Child3" refType="w" fact="0.4927"/>
              <dgm:constr type="h" for="ch" forName="Child3" refType="h" fact="0.2907"/>
              <dgm:constr type="r" for="ch" forName="Child1" refType="w" fact="0.9446"/>
              <dgm:constr type="t" for="ch" forName="Child1" refType="h" fact="0"/>
              <dgm:constr type="w" for="ch" forName="Child1" refType="w" fact="0.4927"/>
              <dgm:constr type="h" for="ch" forName="Child1" refType="h" fact="0.2907"/>
            </dgm:constrLst>
          </dgm:if>
          <dgm:if name="Name18" axis="ch ch" ptType="node node" st="1 1" cnt="1 0" func="cnt" op="equ" val="5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Accent5" refType="w" fact="0.7142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r" for="ch" forName="Accent4" refType="w" fact="0.388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r" for="ch" forName="Accent3" refType="w" fact="0.256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r" for="ch" forName="Accent2" refType="w" fact="0.4458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6754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r" for="ch" forName="Parent" refType="w" fact="0.71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r" for="ch" forName="Child2" refType="w" fact="0.3523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r" for="ch" forName="Child3" refType="w" fact="0.3523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r" for="ch" forName="Child5" refType="w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r" for="ch" forName="Child1" refType="w" fact="0.6754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if>
          <dgm:else name="Name19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6" refType="primFontSz" refFor="des" refForName="Parent" op="lte"/>
              <dgm:constr type="primFontSz" for="des" forName="Child7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ptType="node" op="equ" val="65"/>
              <dgm:constr type="r" for="ch" forName="Accent6" refType="w" fact="0.9066"/>
              <dgm:constr type="t" for="ch" forName="Accent6" refType="h" fact="0.4635"/>
              <dgm:constr type="w" for="ch" forName="Accent6" refType="w" fact="0.1622"/>
              <dgm:constr type="h" for="ch" forName="Accent6" refType="h" fact="0.1333"/>
              <dgm:constr type="r" for="ch" forName="Accent5" refType="w" fact="0.7142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r" for="ch" forName="Accent4" refType="w" fact="0.388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r" for="ch" forName="Accent3" refType="w" fact="0.256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r" for="ch" forName="Accent2" refType="w" fact="0.4458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6754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r" for="ch" forName="Parent" refType="w" fact="0.71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r" for="ch" forName="Child2" refType="w" fact="0.3523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r" for="ch" forName="Child3" refType="w" fact="0.3523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r" for="ch" forName="Child5" refType="w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r" for="ch" forName="Child6" refType="w"/>
              <dgm:constr type="t" for="ch" forName="Child6" refType="h" fact="0.1784"/>
              <dgm:constr type="w" for="ch" forName="Child6" refType="w" fact="0.3523"/>
              <dgm:constr type="h" for="ch" forName="Child6" refType="h" fact="0.2907"/>
              <dgm:constr type="r" for="ch" forName="Child1" refType="w" fact="0.6754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else>
        </dgm:choose>
      </dgm:else>
    </dgm:choose>
    <dgm:forEach name="wrapper" axis="self" ptType="parTrans">
      <dgm:forEach name="accentRepeat" axis="self">
        <dgm:layoutNode name="Accent" styleLbl="bgShp">
          <dgm:alg type="sp"/>
          <dgm:shape xmlns:r="http://schemas.openxmlformats.org/officeDocument/2006/relationships" type="hexagon" r:blip="" zOrderOff="-2">
            <dgm:adjLst>
              <dgm:adj idx="1" val="0.289"/>
              <dgm:adj idx="2" val="1.1547"/>
            </dgm:adjLst>
          </dgm:shape>
          <dgm:presOf/>
        </dgm:layoutNode>
      </dgm:forEach>
    </dgm:forEach>
    <dgm:forEach name="Name20" axis="ch" ptType="node" cnt="1">
      <dgm:layoutNode name="Parent" styleLbl="node0">
        <dgm:varLst>
          <dgm:chMax val="6"/>
          <dgm:chPref val="6"/>
        </dgm:varLst>
        <dgm:alg type="tx"/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1" axis="ch ch" ptType="node node" st="1 1" cnt="1 1">
      <dgm:layoutNode name="Accent1">
        <dgm:alg type="sp"/>
        <dgm:shape xmlns:r="http://schemas.openxmlformats.org/officeDocument/2006/relationships" r:blip="" zOrderOff="-2">
          <dgm:adjLst/>
        </dgm:shape>
        <dgm:presOf/>
        <dgm:constrLst/>
        <dgm:forEach name="Name22" ref="accentRepeat"/>
      </dgm:layoutNode>
      <dgm:layoutNode name="Child1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3" axis="ch ch" ptType="node node" st="1 2" cnt="1 1">
      <dgm:layoutNode name="Accent2">
        <dgm:alg type="sp"/>
        <dgm:shape xmlns:r="http://schemas.openxmlformats.org/officeDocument/2006/relationships" r:blip="" zOrderOff="-2">
          <dgm:adjLst/>
        </dgm:shape>
        <dgm:presOf/>
        <dgm:constrLst/>
        <dgm:forEach name="Name24" ref="accentRepeat"/>
      </dgm:layoutNode>
      <dgm:layoutNode name="Child2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5" axis="ch ch" ptType="node node" st="1 3" cnt="1 1">
      <dgm:layoutNode name="Accent3">
        <dgm:alg type="sp"/>
        <dgm:shape xmlns:r="http://schemas.openxmlformats.org/officeDocument/2006/relationships" r:blip="" zOrderOff="-2">
          <dgm:adjLst/>
        </dgm:shape>
        <dgm:presOf/>
        <dgm:constrLst/>
        <dgm:forEach name="Name26" ref="accentRepeat"/>
      </dgm:layoutNode>
      <dgm:layoutNode name="Child3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7" axis="ch ch" ptType="node node" st="1 4" cnt="1 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  <dgm:layoutNode name="Child4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9" axis="ch ch" ptType="node node" st="1 5" cnt="1 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30" ref="accentRepeat"/>
      </dgm:layoutNode>
      <dgm:layoutNode name="Child5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1" axis="ch ch" ptType="node node" st="1 6" cnt="1 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32" ref="accentRepeat"/>
      </dgm:layoutNode>
      <dgm:layoutNode name="Child6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40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2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5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enn2">
  <dgm:title val=""/>
  <dgm:desc val=""/>
  <dgm:catLst>
    <dgm:cat type="relationship" pri="3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1">
      <dgm:if name="Name2" axis="ch" ptType="node" func="cnt" op="lte" val="3">
        <dgm:constrLst>
          <dgm:constr type="w" for="ch" forName="comp1" refType="w"/>
          <dgm:constr type="h" for="ch" forName="comp1" refType="w" refFor="ch" refForName="comp1"/>
          <dgm:constr type="w" for="ch" forName="comp2" refType="w" fact="0.7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5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primFontSz" for="des" ptType="node" op="equ" val="65"/>
        </dgm:constrLst>
      </dgm:if>
      <dgm:if name="Name3" axis="ch" ptType="node" func="cnt" op="equ" val="4">
        <dgm:constrLst>
          <dgm:constr type="w" for="ch" forName="comp1" refType="w"/>
          <dgm:constr type="h" for="ch" forName="comp1" refType="w" refFor="ch" refForName="comp1"/>
          <dgm:constr type="w" for="ch" forName="comp2" refType="w" fact="0.8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6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4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primFontSz" for="des" ptType="node" op="equ" val="65"/>
        </dgm:constrLst>
      </dgm:if>
      <dgm:else name="Name4">
        <dgm:constrLst>
          <dgm:constr type="w" for="ch" forName="comp1" refType="w"/>
          <dgm:constr type="h" for="ch" forName="comp1" refType="w" refFor="ch" refForName="comp1"/>
          <dgm:constr type="w" for="ch" forName="comp2" refType="w" fact="0.8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7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55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w" for="ch" forName="comp5" refType="w" fact="0.4"/>
          <dgm:constr type="h" for="ch" forName="comp5" refType="w" refFor="ch" refForName="comp5"/>
          <dgm:constr type="ctrX" for="ch" forName="comp5" refType="ctrX" refFor="ch" refForName="comp1"/>
          <dgm:constr type="b" for="ch" forName="comp5" refType="b" refFor="ch" refForName="comp1"/>
          <dgm:constr type="w" for="ch" forName="comp6" refType="w" fact="0.25"/>
          <dgm:constr type="h" for="ch" forName="comp6" refType="w" refFor="ch" refForName="comp6"/>
          <dgm:constr type="ctrX" for="ch" forName="comp6" refType="ctrX" refFor="ch" refForName="comp1"/>
          <dgm:constr type="b" for="ch" forName="comp6" refType="b" refFor="ch" refForName="comp1"/>
          <dgm:constr type="w" for="ch" forName="comp7" refType="w" fact="0.15"/>
          <dgm:constr type="h" for="ch" forName="comp7" refType="w" refFor="ch" refForName="comp7"/>
          <dgm:constr type="ctrX" for="ch" forName="comp7" refType="ctrX" refFor="ch" refForName="comp1"/>
          <dgm:constr type="b" for="ch" forName="comp7" refType="b" refFor="ch" refForName="comp1"/>
          <dgm:constr type="primFontSz" for="des" ptType="node" op="equ" val="65"/>
        </dgm:constrLst>
      </dgm:else>
    </dgm:choose>
    <dgm:ruleLst/>
    <dgm:choose name="Name5">
      <dgm:if name="Name6" axis="ch" ptType="node" func="cnt" op="gte" val="1">
        <dgm:layoutNode name="comp1">
          <dgm:alg type="composite"/>
          <dgm:shape xmlns:r="http://schemas.openxmlformats.org/officeDocument/2006/relationships" r:blip="">
            <dgm:adjLst/>
          </dgm:shape>
          <dgm:presOf/>
          <dgm:choose name="Name7">
            <dgm:if name="Name8" axis="ch" ptType="node" func="cnt" op="equ" val="1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5"/>
                <dgm:constr type="w" for="ch" forName="c1text" refType="w" refFor="ch" refForName="circle1" fact="0.70711"/>
                <dgm:constr type="h" for="ch" forName="c1text" refType="h" refFor="ch" refForName="circle1" fact="0.5"/>
              </dgm:constrLst>
            </dgm:if>
            <dgm:if name="Name9" axis="ch" ptType="node" func="cnt" op="equ" val="2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6"/>
                <dgm:constr type="w" for="ch" forName="c1text" refType="w" refFor="ch" refForName="circle1" fact="0.525"/>
                <dgm:constr type="h" for="ch" forName="c1text" refType="h" refFor="ch" refForName="circle1" fact="0.17"/>
              </dgm:constrLst>
            </dgm:if>
            <dgm:if name="Name10" axis="ch" ptType="node" func="cnt" op="equ" val="3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3495"/>
                <dgm:constr type="h" for="ch" forName="c1text" refType="h" refFor="ch" refForName="circle1" fact="0.15"/>
              </dgm:constrLst>
            </dgm:if>
            <dgm:if name="Name11" axis="ch" ptType="node" func="cnt" op="equ" val="4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2796"/>
                <dgm:constr type="h" for="ch" forName="c1text" refType="h" refFor="ch" refForName="circle1" fact="0.15"/>
              </dgm:constrLst>
            </dgm:if>
            <dgm:if name="Name12" axis="ch" ptType="node" func="cnt" op="gte" val="5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"/>
                <dgm:constr type="w" for="ch" forName="c1text" refType="w" refFor="ch" refForName="circle1" fact="0.375"/>
                <dgm:constr type="h" for="ch" forName="c1text" refType="h" refFor="ch" refForName="circle1" fact="0.1"/>
              </dgm:constrLst>
            </dgm:if>
            <dgm:else name="Name13"/>
          </dgm:choose>
          <dgm:ruleLst/>
          <dgm:layoutNode name="circle1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1 1" cnt="1 0"/>
            <dgm:constrLst>
              <dgm:constr type="h" refType="w"/>
            </dgm:constrLst>
            <dgm:ruleLst/>
          </dgm:layoutNode>
          <dgm:layoutNode name="c1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1 1" cnt="1 0"/>
            <dgm:constrLst/>
            <dgm:ruleLst>
              <dgm:rule type="primFontSz" val="5" fact="NaN" max="NaN"/>
            </dgm:ruleLst>
          </dgm:layoutNode>
        </dgm:layoutNode>
      </dgm:if>
      <dgm:else name="Name14"/>
    </dgm:choose>
    <dgm:choose name="Name15">
      <dgm:if name="Name16" axis="ch" ptType="node" func="cnt" op="gte" val="2">
        <dgm:layoutNode name="comp2">
          <dgm:alg type="composite"/>
          <dgm:shape xmlns:r="http://schemas.openxmlformats.org/officeDocument/2006/relationships" r:blip="">
            <dgm:adjLst/>
          </dgm:shape>
          <dgm:presOf/>
          <dgm:choose name="Name17">
            <dgm:if name="Name18" axis="ch" ptType="node" func="cnt" op="equ" val="2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5"/>
                <dgm:constr type="w" for="ch" forName="c2text" refType="w" refFor="ch" refForName="circle2" fact="0.70711"/>
                <dgm:constr type="h" for="ch" forName="c2text" refType="h" refFor="ch" refForName="circle2" fact="0.5"/>
              </dgm:constrLst>
            </dgm:if>
            <dgm:if name="Name19" axis="ch" ptType="node" func="cnt" op="equ" val="3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625"/>
                <dgm:constr type="w" for="ch" forName="c2text" refType="w" refFor="ch" refForName="circle2" fact="0.466"/>
                <dgm:constr type="h" for="ch" forName="c2text" refType="h" refFor="ch" refForName="circle2" fact="0.1875"/>
              </dgm:constrLst>
            </dgm:if>
            <dgm:if name="Name20" axis="ch" ptType="node" func="cnt" op="equ" val="4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"/>
                <dgm:constr type="w" for="ch" forName="c2text" refType="w" refFor="ch" refForName="circle2" fact="0.3495"/>
                <dgm:constr type="h" for="ch" forName="c2text" refType="h" refFor="ch" refForName="circle2" fact="0.18"/>
              </dgm:constrLst>
            </dgm:if>
            <dgm:if name="Name21" axis="ch" ptType="node" func="cnt" op="gte" val="5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15"/>
                <dgm:constr type="w" for="ch" forName="c2text" refType="w" refFor="ch" refForName="circle2" fact="0.43125"/>
                <dgm:constr type="h" for="ch" forName="c2text" refType="h" refFor="ch" refForName="circle2" fact="0.115"/>
              </dgm:constrLst>
            </dgm:if>
            <dgm:else name="Name22"/>
          </dgm:choose>
          <dgm:ruleLst/>
          <dgm:layoutNode name="circle2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2 1" cnt="1 0"/>
            <dgm:constrLst>
              <dgm:constr type="h" refType="w"/>
            </dgm:constrLst>
            <dgm:ruleLst/>
          </dgm:layoutNode>
          <dgm:layoutNode name="c2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2 1" cnt="1 0"/>
            <dgm:constrLst/>
            <dgm:ruleLst>
              <dgm:rule type="primFontSz" val="5" fact="NaN" max="NaN"/>
            </dgm:ruleLst>
          </dgm:layoutNode>
        </dgm:layoutNode>
      </dgm:if>
      <dgm:else name="Name23"/>
    </dgm:choose>
    <dgm:choose name="Name24">
      <dgm:if name="Name25" axis="ch" ptType="node" func="cnt" op="gte" val="3">
        <dgm:layoutNode name="comp3">
          <dgm:alg type="composite"/>
          <dgm:shape xmlns:r="http://schemas.openxmlformats.org/officeDocument/2006/relationships" r:blip="">
            <dgm:adjLst/>
          </dgm:shape>
          <dgm:presOf/>
          <dgm:choose name="Name26">
            <dgm:if name="Name27" axis="ch" ptType="node" func="cnt" op="equ" val="3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5"/>
                <dgm:constr type="w" for="ch" forName="c3text" refType="w" refFor="ch" refForName="circle3" fact="0.70711"/>
                <dgm:constr type="h" for="ch" forName="c3text" refType="h" refFor="ch" refForName="circle3" fact="0.5"/>
              </dgm:constrLst>
            </dgm:if>
            <dgm:if name="Name28" axis="ch" ptType="node" func="cnt" op="equ" val="4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875"/>
                <dgm:constr type="w" for="ch" forName="c3text" refType="w" refFor="ch" refForName="circle3" fact="0.466"/>
                <dgm:constr type="h" for="ch" forName="c3text" refType="h" refFor="ch" refForName="circle3" fact="0.225"/>
              </dgm:constrLst>
            </dgm:if>
            <dgm:if name="Name29" axis="ch" ptType="node" func="cnt" op="gte" val="5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38"/>
                <dgm:constr type="w" for="ch" forName="c3text" refType="w" refFor="ch" refForName="circle3" fact="0.5175"/>
                <dgm:constr type="h" for="ch" forName="c3text" refType="h" refFor="ch" refForName="circle3" fact="0.138"/>
              </dgm:constrLst>
            </dgm:if>
            <dgm:else name="Name30"/>
          </dgm:choose>
          <dgm:ruleLst/>
          <dgm:layoutNode name="circle3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3 1" cnt="1 0"/>
            <dgm:constrLst>
              <dgm:constr type="h" refType="w"/>
            </dgm:constrLst>
            <dgm:ruleLst/>
          </dgm:layoutNode>
          <dgm:layoutNode name="c3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3 1" cnt="1 0"/>
            <dgm:constrLst/>
            <dgm:ruleLst>
              <dgm:rule type="primFontSz" val="5" fact="NaN" max="NaN"/>
            </dgm:ruleLst>
          </dgm:layoutNode>
        </dgm:layoutNode>
      </dgm:if>
      <dgm:else name="Name31"/>
    </dgm:choose>
    <dgm:choose name="Name32">
      <dgm:if name="Name33" axis="ch" ptType="node" func="cnt" op="gte" val="4">
        <dgm:layoutNode name="comp4">
          <dgm:alg type="composite"/>
          <dgm:shape xmlns:r="http://schemas.openxmlformats.org/officeDocument/2006/relationships" r:blip="">
            <dgm:adjLst/>
          </dgm:shape>
          <dgm:presOf/>
          <dgm:choose name="Name34">
            <dgm:if name="Name35" axis="ch" ptType="node" func="cnt" op="equ" val="4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5"/>
                <dgm:constr type="w" for="ch" forName="c4text" refType="w" refFor="ch" refForName="circle4" fact="0.70711"/>
                <dgm:constr type="h" for="ch" forName="c4text" refType="h" refFor="ch" refForName="circle4" fact="0.5"/>
              </dgm:constrLst>
            </dgm:if>
            <dgm:if name="Name36" axis="ch" ptType="node" func="cnt" op="gte" val="5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18"/>
                <dgm:constr type="w" for="ch" forName="c4text" refType="w" refFor="ch" refForName="circle4" fact="0.54"/>
                <dgm:constr type="h" for="ch" forName="c4text" refType="h" refFor="ch" refForName="circle4" fact="0.18"/>
              </dgm:constrLst>
            </dgm:if>
            <dgm:else name="Name37"/>
          </dgm:choose>
          <dgm:ruleLst/>
          <dgm:layoutNode name="circle4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4 1" cnt="1 0"/>
            <dgm:constrLst>
              <dgm:constr type="h" refType="w"/>
            </dgm:constrLst>
            <dgm:ruleLst/>
          </dgm:layoutNode>
          <dgm:layoutNode name="c4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4 1" cnt="1 0"/>
            <dgm:constrLst/>
            <dgm:ruleLst>
              <dgm:rule type="primFontSz" val="5" fact="NaN" max="NaN"/>
            </dgm:ruleLst>
          </dgm:layoutNode>
        </dgm:layoutNode>
      </dgm:if>
      <dgm:else name="Name38"/>
    </dgm:choose>
    <dgm:choose name="Name39">
      <dgm:if name="Name40" axis="ch" ptType="node" func="cnt" op="gte" val="5">
        <dgm:layoutNode name="comp5">
          <dgm:alg type="composite"/>
          <dgm:shape xmlns:r="http://schemas.openxmlformats.org/officeDocument/2006/relationships" r:blip="">
            <dgm:adjLst/>
          </dgm:shape>
          <dgm:presOf/>
          <dgm:choose name="Name41">
            <dgm:if name="Name42" axis="ch" ptType="node" func="cnt" op="equ" val="5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5"/>
                <dgm:constr type="w" for="ch" forName="c5text" refType="w" refFor="ch" refForName="circle5" fact="0.70711"/>
                <dgm:constr type="h" for="ch" forName="c5text" refType="h" refFor="ch" refForName="circle5" fact="0.5"/>
              </dgm:constrLst>
            </dgm:if>
            <dgm:if name="Name43" axis="ch" ptType="node" func="cnt" op="gte" val="6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25"/>
                <dgm:constr type="w" for="ch" forName="c5text" refType="w" refFor="ch" refForName="circle5" fact="0.65"/>
                <dgm:constr type="h" for="ch" forName="c5text" refType="h" refFor="ch" refForName="circle5" fact="0.25"/>
              </dgm:constrLst>
            </dgm:if>
            <dgm:else name="Name44"/>
          </dgm:choose>
          <dgm:ruleLst/>
          <dgm:layoutNode name="circle5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5 1" cnt="1 0"/>
            <dgm:constrLst>
              <dgm:constr type="h" refType="w"/>
            </dgm:constrLst>
            <dgm:ruleLst/>
          </dgm:layoutNode>
          <dgm:layoutNode name="c5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5 1" cnt="1 0"/>
            <dgm:constrLst/>
            <dgm:ruleLst>
              <dgm:rule type="primFontSz" val="5" fact="NaN" max="NaN"/>
            </dgm:ruleLst>
          </dgm:layoutNode>
        </dgm:layoutNode>
      </dgm:if>
      <dgm:else name="Name45"/>
    </dgm:choose>
    <dgm:choose name="Name46">
      <dgm:if name="Name47" axis="ch" ptType="node" func="cnt" op="gte" val="6">
        <dgm:layoutNode name="comp6">
          <dgm:alg type="composite"/>
          <dgm:shape xmlns:r="http://schemas.openxmlformats.org/officeDocument/2006/relationships" r:blip="">
            <dgm:adjLst/>
          </dgm:shape>
          <dgm:presOf/>
          <dgm:choose name="Name48">
            <dgm:if name="Name49" axis="ch" ptType="node" func="cnt" op="equ" val="6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5"/>
                <dgm:constr type="w" for="ch" forName="c6text" refType="w" refFor="ch" refForName="circle6" fact="0.70711"/>
                <dgm:constr type="h" for="ch" forName="c6text" refType="h" refFor="ch" refForName="circle6" fact="0.5"/>
              </dgm:constrLst>
            </dgm:if>
            <dgm:if name="Name50" axis="ch" ptType="node" func="cnt" op="gte" val="7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27"/>
                <dgm:constr type="w" for="ch" forName="c6text" refType="w" refFor="ch" refForName="circle6" fact="0.68"/>
                <dgm:constr type="h" for="ch" forName="c6text" refType="h" refFor="ch" refForName="circle6" fact="0.241"/>
              </dgm:constrLst>
            </dgm:if>
            <dgm:else name="Name51"/>
          </dgm:choose>
          <dgm:ruleLst/>
          <dgm:layoutNode name="circle6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6 1" cnt="1 0"/>
            <dgm:constrLst>
              <dgm:constr type="h" refType="w"/>
            </dgm:constrLst>
            <dgm:ruleLst/>
          </dgm:layoutNode>
          <dgm:layoutNode name="c6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6 1" cnt="1 0"/>
            <dgm:constrLst/>
            <dgm:ruleLst>
              <dgm:rule type="primFontSz" val="5" fact="NaN" max="NaN"/>
            </dgm:ruleLst>
          </dgm:layoutNode>
        </dgm:layoutNode>
      </dgm:if>
      <dgm:else name="Name52"/>
    </dgm:choose>
    <dgm:choose name="Name53">
      <dgm:if name="Name54" axis="ch" ptType="node" func="cnt" op="gte" val="7">
        <dgm:layoutNode name="comp7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circle7" refType="w"/>
            <dgm:constr type="h" for="ch" forName="circle7" refType="h"/>
            <dgm:constr type="ctrX" for="ch" forName="circle7" refType="w" fact="0.5"/>
            <dgm:constr type="ctrY" for="ch" forName="circle7" refType="h" fact="0.5"/>
            <dgm:constr type="ctrX" for="ch" forName="c7text" refType="w" fact="0.5"/>
            <dgm:constr type="ctrY" for="ch" forName="c7text" refType="h" fact="0.5"/>
            <dgm:constr type="w" for="ch" forName="c7text" refType="w" refFor="ch" refForName="circle7" fact="0.70711"/>
            <dgm:constr type="h" for="ch" forName="c7text" refType="h" refFor="ch" refForName="circle7" fact="0.5"/>
          </dgm:constrLst>
          <dgm:ruleLst/>
          <dgm:layoutNode name="circle7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7 1" cnt="1 0"/>
            <dgm:constrLst>
              <dgm:constr type="h" refType="w"/>
            </dgm:constrLst>
            <dgm:ruleLst/>
          </dgm:layoutNode>
          <dgm:layoutNode name="c7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7 1" cnt="1 0"/>
            <dgm:constrLst/>
            <dgm:ruleLst>
              <dgm:rule type="primFontSz" val="5" fact="NaN" max="NaN"/>
            </dgm:ruleLst>
          </dgm:layoutNode>
        </dgm:layoutNode>
      </dgm:if>
      <dgm:else name="Name55"/>
    </dgm:choose>
  </dgm:layoutNode>
</dgm:layoutDef>
</file>

<file path=ppt/diagrams/layout6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3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6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layout7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8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8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8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8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8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8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8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8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8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8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9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9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9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9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9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D65BD9-4DF3-4567-9417-0B87EFFC1B93}" type="datetimeFigureOut">
              <a:rPr lang="en-US" smtClean="0"/>
              <a:t>8/24/2017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C89144-4664-4E5F-BA33-4ADB702B32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2498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Left/Right</a:t>
            </a:r>
            <a:r>
              <a:rPr lang="en-US" baseline="0" dirty="0"/>
              <a:t> on the scale is more intuitive in the discussion over graphs.</a:t>
            </a:r>
          </a:p>
          <a:p>
            <a:endParaRPr lang="en-US" baseline="0" dirty="0"/>
          </a:p>
          <a:p>
            <a:r>
              <a:rPr lang="en-US" baseline="0" dirty="0"/>
              <a:t>Mention the 2D shift being an overtone of the breathing mode increasing the wavelength and hence causing red shift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907C4-A49A-4967-B0A1-CC4790CBC50A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5178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results for each developer are presented using box plots, Central marker for median,</a:t>
            </a:r>
            <a:r>
              <a:rPr lang="en-US" baseline="0" dirty="0"/>
              <a:t> </a:t>
            </a:r>
            <a:r>
              <a:rPr lang="en-US" dirty="0"/>
              <a:t>Box edges are 25 and 75 percentile edges, Whiskers extend to most extreme data points.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907C4-A49A-4967-B0A1-CC4790CBC50A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1823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results for each developer are presented using box plots, Central marker for median,</a:t>
            </a:r>
            <a:r>
              <a:rPr lang="en-US" baseline="0" dirty="0"/>
              <a:t> </a:t>
            </a:r>
            <a:r>
              <a:rPr lang="en-US" dirty="0"/>
              <a:t>Box edges are 25 and 75 percentile edges, Whiskers extend to most extreme data points.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907C4-A49A-4967-B0A1-CC4790CBC50A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0855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6CA8C-A90C-4CF3-A1CA-0F7EB7FC8B86}" type="datetime1">
              <a:rPr lang="en-US" smtClean="0"/>
              <a:t>8/24/2017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BFE1-9367-416A-AC6A-89437E0E88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1375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16C48B-52B7-4CFA-8049-60F5C95B688F}" type="datetime1">
              <a:rPr lang="en-US" smtClean="0"/>
              <a:t>8/24/2017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BFE1-9367-416A-AC6A-89437E0E88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1967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961578-7AFA-4F6B-A6BE-BF83E478541A}" type="datetime1">
              <a:rPr lang="en-US" smtClean="0"/>
              <a:t>8/24/2017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BFE1-9367-416A-AC6A-89437E0E88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2777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C5120-2CA1-4535-B217-B24014C27A68}" type="datetime1">
              <a:rPr lang="en-US" smtClean="0"/>
              <a:t>8/24/2017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BFE1-9367-416A-AC6A-89437E0E88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6174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AD7AC-C0FB-4D99-B5C5-C12D34C641EF}" type="datetime1">
              <a:rPr lang="en-US" smtClean="0"/>
              <a:t>8/24/2017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BFE1-9367-416A-AC6A-89437E0E88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5160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81AB6-C9F6-4E9B-87F9-7A87CFA3FE9F}" type="datetime1">
              <a:rPr lang="en-US" smtClean="0"/>
              <a:t>8/24/2017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BFE1-9367-416A-AC6A-89437E0E88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7864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E5CC4E-6B20-4D4B-8122-9FF0A2655B51}" type="datetime1">
              <a:rPr lang="en-US" smtClean="0"/>
              <a:t>8/24/2017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BFE1-9367-416A-AC6A-89437E0E88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3183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96988-D2C4-4F1E-ABDB-3204B073987E}" type="datetime1">
              <a:rPr lang="en-US" smtClean="0"/>
              <a:t>8/24/2017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BFE1-9367-416A-AC6A-89437E0E88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9959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6CF32-080C-4788-8A17-77DB1537EC3C}" type="datetime1">
              <a:rPr lang="en-US" smtClean="0"/>
              <a:t>8/24/2017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BFE1-9367-416A-AC6A-89437E0E88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614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C3D59-4C81-4F2A-B176-165FC3933731}" type="datetime1">
              <a:rPr lang="en-US" smtClean="0"/>
              <a:t>8/24/2017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BFE1-9367-416A-AC6A-89437E0E88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2543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594659-D7BC-4FAC-8D99-A866A34B27EB}" type="datetime1">
              <a:rPr lang="en-US" smtClean="0"/>
              <a:t>8/24/2017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BFE1-9367-416A-AC6A-89437E0E88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1948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E1F7A8-EBCF-4A7F-9108-DC82307D70FE}" type="datetime1">
              <a:rPr lang="en-US" smtClean="0"/>
              <a:t>8/24/2017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10BFE1-9367-416A-AC6A-89437E0E88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2773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5.xml"/><Relationship Id="rId3" Type="http://schemas.openxmlformats.org/officeDocument/2006/relationships/diagramLayout" Target="../diagrams/layout14.xml"/><Relationship Id="rId7" Type="http://schemas.openxmlformats.org/officeDocument/2006/relationships/diagramData" Target="../diagrams/data15.xml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4.xml"/><Relationship Id="rId11" Type="http://schemas.microsoft.com/office/2007/relationships/diagramDrawing" Target="../diagrams/drawing15.xml"/><Relationship Id="rId5" Type="http://schemas.openxmlformats.org/officeDocument/2006/relationships/diagramColors" Target="../diagrams/colors14.xml"/><Relationship Id="rId10" Type="http://schemas.openxmlformats.org/officeDocument/2006/relationships/diagramColors" Target="../diagrams/colors15.xml"/><Relationship Id="rId4" Type="http://schemas.openxmlformats.org/officeDocument/2006/relationships/diagramQuickStyle" Target="../diagrams/quickStyle14.xml"/><Relationship Id="rId9" Type="http://schemas.openxmlformats.org/officeDocument/2006/relationships/diagramQuickStyle" Target="../diagrams/quickStyle15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7.xml"/><Relationship Id="rId3" Type="http://schemas.openxmlformats.org/officeDocument/2006/relationships/diagramLayout" Target="../diagrams/layout16.xml"/><Relationship Id="rId7" Type="http://schemas.openxmlformats.org/officeDocument/2006/relationships/diagramData" Target="../diagrams/data17.xml"/><Relationship Id="rId2" Type="http://schemas.openxmlformats.org/officeDocument/2006/relationships/diagramData" Target="../diagrams/data1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6.xml"/><Relationship Id="rId11" Type="http://schemas.microsoft.com/office/2007/relationships/diagramDrawing" Target="../diagrams/drawing17.xml"/><Relationship Id="rId5" Type="http://schemas.openxmlformats.org/officeDocument/2006/relationships/diagramColors" Target="../diagrams/colors16.xml"/><Relationship Id="rId10" Type="http://schemas.openxmlformats.org/officeDocument/2006/relationships/diagramColors" Target="../diagrams/colors17.xml"/><Relationship Id="rId4" Type="http://schemas.openxmlformats.org/officeDocument/2006/relationships/diagramQuickStyle" Target="../diagrams/quickStyle16.xml"/><Relationship Id="rId9" Type="http://schemas.openxmlformats.org/officeDocument/2006/relationships/diagramQuickStyle" Target="../diagrams/quickStyle1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8.xml"/><Relationship Id="rId7" Type="http://schemas.microsoft.com/office/2007/relationships/diagramDrawing" Target="../diagrams/drawing18.xml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8.xml"/><Relationship Id="rId5" Type="http://schemas.openxmlformats.org/officeDocument/2006/relationships/diagramQuickStyle" Target="../diagrams/quickStyle18.xml"/><Relationship Id="rId4" Type="http://schemas.openxmlformats.org/officeDocument/2006/relationships/diagramLayout" Target="../diagrams/layout18.xml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9.xml"/><Relationship Id="rId3" Type="http://schemas.openxmlformats.org/officeDocument/2006/relationships/image" Target="../media/image16.emf"/><Relationship Id="rId7" Type="http://schemas.openxmlformats.org/officeDocument/2006/relationships/diagramColors" Target="../diagrams/colors19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19.xml"/><Relationship Id="rId5" Type="http://schemas.openxmlformats.org/officeDocument/2006/relationships/diagramLayout" Target="../diagrams/layout19.xml"/><Relationship Id="rId4" Type="http://schemas.openxmlformats.org/officeDocument/2006/relationships/diagramData" Target="../diagrams/data19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20.xml"/><Relationship Id="rId7" Type="http://schemas.openxmlformats.org/officeDocument/2006/relationships/diagramLayout" Target="../diagrams/layout20.xml"/><Relationship Id="rId1" Type="http://schemas.openxmlformats.org/officeDocument/2006/relationships/slideLayout" Target="../slideLayouts/slideLayout4.xml"/><Relationship Id="rId6" Type="http://schemas.openxmlformats.org/officeDocument/2006/relationships/diagramData" Target="../diagrams/data20.xml"/><Relationship Id="rId5" Type="http://schemas.openxmlformats.org/officeDocument/2006/relationships/image" Target="../media/image16.emf"/><Relationship Id="rId10" Type="http://schemas.microsoft.com/office/2007/relationships/diagramDrawing" Target="../diagrams/drawing20.xml"/><Relationship Id="rId4" Type="http://schemas.openxmlformats.org/officeDocument/2006/relationships/image" Target="../media/image140.png"/><Relationship Id="rId9" Type="http://schemas.openxmlformats.org/officeDocument/2006/relationships/diagramColors" Target="../diagrams/colors20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18" Type="http://schemas.microsoft.com/office/2007/relationships/diagramDrawing" Target="../diagrams/drawing21.xml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17" Type="http://schemas.openxmlformats.org/officeDocument/2006/relationships/diagramColors" Target="../diagrams/colors21.xml"/><Relationship Id="rId2" Type="http://schemas.openxmlformats.org/officeDocument/2006/relationships/image" Target="../media/image18.emf"/><Relationship Id="rId16" Type="http://schemas.openxmlformats.org/officeDocument/2006/relationships/diagramQuickStyle" Target="../diagrams/quickStyl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5" Type="http://schemas.openxmlformats.org/officeDocument/2006/relationships/diagramLayout" Target="../diagrams/layout21.xml"/><Relationship Id="rId10" Type="http://schemas.openxmlformats.org/officeDocument/2006/relationships/image" Target="../media/image23.png"/><Relationship Id="rId4" Type="http://schemas.openxmlformats.org/officeDocument/2006/relationships/image" Target="../media/image170.png"/><Relationship Id="rId9" Type="http://schemas.openxmlformats.org/officeDocument/2006/relationships/image" Target="../media/image22.png"/><Relationship Id="rId14" Type="http://schemas.openxmlformats.org/officeDocument/2006/relationships/diagramData" Target="../diagrams/data2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2.xml"/><Relationship Id="rId7" Type="http://schemas.microsoft.com/office/2007/relationships/diagramDrawing" Target="../diagrams/drawing22.xm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2.xml"/><Relationship Id="rId5" Type="http://schemas.openxmlformats.org/officeDocument/2006/relationships/diagramQuickStyle" Target="../diagrams/quickStyle22.xml"/><Relationship Id="rId4" Type="http://schemas.openxmlformats.org/officeDocument/2006/relationships/diagramLayout" Target="../diagrams/layout2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4.xml"/><Relationship Id="rId3" Type="http://schemas.openxmlformats.org/officeDocument/2006/relationships/diagramLayout" Target="../diagrams/layout23.xml"/><Relationship Id="rId7" Type="http://schemas.openxmlformats.org/officeDocument/2006/relationships/diagramData" Target="../diagrams/data24.xml"/><Relationship Id="rId2" Type="http://schemas.openxmlformats.org/officeDocument/2006/relationships/diagramData" Target="../diagrams/data2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3.xml"/><Relationship Id="rId11" Type="http://schemas.microsoft.com/office/2007/relationships/diagramDrawing" Target="../diagrams/drawing24.xml"/><Relationship Id="rId5" Type="http://schemas.openxmlformats.org/officeDocument/2006/relationships/diagramColors" Target="../diagrams/colors23.xml"/><Relationship Id="rId10" Type="http://schemas.openxmlformats.org/officeDocument/2006/relationships/diagramColors" Target="../diagrams/colors24.xml"/><Relationship Id="rId4" Type="http://schemas.openxmlformats.org/officeDocument/2006/relationships/diagramQuickStyle" Target="../diagrams/quickStyle23.xml"/><Relationship Id="rId9" Type="http://schemas.openxmlformats.org/officeDocument/2006/relationships/diagramQuickStyle" Target="../diagrams/quickStyle2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5.xml"/><Relationship Id="rId2" Type="http://schemas.openxmlformats.org/officeDocument/2006/relationships/diagramData" Target="../diagrams/data2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5.xml"/><Relationship Id="rId5" Type="http://schemas.openxmlformats.org/officeDocument/2006/relationships/diagramColors" Target="../diagrams/colors25.xml"/><Relationship Id="rId4" Type="http://schemas.openxmlformats.org/officeDocument/2006/relationships/diagramQuickStyle" Target="../diagrams/quickStyle2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6.xml"/><Relationship Id="rId3" Type="http://schemas.openxmlformats.org/officeDocument/2006/relationships/image" Target="../media/image19.emf"/><Relationship Id="rId7" Type="http://schemas.openxmlformats.org/officeDocument/2006/relationships/diagramColors" Target="../diagrams/colors26.xm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26.xml"/><Relationship Id="rId5" Type="http://schemas.openxmlformats.org/officeDocument/2006/relationships/diagramLayout" Target="../diagrams/layout26.xml"/><Relationship Id="rId4" Type="http://schemas.openxmlformats.org/officeDocument/2006/relationships/diagramData" Target="../diagrams/data26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27.xml"/><Relationship Id="rId7" Type="http://schemas.openxmlformats.org/officeDocument/2006/relationships/diagramLayout" Target="../diagrams/layout27.xm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27.xml"/><Relationship Id="rId5" Type="http://schemas.openxmlformats.org/officeDocument/2006/relationships/image" Target="../media/image31.png"/><Relationship Id="rId10" Type="http://schemas.microsoft.com/office/2007/relationships/diagramDrawing" Target="../diagrams/drawing27.xml"/><Relationship Id="rId4" Type="http://schemas.openxmlformats.org/officeDocument/2006/relationships/image" Target="../media/image30.png"/><Relationship Id="rId9" Type="http://schemas.openxmlformats.org/officeDocument/2006/relationships/diagramColors" Target="../diagrams/colors2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8.xml"/><Relationship Id="rId2" Type="http://schemas.openxmlformats.org/officeDocument/2006/relationships/diagramData" Target="../diagrams/data2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8.xml"/><Relationship Id="rId5" Type="http://schemas.openxmlformats.org/officeDocument/2006/relationships/diagramColors" Target="../diagrams/colors28.xml"/><Relationship Id="rId4" Type="http://schemas.openxmlformats.org/officeDocument/2006/relationships/diagramQuickStyle" Target="../diagrams/quickStyle2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9.xml"/><Relationship Id="rId2" Type="http://schemas.openxmlformats.org/officeDocument/2006/relationships/diagramData" Target="../diagrams/data29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29.xml"/><Relationship Id="rId5" Type="http://schemas.openxmlformats.org/officeDocument/2006/relationships/diagramColors" Target="../diagrams/colors29.xml"/><Relationship Id="rId4" Type="http://schemas.openxmlformats.org/officeDocument/2006/relationships/diagramQuickStyle" Target="../diagrams/quickStyle2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0.xml"/><Relationship Id="rId7" Type="http://schemas.microsoft.com/office/2007/relationships/diagramDrawing" Target="../diagrams/drawing30.xm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0.xml"/><Relationship Id="rId5" Type="http://schemas.openxmlformats.org/officeDocument/2006/relationships/diagramQuickStyle" Target="../diagrams/quickStyle30.xml"/><Relationship Id="rId4" Type="http://schemas.openxmlformats.org/officeDocument/2006/relationships/diagramLayout" Target="../diagrams/layout30.xml"/></Relationships>
</file>

<file path=ppt/slides/_rels/slide2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1.xml"/><Relationship Id="rId3" Type="http://schemas.openxmlformats.org/officeDocument/2006/relationships/image" Target="../media/image33.png"/><Relationship Id="rId7" Type="http://schemas.openxmlformats.org/officeDocument/2006/relationships/diagramColors" Target="../diagrams/colors31.xml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1.xml"/><Relationship Id="rId5" Type="http://schemas.openxmlformats.org/officeDocument/2006/relationships/diagramLayout" Target="../diagrams/layout31.xml"/><Relationship Id="rId4" Type="http://schemas.openxmlformats.org/officeDocument/2006/relationships/diagramData" Target="../diagrams/data3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2.xml"/><Relationship Id="rId2" Type="http://schemas.openxmlformats.org/officeDocument/2006/relationships/diagramData" Target="../diagrams/data3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2.xml"/><Relationship Id="rId5" Type="http://schemas.openxmlformats.org/officeDocument/2006/relationships/diagramColors" Target="../diagrams/colors32.xml"/><Relationship Id="rId4" Type="http://schemas.openxmlformats.org/officeDocument/2006/relationships/diagramQuickStyle" Target="../diagrams/quickStyle32.xml"/></Relationships>
</file>

<file path=ppt/slides/_rels/slide2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3.xml"/><Relationship Id="rId3" Type="http://schemas.openxmlformats.org/officeDocument/2006/relationships/image" Target="../media/image35.emf"/><Relationship Id="rId7" Type="http://schemas.openxmlformats.org/officeDocument/2006/relationships/diagramColors" Target="../diagrams/colors33.xm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33.xml"/><Relationship Id="rId5" Type="http://schemas.openxmlformats.org/officeDocument/2006/relationships/diagramLayout" Target="../diagrams/layout33.xml"/><Relationship Id="rId4" Type="http://schemas.openxmlformats.org/officeDocument/2006/relationships/diagramData" Target="../diagrams/data33.xml"/></Relationships>
</file>

<file path=ppt/slides/_rels/slide2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4.xml"/><Relationship Id="rId3" Type="http://schemas.openxmlformats.org/officeDocument/2006/relationships/image" Target="../media/image37.png"/><Relationship Id="rId7" Type="http://schemas.openxmlformats.org/officeDocument/2006/relationships/diagramColors" Target="../diagrams/colors34.xm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34.xml"/><Relationship Id="rId5" Type="http://schemas.openxmlformats.org/officeDocument/2006/relationships/diagramLayout" Target="../diagrams/layout34.xml"/><Relationship Id="rId4" Type="http://schemas.openxmlformats.org/officeDocument/2006/relationships/diagramData" Target="../diagrams/data34.xml"/></Relationships>
</file>

<file path=ppt/slides/_rels/slide2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5.xml"/><Relationship Id="rId3" Type="http://schemas.openxmlformats.org/officeDocument/2006/relationships/image" Target="../media/image39.emf"/><Relationship Id="rId7" Type="http://schemas.openxmlformats.org/officeDocument/2006/relationships/diagramColors" Target="../diagrams/colors35.xml"/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35.xml"/><Relationship Id="rId5" Type="http://schemas.openxmlformats.org/officeDocument/2006/relationships/diagramLayout" Target="../diagrams/layout35.xml"/><Relationship Id="rId4" Type="http://schemas.openxmlformats.org/officeDocument/2006/relationships/diagramData" Target="../diagrams/data35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2.xm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3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6.xml"/><Relationship Id="rId3" Type="http://schemas.openxmlformats.org/officeDocument/2006/relationships/image" Target="../media/image39.emf"/><Relationship Id="rId7" Type="http://schemas.openxmlformats.org/officeDocument/2006/relationships/diagramColors" Target="../diagrams/colors36.xm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36.xml"/><Relationship Id="rId5" Type="http://schemas.openxmlformats.org/officeDocument/2006/relationships/diagramLayout" Target="../diagrams/layout36.xml"/><Relationship Id="rId4" Type="http://schemas.openxmlformats.org/officeDocument/2006/relationships/diagramData" Target="../diagrams/data3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7.xml"/><Relationship Id="rId2" Type="http://schemas.openxmlformats.org/officeDocument/2006/relationships/diagramData" Target="../diagrams/data3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7.xml"/><Relationship Id="rId5" Type="http://schemas.openxmlformats.org/officeDocument/2006/relationships/diagramColors" Target="../diagrams/colors37.xml"/><Relationship Id="rId4" Type="http://schemas.openxmlformats.org/officeDocument/2006/relationships/diagramQuickStyle" Target="../diagrams/quickStyle37.xml"/></Relationships>
</file>

<file path=ppt/slides/_rels/slide3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8.xml"/><Relationship Id="rId3" Type="http://schemas.openxmlformats.org/officeDocument/2006/relationships/image" Target="../media/image42.png"/><Relationship Id="rId7" Type="http://schemas.openxmlformats.org/officeDocument/2006/relationships/diagramColors" Target="../diagrams/colors38.xm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38.xml"/><Relationship Id="rId5" Type="http://schemas.openxmlformats.org/officeDocument/2006/relationships/diagramLayout" Target="../diagrams/layout38.xml"/><Relationship Id="rId4" Type="http://schemas.openxmlformats.org/officeDocument/2006/relationships/diagramData" Target="../diagrams/data3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9.xml"/><Relationship Id="rId2" Type="http://schemas.openxmlformats.org/officeDocument/2006/relationships/diagramData" Target="../diagrams/data3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9.xml"/><Relationship Id="rId5" Type="http://schemas.openxmlformats.org/officeDocument/2006/relationships/diagramColors" Target="../diagrams/colors39.xml"/><Relationship Id="rId4" Type="http://schemas.openxmlformats.org/officeDocument/2006/relationships/diagramQuickStyle" Target="../diagrams/quickStyle39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41.xml"/><Relationship Id="rId3" Type="http://schemas.openxmlformats.org/officeDocument/2006/relationships/diagramLayout" Target="../diagrams/layout40.xml"/><Relationship Id="rId7" Type="http://schemas.openxmlformats.org/officeDocument/2006/relationships/diagramData" Target="../diagrams/data41.xml"/><Relationship Id="rId2" Type="http://schemas.openxmlformats.org/officeDocument/2006/relationships/diagramData" Target="../diagrams/data4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0.xml"/><Relationship Id="rId11" Type="http://schemas.microsoft.com/office/2007/relationships/diagramDrawing" Target="../diagrams/drawing41.xml"/><Relationship Id="rId5" Type="http://schemas.openxmlformats.org/officeDocument/2006/relationships/diagramColors" Target="../diagrams/colors40.xml"/><Relationship Id="rId10" Type="http://schemas.openxmlformats.org/officeDocument/2006/relationships/diagramColors" Target="../diagrams/colors41.xml"/><Relationship Id="rId4" Type="http://schemas.openxmlformats.org/officeDocument/2006/relationships/diagramQuickStyle" Target="../diagrams/quickStyle40.xml"/><Relationship Id="rId9" Type="http://schemas.openxmlformats.org/officeDocument/2006/relationships/diagramQuickStyle" Target="../diagrams/quickStyle4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2.xml"/><Relationship Id="rId2" Type="http://schemas.openxmlformats.org/officeDocument/2006/relationships/diagramData" Target="../diagrams/data4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2.xml"/><Relationship Id="rId5" Type="http://schemas.openxmlformats.org/officeDocument/2006/relationships/diagramColors" Target="../diagrams/colors42.xml"/><Relationship Id="rId4" Type="http://schemas.openxmlformats.org/officeDocument/2006/relationships/diagramQuickStyle" Target="../diagrams/quickStyle4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3.xml"/><Relationship Id="rId7" Type="http://schemas.microsoft.com/office/2007/relationships/diagramDrawing" Target="../diagrams/drawing43.xm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3.xml"/><Relationship Id="rId5" Type="http://schemas.openxmlformats.org/officeDocument/2006/relationships/diagramQuickStyle" Target="../diagrams/quickStyle43.xml"/><Relationship Id="rId4" Type="http://schemas.openxmlformats.org/officeDocument/2006/relationships/diagramLayout" Target="../diagrams/layout4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4.xml"/><Relationship Id="rId2" Type="http://schemas.openxmlformats.org/officeDocument/2006/relationships/diagramData" Target="../diagrams/data4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4.xml"/><Relationship Id="rId5" Type="http://schemas.openxmlformats.org/officeDocument/2006/relationships/diagramColors" Target="../diagrams/colors44.xml"/><Relationship Id="rId4" Type="http://schemas.openxmlformats.org/officeDocument/2006/relationships/diagramQuickStyle" Target="../diagrams/quickStyle4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5.xml"/><Relationship Id="rId7" Type="http://schemas.microsoft.com/office/2007/relationships/diagramDrawing" Target="../diagrams/drawing45.xm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5.xml"/><Relationship Id="rId5" Type="http://schemas.openxmlformats.org/officeDocument/2006/relationships/diagramQuickStyle" Target="../diagrams/quickStyle45.xml"/><Relationship Id="rId4" Type="http://schemas.openxmlformats.org/officeDocument/2006/relationships/diagramLayout" Target="../diagrams/layout4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6.xml"/><Relationship Id="rId7" Type="http://schemas.microsoft.com/office/2007/relationships/diagramDrawing" Target="../diagrams/drawing46.xm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6.xml"/><Relationship Id="rId5" Type="http://schemas.openxmlformats.org/officeDocument/2006/relationships/diagramQuickStyle" Target="../diagrams/quickStyle46.xml"/><Relationship Id="rId4" Type="http://schemas.openxmlformats.org/officeDocument/2006/relationships/diagramLayout" Target="../diagrams/layout4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4.xml"/><Relationship Id="rId13" Type="http://schemas.openxmlformats.org/officeDocument/2006/relationships/diagramLayout" Target="../diagrams/layout5.xml"/><Relationship Id="rId3" Type="http://schemas.openxmlformats.org/officeDocument/2006/relationships/diagramLayout" Target="../diagrams/layout3.xml"/><Relationship Id="rId7" Type="http://schemas.openxmlformats.org/officeDocument/2006/relationships/diagramData" Target="../diagrams/data4.xml"/><Relationship Id="rId12" Type="http://schemas.openxmlformats.org/officeDocument/2006/relationships/diagramData" Target="../diagrams/data5.xml"/><Relationship Id="rId2" Type="http://schemas.openxmlformats.org/officeDocument/2006/relationships/diagramData" Target="../diagrams/data3.xml"/><Relationship Id="rId16" Type="http://schemas.microsoft.com/office/2007/relationships/diagramDrawing" Target="../diagrams/drawing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11" Type="http://schemas.microsoft.com/office/2007/relationships/diagramDrawing" Target="../diagrams/drawing4.xml"/><Relationship Id="rId5" Type="http://schemas.openxmlformats.org/officeDocument/2006/relationships/diagramColors" Target="../diagrams/colors3.xml"/><Relationship Id="rId15" Type="http://schemas.openxmlformats.org/officeDocument/2006/relationships/diagramColors" Target="../diagrams/colors5.xml"/><Relationship Id="rId10" Type="http://schemas.openxmlformats.org/officeDocument/2006/relationships/diagramColors" Target="../diagrams/colors4.xml"/><Relationship Id="rId4" Type="http://schemas.openxmlformats.org/officeDocument/2006/relationships/diagramQuickStyle" Target="../diagrams/quickStyle3.xml"/><Relationship Id="rId9" Type="http://schemas.openxmlformats.org/officeDocument/2006/relationships/diagramQuickStyle" Target="../diagrams/quickStyle4.xml"/><Relationship Id="rId14" Type="http://schemas.openxmlformats.org/officeDocument/2006/relationships/diagramQuickStyle" Target="../diagrams/quickStyle5.xml"/></Relationships>
</file>

<file path=ppt/slides/_rels/slide4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7.xml"/><Relationship Id="rId3" Type="http://schemas.openxmlformats.org/officeDocument/2006/relationships/image" Target="../media/image47.png"/><Relationship Id="rId7" Type="http://schemas.openxmlformats.org/officeDocument/2006/relationships/diagramColors" Target="../diagrams/colors47.xm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47.xml"/><Relationship Id="rId5" Type="http://schemas.openxmlformats.org/officeDocument/2006/relationships/diagramLayout" Target="../diagrams/layout47.xml"/><Relationship Id="rId4" Type="http://schemas.openxmlformats.org/officeDocument/2006/relationships/diagramData" Target="../diagrams/data47.xml"/></Relationships>
</file>

<file path=ppt/slides/_rels/slide4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8.xml"/><Relationship Id="rId3" Type="http://schemas.openxmlformats.org/officeDocument/2006/relationships/image" Target="../media/image49.png"/><Relationship Id="rId7" Type="http://schemas.openxmlformats.org/officeDocument/2006/relationships/diagramColors" Target="../diagrams/colors48.xm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48.xml"/><Relationship Id="rId5" Type="http://schemas.openxmlformats.org/officeDocument/2006/relationships/diagramLayout" Target="../diagrams/layout48.xml"/><Relationship Id="rId4" Type="http://schemas.openxmlformats.org/officeDocument/2006/relationships/diagramData" Target="../diagrams/data48.xml"/></Relationships>
</file>

<file path=ppt/slides/_rels/slide4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9.xml"/><Relationship Id="rId3" Type="http://schemas.openxmlformats.org/officeDocument/2006/relationships/image" Target="../media/image51.emf"/><Relationship Id="rId7" Type="http://schemas.openxmlformats.org/officeDocument/2006/relationships/diagramColors" Target="../diagrams/colors49.xml"/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49.xml"/><Relationship Id="rId5" Type="http://schemas.openxmlformats.org/officeDocument/2006/relationships/diagramLayout" Target="../diagrams/layout49.xml"/><Relationship Id="rId4" Type="http://schemas.openxmlformats.org/officeDocument/2006/relationships/diagramData" Target="../diagrams/data49.xml"/></Relationships>
</file>

<file path=ppt/slides/_rels/slide4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0.xml"/><Relationship Id="rId3" Type="http://schemas.openxmlformats.org/officeDocument/2006/relationships/image" Target="../media/image53.emf"/><Relationship Id="rId7" Type="http://schemas.openxmlformats.org/officeDocument/2006/relationships/diagramColors" Target="../diagrams/colors50.xml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50.xml"/><Relationship Id="rId5" Type="http://schemas.openxmlformats.org/officeDocument/2006/relationships/diagramLayout" Target="../diagrams/layout50.xml"/><Relationship Id="rId4" Type="http://schemas.openxmlformats.org/officeDocument/2006/relationships/diagramData" Target="../diagrams/data50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1.xml"/><Relationship Id="rId2" Type="http://schemas.openxmlformats.org/officeDocument/2006/relationships/diagramData" Target="../diagrams/data5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1.xml"/><Relationship Id="rId5" Type="http://schemas.openxmlformats.org/officeDocument/2006/relationships/diagramColors" Target="../diagrams/colors51.xml"/><Relationship Id="rId4" Type="http://schemas.openxmlformats.org/officeDocument/2006/relationships/diagramQuickStyle" Target="../diagrams/quickStyle51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53.xml"/><Relationship Id="rId3" Type="http://schemas.openxmlformats.org/officeDocument/2006/relationships/diagramLayout" Target="../diagrams/layout52.xml"/><Relationship Id="rId7" Type="http://schemas.openxmlformats.org/officeDocument/2006/relationships/diagramData" Target="../diagrams/data53.xml"/><Relationship Id="rId2" Type="http://schemas.openxmlformats.org/officeDocument/2006/relationships/diagramData" Target="../diagrams/data5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2.xml"/><Relationship Id="rId11" Type="http://schemas.microsoft.com/office/2007/relationships/diagramDrawing" Target="../diagrams/drawing53.xml"/><Relationship Id="rId5" Type="http://schemas.openxmlformats.org/officeDocument/2006/relationships/diagramColors" Target="../diagrams/colors52.xml"/><Relationship Id="rId10" Type="http://schemas.openxmlformats.org/officeDocument/2006/relationships/diagramColors" Target="../diagrams/colors53.xml"/><Relationship Id="rId4" Type="http://schemas.openxmlformats.org/officeDocument/2006/relationships/diagramQuickStyle" Target="../diagrams/quickStyle52.xml"/><Relationship Id="rId9" Type="http://schemas.openxmlformats.org/officeDocument/2006/relationships/diagramQuickStyle" Target="../diagrams/quickStyle5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4.xml"/><Relationship Id="rId7" Type="http://schemas.microsoft.com/office/2007/relationships/diagramDrawing" Target="../diagrams/drawing54.xml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4.xml"/><Relationship Id="rId5" Type="http://schemas.openxmlformats.org/officeDocument/2006/relationships/diagramQuickStyle" Target="../diagrams/quickStyle54.xml"/><Relationship Id="rId4" Type="http://schemas.openxmlformats.org/officeDocument/2006/relationships/diagramLayout" Target="../diagrams/layout5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5.xml"/><Relationship Id="rId2" Type="http://schemas.openxmlformats.org/officeDocument/2006/relationships/diagramData" Target="../diagrams/data5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5.xml"/><Relationship Id="rId5" Type="http://schemas.openxmlformats.org/officeDocument/2006/relationships/diagramColors" Target="../diagrams/colors55.xml"/><Relationship Id="rId4" Type="http://schemas.openxmlformats.org/officeDocument/2006/relationships/diagramQuickStyle" Target="../diagrams/quickStyle5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6.xml"/><Relationship Id="rId7" Type="http://schemas.microsoft.com/office/2007/relationships/diagramDrawing" Target="../diagrams/drawing56.xml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6.xml"/><Relationship Id="rId5" Type="http://schemas.openxmlformats.org/officeDocument/2006/relationships/diagramQuickStyle" Target="../diagrams/quickStyle56.xml"/><Relationship Id="rId4" Type="http://schemas.openxmlformats.org/officeDocument/2006/relationships/diagramLayout" Target="../diagrams/layout5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7.xml"/><Relationship Id="rId2" Type="http://schemas.openxmlformats.org/officeDocument/2006/relationships/diagramData" Target="../diagrams/data5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7.xml"/><Relationship Id="rId5" Type="http://schemas.openxmlformats.org/officeDocument/2006/relationships/diagramColors" Target="../diagrams/colors57.xml"/><Relationship Id="rId4" Type="http://schemas.openxmlformats.org/officeDocument/2006/relationships/diagramQuickStyle" Target="../diagrams/quickStyle5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7.xml"/><Relationship Id="rId13" Type="http://schemas.openxmlformats.org/officeDocument/2006/relationships/diagramLayout" Target="../diagrams/layout8.xml"/><Relationship Id="rId3" Type="http://schemas.openxmlformats.org/officeDocument/2006/relationships/diagramLayout" Target="../diagrams/layout6.xml"/><Relationship Id="rId7" Type="http://schemas.openxmlformats.org/officeDocument/2006/relationships/diagramData" Target="../diagrams/data7.xml"/><Relationship Id="rId12" Type="http://schemas.openxmlformats.org/officeDocument/2006/relationships/diagramData" Target="../diagrams/data8.xml"/><Relationship Id="rId2" Type="http://schemas.openxmlformats.org/officeDocument/2006/relationships/diagramData" Target="../diagrams/data6.xml"/><Relationship Id="rId16" Type="http://schemas.microsoft.com/office/2007/relationships/diagramDrawing" Target="../diagrams/drawing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11" Type="http://schemas.microsoft.com/office/2007/relationships/diagramDrawing" Target="../diagrams/drawing7.xml"/><Relationship Id="rId5" Type="http://schemas.openxmlformats.org/officeDocument/2006/relationships/diagramColors" Target="../diagrams/colors6.xml"/><Relationship Id="rId15" Type="http://schemas.openxmlformats.org/officeDocument/2006/relationships/diagramColors" Target="../diagrams/colors8.xml"/><Relationship Id="rId10" Type="http://schemas.openxmlformats.org/officeDocument/2006/relationships/diagramColors" Target="../diagrams/colors7.xml"/><Relationship Id="rId4" Type="http://schemas.openxmlformats.org/officeDocument/2006/relationships/diagramQuickStyle" Target="../diagrams/quickStyle6.xml"/><Relationship Id="rId9" Type="http://schemas.openxmlformats.org/officeDocument/2006/relationships/diagramQuickStyle" Target="../diagrams/quickStyle7.xml"/><Relationship Id="rId14" Type="http://schemas.openxmlformats.org/officeDocument/2006/relationships/diagramQuickStyle" Target="../diagrams/quickStyle8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8.xml"/><Relationship Id="rId7" Type="http://schemas.microsoft.com/office/2007/relationships/diagramDrawing" Target="../diagrams/drawing58.xml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58.xml"/><Relationship Id="rId5" Type="http://schemas.openxmlformats.org/officeDocument/2006/relationships/diagramQuickStyle" Target="../diagrams/quickStyle58.xml"/><Relationship Id="rId4" Type="http://schemas.openxmlformats.org/officeDocument/2006/relationships/diagramLayout" Target="../diagrams/layout58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59.xml"/><Relationship Id="rId3" Type="http://schemas.openxmlformats.org/officeDocument/2006/relationships/image" Target="../media/image58.png"/><Relationship Id="rId7" Type="http://schemas.openxmlformats.org/officeDocument/2006/relationships/diagramQuickStyle" Target="../diagrams/quickStyle59.xml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Relationship Id="rId6" Type="http://schemas.openxmlformats.org/officeDocument/2006/relationships/diagramLayout" Target="../diagrams/layout59.xml"/><Relationship Id="rId5" Type="http://schemas.openxmlformats.org/officeDocument/2006/relationships/diagramData" Target="../diagrams/data59.xml"/><Relationship Id="rId4" Type="http://schemas.openxmlformats.org/officeDocument/2006/relationships/image" Target="../media/image59.png"/><Relationship Id="rId9" Type="http://schemas.microsoft.com/office/2007/relationships/diagramDrawing" Target="../diagrams/drawing59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0.xml"/><Relationship Id="rId7" Type="http://schemas.microsoft.com/office/2007/relationships/diagramDrawing" Target="../diagrams/drawing60.xml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0.xml"/><Relationship Id="rId5" Type="http://schemas.openxmlformats.org/officeDocument/2006/relationships/diagramQuickStyle" Target="../diagrams/quickStyle60.xml"/><Relationship Id="rId4" Type="http://schemas.openxmlformats.org/officeDocument/2006/relationships/diagramLayout" Target="../diagrams/layout60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61.xml"/><Relationship Id="rId3" Type="http://schemas.openxmlformats.org/officeDocument/2006/relationships/image" Target="../media/image62.png"/><Relationship Id="rId7" Type="http://schemas.openxmlformats.org/officeDocument/2006/relationships/diagramQuickStyle" Target="../diagrams/quickStyle61.xml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Relationship Id="rId6" Type="http://schemas.openxmlformats.org/officeDocument/2006/relationships/diagramLayout" Target="../diagrams/layout61.xml"/><Relationship Id="rId5" Type="http://schemas.openxmlformats.org/officeDocument/2006/relationships/diagramData" Target="../diagrams/data61.xml"/><Relationship Id="rId4" Type="http://schemas.openxmlformats.org/officeDocument/2006/relationships/image" Target="../media/image63.png"/><Relationship Id="rId9" Type="http://schemas.microsoft.com/office/2007/relationships/diagramDrawing" Target="../diagrams/drawing6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2.xml"/><Relationship Id="rId2" Type="http://schemas.openxmlformats.org/officeDocument/2006/relationships/diagramData" Target="../diagrams/data6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2.xml"/><Relationship Id="rId5" Type="http://schemas.openxmlformats.org/officeDocument/2006/relationships/diagramColors" Target="../diagrams/colors62.xml"/><Relationship Id="rId4" Type="http://schemas.openxmlformats.org/officeDocument/2006/relationships/diagramQuickStyle" Target="../diagrams/quickStyle62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64.xml"/><Relationship Id="rId3" Type="http://schemas.openxmlformats.org/officeDocument/2006/relationships/diagramLayout" Target="../diagrams/layout63.xml"/><Relationship Id="rId7" Type="http://schemas.openxmlformats.org/officeDocument/2006/relationships/diagramData" Target="../diagrams/data64.xml"/><Relationship Id="rId2" Type="http://schemas.openxmlformats.org/officeDocument/2006/relationships/diagramData" Target="../diagrams/data6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3.xml"/><Relationship Id="rId11" Type="http://schemas.microsoft.com/office/2007/relationships/diagramDrawing" Target="../diagrams/drawing64.xml"/><Relationship Id="rId5" Type="http://schemas.openxmlformats.org/officeDocument/2006/relationships/diagramColors" Target="../diagrams/colors63.xml"/><Relationship Id="rId10" Type="http://schemas.openxmlformats.org/officeDocument/2006/relationships/diagramColors" Target="../diagrams/colors64.xml"/><Relationship Id="rId4" Type="http://schemas.openxmlformats.org/officeDocument/2006/relationships/diagramQuickStyle" Target="../diagrams/quickStyle63.xml"/><Relationship Id="rId9" Type="http://schemas.openxmlformats.org/officeDocument/2006/relationships/diagramQuickStyle" Target="../diagrams/quickStyle6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5.xml"/><Relationship Id="rId2" Type="http://schemas.openxmlformats.org/officeDocument/2006/relationships/diagramData" Target="../diagrams/data6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5.xml"/><Relationship Id="rId5" Type="http://schemas.openxmlformats.org/officeDocument/2006/relationships/diagramColors" Target="../diagrams/colors65.xml"/><Relationship Id="rId4" Type="http://schemas.openxmlformats.org/officeDocument/2006/relationships/diagramQuickStyle" Target="../diagrams/quickStyle65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6.xml"/><Relationship Id="rId2" Type="http://schemas.openxmlformats.org/officeDocument/2006/relationships/diagramData" Target="../diagrams/data6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6.xml"/><Relationship Id="rId5" Type="http://schemas.openxmlformats.org/officeDocument/2006/relationships/diagramColors" Target="../diagrams/colors66.xml"/><Relationship Id="rId4" Type="http://schemas.openxmlformats.org/officeDocument/2006/relationships/diagramQuickStyle" Target="../diagrams/quickStyle6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7.xml"/><Relationship Id="rId7" Type="http://schemas.microsoft.com/office/2007/relationships/diagramDrawing" Target="../diagrams/drawing67.xml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7.xml"/><Relationship Id="rId5" Type="http://schemas.openxmlformats.org/officeDocument/2006/relationships/diagramQuickStyle" Target="../diagrams/quickStyle67.xml"/><Relationship Id="rId4" Type="http://schemas.openxmlformats.org/officeDocument/2006/relationships/diagramLayout" Target="../diagrams/layout6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8.xml"/><Relationship Id="rId7" Type="http://schemas.microsoft.com/office/2007/relationships/diagramDrawing" Target="../diagrams/drawing68.xml"/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8.xml"/><Relationship Id="rId5" Type="http://schemas.openxmlformats.org/officeDocument/2006/relationships/diagramQuickStyle" Target="../diagrams/quickStyle68.xml"/><Relationship Id="rId4" Type="http://schemas.openxmlformats.org/officeDocument/2006/relationships/diagramLayout" Target="../diagrams/layout68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9.xml"/><Relationship Id="rId3" Type="http://schemas.openxmlformats.org/officeDocument/2006/relationships/image" Target="../media/image5.jpeg"/><Relationship Id="rId7" Type="http://schemas.openxmlformats.org/officeDocument/2006/relationships/diagramColors" Target="../diagrams/colors9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9.xml"/><Relationship Id="rId5" Type="http://schemas.openxmlformats.org/officeDocument/2006/relationships/diagramLayout" Target="../diagrams/layout9.xml"/><Relationship Id="rId4" Type="http://schemas.openxmlformats.org/officeDocument/2006/relationships/diagramData" Target="../diagrams/data9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9.xml"/><Relationship Id="rId7" Type="http://schemas.microsoft.com/office/2007/relationships/diagramDrawing" Target="../diagrams/drawing69.xml"/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69.xml"/><Relationship Id="rId5" Type="http://schemas.openxmlformats.org/officeDocument/2006/relationships/diagramQuickStyle" Target="../diagrams/quickStyle69.xml"/><Relationship Id="rId4" Type="http://schemas.openxmlformats.org/officeDocument/2006/relationships/diagramLayout" Target="../diagrams/layout69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0.xml"/><Relationship Id="rId7" Type="http://schemas.microsoft.com/office/2007/relationships/diagramDrawing" Target="../diagrams/drawing70.xml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70.xml"/><Relationship Id="rId5" Type="http://schemas.openxmlformats.org/officeDocument/2006/relationships/diagramQuickStyle" Target="../diagrams/quickStyle70.xml"/><Relationship Id="rId4" Type="http://schemas.openxmlformats.org/officeDocument/2006/relationships/diagramLayout" Target="../diagrams/layout70.xml"/></Relationships>
</file>

<file path=ppt/slides/_rels/slide6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71.xml"/><Relationship Id="rId3" Type="http://schemas.openxmlformats.org/officeDocument/2006/relationships/image" Target="../media/image68.png"/><Relationship Id="rId7" Type="http://schemas.openxmlformats.org/officeDocument/2006/relationships/diagramColors" Target="../diagrams/colors7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71.xml"/><Relationship Id="rId5" Type="http://schemas.openxmlformats.org/officeDocument/2006/relationships/diagramLayout" Target="../diagrams/layout71.xml"/><Relationship Id="rId4" Type="http://schemas.openxmlformats.org/officeDocument/2006/relationships/diagramData" Target="../diagrams/data71.xml"/></Relationships>
</file>

<file path=ppt/slides/_rels/slide6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72.xml"/><Relationship Id="rId3" Type="http://schemas.openxmlformats.org/officeDocument/2006/relationships/image" Target="../media/image70.png"/><Relationship Id="rId7" Type="http://schemas.openxmlformats.org/officeDocument/2006/relationships/diagramColors" Target="../diagrams/colors72.xml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72.xml"/><Relationship Id="rId5" Type="http://schemas.openxmlformats.org/officeDocument/2006/relationships/diagramLayout" Target="../diagrams/layout72.xml"/><Relationship Id="rId4" Type="http://schemas.openxmlformats.org/officeDocument/2006/relationships/diagramData" Target="../diagrams/data72.xml"/></Relationships>
</file>

<file path=ppt/slides/_rels/slide6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73.xml"/><Relationship Id="rId3" Type="http://schemas.openxmlformats.org/officeDocument/2006/relationships/image" Target="../media/image72.png"/><Relationship Id="rId7" Type="http://schemas.openxmlformats.org/officeDocument/2006/relationships/diagramColors" Target="../diagrams/colors73.xml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73.xml"/><Relationship Id="rId5" Type="http://schemas.openxmlformats.org/officeDocument/2006/relationships/diagramLayout" Target="../diagrams/layout73.xml"/><Relationship Id="rId4" Type="http://schemas.openxmlformats.org/officeDocument/2006/relationships/diagramData" Target="../diagrams/data7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4.xml"/><Relationship Id="rId2" Type="http://schemas.openxmlformats.org/officeDocument/2006/relationships/diagramData" Target="../diagrams/data7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4.xml"/><Relationship Id="rId5" Type="http://schemas.openxmlformats.org/officeDocument/2006/relationships/diagramColors" Target="../diagrams/colors74.xml"/><Relationship Id="rId4" Type="http://schemas.openxmlformats.org/officeDocument/2006/relationships/diagramQuickStyle" Target="../diagrams/quickStyle74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75.xml"/><Relationship Id="rId3" Type="http://schemas.openxmlformats.org/officeDocument/2006/relationships/image" Target="../media/image73.png"/><Relationship Id="rId7" Type="http://schemas.openxmlformats.org/officeDocument/2006/relationships/diagramQuickStyle" Target="../diagrams/quickStyle75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diagramLayout" Target="../diagrams/layout75.xml"/><Relationship Id="rId5" Type="http://schemas.openxmlformats.org/officeDocument/2006/relationships/diagramData" Target="../diagrams/data75.xml"/><Relationship Id="rId4" Type="http://schemas.openxmlformats.org/officeDocument/2006/relationships/image" Target="../media/image74.png"/><Relationship Id="rId9" Type="http://schemas.microsoft.com/office/2007/relationships/diagramDrawing" Target="../diagrams/drawing75.xml"/></Relationships>
</file>

<file path=ppt/slides/_rels/slide6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76.xml"/><Relationship Id="rId3" Type="http://schemas.openxmlformats.org/officeDocument/2006/relationships/image" Target="../media/image75.png"/><Relationship Id="rId7" Type="http://schemas.openxmlformats.org/officeDocument/2006/relationships/diagramColors" Target="../diagrams/colors76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76.xml"/><Relationship Id="rId5" Type="http://schemas.openxmlformats.org/officeDocument/2006/relationships/diagramLayout" Target="../diagrams/layout76.xml"/><Relationship Id="rId4" Type="http://schemas.openxmlformats.org/officeDocument/2006/relationships/diagramData" Target="../diagrams/data76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7.xml"/><Relationship Id="rId7" Type="http://schemas.microsoft.com/office/2007/relationships/diagramDrawing" Target="../diagrams/drawing77.xml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7.xml"/><Relationship Id="rId5" Type="http://schemas.openxmlformats.org/officeDocument/2006/relationships/diagramQuickStyle" Target="../diagrams/quickStyle77.xml"/><Relationship Id="rId4" Type="http://schemas.openxmlformats.org/officeDocument/2006/relationships/diagramLayout" Target="../diagrams/layout7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8.xml"/><Relationship Id="rId7" Type="http://schemas.microsoft.com/office/2007/relationships/diagramDrawing" Target="../diagrams/drawing78.xml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8.xml"/><Relationship Id="rId5" Type="http://schemas.openxmlformats.org/officeDocument/2006/relationships/diagramQuickStyle" Target="../diagrams/quickStyle78.xml"/><Relationship Id="rId4" Type="http://schemas.openxmlformats.org/officeDocument/2006/relationships/diagramLayout" Target="../diagrams/layout78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0.xml"/><Relationship Id="rId3" Type="http://schemas.openxmlformats.org/officeDocument/2006/relationships/image" Target="../media/image7.png"/><Relationship Id="rId7" Type="http://schemas.openxmlformats.org/officeDocument/2006/relationships/diagramColors" Target="../diagrams/colors10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10.xml"/><Relationship Id="rId5" Type="http://schemas.openxmlformats.org/officeDocument/2006/relationships/diagramLayout" Target="../diagrams/layout10.xml"/><Relationship Id="rId4" Type="http://schemas.openxmlformats.org/officeDocument/2006/relationships/diagramData" Target="../diagrams/data10.xml"/></Relationships>
</file>

<file path=ppt/slides/_rels/slide7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79.xml"/><Relationship Id="rId3" Type="http://schemas.openxmlformats.org/officeDocument/2006/relationships/image" Target="../media/image460.png"/><Relationship Id="rId7" Type="http://schemas.openxmlformats.org/officeDocument/2006/relationships/diagramColors" Target="../diagrams/colors79.xml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79.xml"/><Relationship Id="rId5" Type="http://schemas.openxmlformats.org/officeDocument/2006/relationships/diagramLayout" Target="../diagrams/layout79.xml"/><Relationship Id="rId4" Type="http://schemas.openxmlformats.org/officeDocument/2006/relationships/diagramData" Target="../diagrams/data79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0.xml"/><Relationship Id="rId7" Type="http://schemas.microsoft.com/office/2007/relationships/diagramDrawing" Target="../diagrams/drawing80.xml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0.xml"/><Relationship Id="rId5" Type="http://schemas.openxmlformats.org/officeDocument/2006/relationships/diagramQuickStyle" Target="../diagrams/quickStyle80.xml"/><Relationship Id="rId4" Type="http://schemas.openxmlformats.org/officeDocument/2006/relationships/diagramLayout" Target="../diagrams/layout80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1.xml"/><Relationship Id="rId7" Type="http://schemas.microsoft.com/office/2007/relationships/diagramDrawing" Target="../diagrams/drawing81.xml"/><Relationship Id="rId2" Type="http://schemas.openxmlformats.org/officeDocument/2006/relationships/image" Target="../media/image80.jp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81.xml"/><Relationship Id="rId5" Type="http://schemas.openxmlformats.org/officeDocument/2006/relationships/diagramQuickStyle" Target="../diagrams/quickStyle81.xml"/><Relationship Id="rId4" Type="http://schemas.openxmlformats.org/officeDocument/2006/relationships/diagramLayout" Target="../diagrams/layout8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2.xml"/><Relationship Id="rId2" Type="http://schemas.openxmlformats.org/officeDocument/2006/relationships/diagramData" Target="../diagrams/data8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2.xml"/><Relationship Id="rId5" Type="http://schemas.openxmlformats.org/officeDocument/2006/relationships/diagramColors" Target="../diagrams/colors82.xml"/><Relationship Id="rId4" Type="http://schemas.openxmlformats.org/officeDocument/2006/relationships/diagramQuickStyle" Target="../diagrams/quickStyle8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3.xml"/><Relationship Id="rId2" Type="http://schemas.openxmlformats.org/officeDocument/2006/relationships/diagramData" Target="../diagrams/data8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3.xml"/><Relationship Id="rId5" Type="http://schemas.openxmlformats.org/officeDocument/2006/relationships/diagramColors" Target="../diagrams/colors83.xml"/><Relationship Id="rId4" Type="http://schemas.openxmlformats.org/officeDocument/2006/relationships/diagramQuickStyle" Target="../diagrams/quickStyle83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4.xml"/><Relationship Id="rId2" Type="http://schemas.openxmlformats.org/officeDocument/2006/relationships/diagramData" Target="../diagrams/data8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4.xml"/><Relationship Id="rId5" Type="http://schemas.openxmlformats.org/officeDocument/2006/relationships/diagramColors" Target="../diagrams/colors84.xml"/><Relationship Id="rId4" Type="http://schemas.openxmlformats.org/officeDocument/2006/relationships/diagramQuickStyle" Target="../diagrams/quickStyle84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1.xml"/><Relationship Id="rId3" Type="http://schemas.openxmlformats.org/officeDocument/2006/relationships/image" Target="../media/image9.png"/><Relationship Id="rId7" Type="http://schemas.openxmlformats.org/officeDocument/2006/relationships/diagramColors" Target="../diagrams/colors11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11.xml"/><Relationship Id="rId5" Type="http://schemas.openxmlformats.org/officeDocument/2006/relationships/diagramLayout" Target="../diagrams/layout11.xml"/><Relationship Id="rId4" Type="http://schemas.openxmlformats.org/officeDocument/2006/relationships/diagramData" Target="../diagrams/data1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emf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emf"/><Relationship Id="rId3" Type="http://schemas.openxmlformats.org/officeDocument/2006/relationships/diagramLayout" Target="../diagrams/layout85.xml"/><Relationship Id="rId7" Type="http://schemas.openxmlformats.org/officeDocument/2006/relationships/image" Target="../media/image85.emf"/><Relationship Id="rId2" Type="http://schemas.openxmlformats.org/officeDocument/2006/relationships/diagramData" Target="../diagrams/data85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85.xml"/><Relationship Id="rId5" Type="http://schemas.openxmlformats.org/officeDocument/2006/relationships/diagramColors" Target="../diagrams/colors85.xml"/><Relationship Id="rId4" Type="http://schemas.openxmlformats.org/officeDocument/2006/relationships/diagramQuickStyle" Target="../diagrams/quickStyle85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6.xml"/><Relationship Id="rId7" Type="http://schemas.microsoft.com/office/2007/relationships/diagramDrawing" Target="../diagrams/drawing86.xml"/><Relationship Id="rId2" Type="http://schemas.openxmlformats.org/officeDocument/2006/relationships/image" Target="../media/image87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6.xml"/><Relationship Id="rId5" Type="http://schemas.openxmlformats.org/officeDocument/2006/relationships/diagramQuickStyle" Target="../diagrams/quickStyle86.xml"/><Relationship Id="rId4" Type="http://schemas.openxmlformats.org/officeDocument/2006/relationships/diagramLayout" Target="../diagrams/layout86.xml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emf"/><Relationship Id="rId3" Type="http://schemas.openxmlformats.org/officeDocument/2006/relationships/diagramLayout" Target="../diagrams/layout87.xml"/><Relationship Id="rId7" Type="http://schemas.openxmlformats.org/officeDocument/2006/relationships/image" Target="../media/image88.emf"/><Relationship Id="rId2" Type="http://schemas.openxmlformats.org/officeDocument/2006/relationships/diagramData" Target="../diagrams/data87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87.xml"/><Relationship Id="rId5" Type="http://schemas.openxmlformats.org/officeDocument/2006/relationships/diagramColors" Target="../diagrams/colors87.xml"/><Relationship Id="rId4" Type="http://schemas.openxmlformats.org/officeDocument/2006/relationships/diagramQuickStyle" Target="../diagrams/quickStyle87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8.xml"/><Relationship Id="rId7" Type="http://schemas.microsoft.com/office/2007/relationships/diagramDrawing" Target="../diagrams/drawing88.xml"/><Relationship Id="rId2" Type="http://schemas.openxmlformats.org/officeDocument/2006/relationships/image" Target="../media/image90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8.xml"/><Relationship Id="rId5" Type="http://schemas.openxmlformats.org/officeDocument/2006/relationships/diagramQuickStyle" Target="../diagrams/quickStyle88.xml"/><Relationship Id="rId4" Type="http://schemas.openxmlformats.org/officeDocument/2006/relationships/diagramLayout" Target="../diagrams/layout88.xml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emf"/><Relationship Id="rId3" Type="http://schemas.openxmlformats.org/officeDocument/2006/relationships/diagramLayout" Target="../diagrams/layout89.xml"/><Relationship Id="rId7" Type="http://schemas.openxmlformats.org/officeDocument/2006/relationships/image" Target="../media/image91.emf"/><Relationship Id="rId2" Type="http://schemas.openxmlformats.org/officeDocument/2006/relationships/diagramData" Target="../diagrams/data89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89.xml"/><Relationship Id="rId5" Type="http://schemas.openxmlformats.org/officeDocument/2006/relationships/diagramColors" Target="../diagrams/colors89.xml"/><Relationship Id="rId4" Type="http://schemas.openxmlformats.org/officeDocument/2006/relationships/diagramQuickStyle" Target="../diagrams/quickStyle89.xml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emf"/><Relationship Id="rId3" Type="http://schemas.openxmlformats.org/officeDocument/2006/relationships/diagramLayout" Target="../diagrams/layout90.xml"/><Relationship Id="rId7" Type="http://schemas.openxmlformats.org/officeDocument/2006/relationships/image" Target="../media/image93.emf"/><Relationship Id="rId2" Type="http://schemas.openxmlformats.org/officeDocument/2006/relationships/diagramData" Target="../diagrams/data90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90.xml"/><Relationship Id="rId5" Type="http://schemas.openxmlformats.org/officeDocument/2006/relationships/diagramColors" Target="../diagrams/colors90.xml"/><Relationship Id="rId4" Type="http://schemas.openxmlformats.org/officeDocument/2006/relationships/diagramQuickStyle" Target="../diagrams/quickStyle90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1.xml"/><Relationship Id="rId7" Type="http://schemas.openxmlformats.org/officeDocument/2006/relationships/image" Target="../media/image95.jpg"/><Relationship Id="rId2" Type="http://schemas.openxmlformats.org/officeDocument/2006/relationships/diagramData" Target="../diagrams/data9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1.xml"/><Relationship Id="rId5" Type="http://schemas.openxmlformats.org/officeDocument/2006/relationships/diagramColors" Target="../diagrams/colors91.xml"/><Relationship Id="rId4" Type="http://schemas.openxmlformats.org/officeDocument/2006/relationships/diagramQuickStyle" Target="../diagrams/quickStyle91.xml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2.xml"/><Relationship Id="rId3" Type="http://schemas.openxmlformats.org/officeDocument/2006/relationships/image" Target="../media/image11.png"/><Relationship Id="rId7" Type="http://schemas.openxmlformats.org/officeDocument/2006/relationships/diagramColors" Target="../diagrams/colors12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12.xml"/><Relationship Id="rId5" Type="http://schemas.openxmlformats.org/officeDocument/2006/relationships/diagramLayout" Target="../diagrams/layout12.xml"/><Relationship Id="rId4" Type="http://schemas.openxmlformats.org/officeDocument/2006/relationships/diagramData" Target="../diagrams/data12.xml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emf"/><Relationship Id="rId3" Type="http://schemas.openxmlformats.org/officeDocument/2006/relationships/diagramLayout" Target="../diagrams/layout92.xml"/><Relationship Id="rId7" Type="http://schemas.openxmlformats.org/officeDocument/2006/relationships/image" Target="../media/image96.emf"/><Relationship Id="rId2" Type="http://schemas.openxmlformats.org/officeDocument/2006/relationships/diagramData" Target="../diagrams/data92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92.xml"/><Relationship Id="rId5" Type="http://schemas.openxmlformats.org/officeDocument/2006/relationships/diagramColors" Target="../diagrams/colors92.xml"/><Relationship Id="rId4" Type="http://schemas.openxmlformats.org/officeDocument/2006/relationships/diagramQuickStyle" Target="../diagrams/quickStyle92.xml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emf"/><Relationship Id="rId3" Type="http://schemas.openxmlformats.org/officeDocument/2006/relationships/diagramLayout" Target="../diagrams/layout93.xml"/><Relationship Id="rId7" Type="http://schemas.openxmlformats.org/officeDocument/2006/relationships/image" Target="../media/image98.emf"/><Relationship Id="rId2" Type="http://schemas.openxmlformats.org/officeDocument/2006/relationships/diagramData" Target="../diagrams/data93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93.xml"/><Relationship Id="rId5" Type="http://schemas.openxmlformats.org/officeDocument/2006/relationships/diagramColors" Target="../diagrams/colors93.xml"/><Relationship Id="rId4" Type="http://schemas.openxmlformats.org/officeDocument/2006/relationships/diagramQuickStyle" Target="../diagrams/quickStyle93.xml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emf"/><Relationship Id="rId3" Type="http://schemas.openxmlformats.org/officeDocument/2006/relationships/diagramLayout" Target="../diagrams/layout94.xml"/><Relationship Id="rId7" Type="http://schemas.openxmlformats.org/officeDocument/2006/relationships/image" Target="../media/image100.emf"/><Relationship Id="rId2" Type="http://schemas.openxmlformats.org/officeDocument/2006/relationships/diagramData" Target="../diagrams/data94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94.xml"/><Relationship Id="rId5" Type="http://schemas.openxmlformats.org/officeDocument/2006/relationships/diagramColors" Target="../diagrams/colors94.xml"/><Relationship Id="rId4" Type="http://schemas.openxmlformats.org/officeDocument/2006/relationships/diagramQuickStyle" Target="../diagrams/quickStyle94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Graphene Devices for Beyond-CMOS Heterogeneous Integration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Mohamed Darwish</a:t>
            </a:r>
          </a:p>
        </p:txBody>
      </p:sp>
    </p:spTree>
    <p:extLst>
      <p:ext uri="{BB962C8B-B14F-4D97-AF65-F5344CB8AC3E}">
        <p14:creationId xmlns:p14="http://schemas.microsoft.com/office/powerpoint/2010/main" val="2068310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graphene?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CVD growth allows wafer-scale coverage</a:t>
            </a:r>
          </a:p>
          <a:p>
            <a:endParaRPr lang="en-US" dirty="0" smtClean="0"/>
          </a:p>
          <a:p>
            <a:r>
              <a:rPr lang="en-US" dirty="0" smtClean="0"/>
              <a:t>CMOS Compatible</a:t>
            </a:r>
          </a:p>
          <a:p>
            <a:endParaRPr lang="en-US" dirty="0" smtClean="0"/>
          </a:p>
          <a:p>
            <a:r>
              <a:rPr lang="en-US" dirty="0" smtClean="0"/>
              <a:t>Unique electronic properties enabling novel devices beyond Transistors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BFE1-9367-416A-AC6A-89437E0E883F}" type="slidenum">
              <a:rPr lang="en-US" smtClean="0"/>
              <a:t>10</a:t>
            </a:fld>
            <a:endParaRPr lang="en-US"/>
          </a:p>
        </p:txBody>
      </p:sp>
      <p:graphicFrame>
        <p:nvGraphicFramePr>
          <p:cNvPr id="7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5370490"/>
              </p:ext>
            </p:extLst>
          </p:nvPr>
        </p:nvGraphicFramePr>
        <p:xfrm>
          <a:off x="838200" y="115137"/>
          <a:ext cx="10515600" cy="2499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07077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21732222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BFE1-9367-416A-AC6A-89437E0E883F}" type="slidenum">
              <a:rPr lang="en-US" smtClean="0"/>
              <a:t>11</a:t>
            </a:fld>
            <a:endParaRPr lang="en-US"/>
          </a:p>
        </p:txBody>
      </p:sp>
      <p:graphicFrame>
        <p:nvGraphicFramePr>
          <p:cNvPr id="6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5370490"/>
              </p:ext>
            </p:extLst>
          </p:nvPr>
        </p:nvGraphicFramePr>
        <p:xfrm>
          <a:off x="838200" y="115137"/>
          <a:ext cx="10515600" cy="2499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2610842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45745601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BFE1-9367-416A-AC6A-89437E0E883F}" type="slidenum">
              <a:rPr lang="en-US" smtClean="0"/>
              <a:t>12</a:t>
            </a:fld>
            <a:endParaRPr lang="en-US"/>
          </a:p>
        </p:txBody>
      </p:sp>
      <p:graphicFrame>
        <p:nvGraphicFramePr>
          <p:cNvPr id="6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38538039"/>
              </p:ext>
            </p:extLst>
          </p:nvPr>
        </p:nvGraphicFramePr>
        <p:xfrm>
          <a:off x="838200" y="115137"/>
          <a:ext cx="10515600" cy="2499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1453515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Cellular Neural Network?</a:t>
            </a:r>
          </a:p>
        </p:txBody>
      </p:sp>
      <p:pic>
        <p:nvPicPr>
          <p:cNvPr id="7" name="Content Placeholder 6"/>
          <p:cNvPicPr>
            <a:picLocks noGrp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5690" y="2293144"/>
            <a:ext cx="3414619" cy="34163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ectangle 8"/>
          <p:cNvSpPr/>
          <p:nvPr/>
        </p:nvSpPr>
        <p:spPr>
          <a:xfrm>
            <a:off x="838200" y="6566036"/>
            <a:ext cx="105156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/>
              <a:t>L. O. Chua and L. Yang, “Cellular neural networks: theory,” </a:t>
            </a:r>
            <a:r>
              <a:rPr lang="en-US" sz="1200" i="1" dirty="0"/>
              <a:t>IEEE Trans. Circuits Syst.</a:t>
            </a:r>
            <a:r>
              <a:rPr lang="en-US" sz="1200" dirty="0"/>
              <a:t>, vol. 35, no. 10, pp. 1257–1272, 1988.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BFE1-9367-416A-AC6A-89437E0E883F}" type="slidenum">
              <a:rPr lang="en-US" smtClean="0"/>
              <a:t>13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5395077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Neural Networks have been very successful in classification and image processing problems</a:t>
            </a:r>
          </a:p>
          <a:p>
            <a:endParaRPr lang="en-US" dirty="0"/>
          </a:p>
          <a:p>
            <a:r>
              <a:rPr lang="en-US" dirty="0"/>
              <a:t>One circuit-friendly implementation (Cellular Neural Networks) have been around since the 1980s</a:t>
            </a:r>
          </a:p>
          <a:p>
            <a:endParaRPr lang="en-US" dirty="0"/>
          </a:p>
          <a:p>
            <a:r>
              <a:rPr lang="en-US" dirty="0"/>
              <a:t>CNN implementation are size limited</a:t>
            </a:r>
          </a:p>
          <a:p>
            <a:pPr lvl="1"/>
            <a:r>
              <a:rPr lang="en-US" dirty="0"/>
              <a:t>Excessive power consumption limits the number of cells</a:t>
            </a:r>
          </a:p>
        </p:txBody>
      </p:sp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24352875"/>
              </p:ext>
            </p:extLst>
          </p:nvPr>
        </p:nvGraphicFramePr>
        <p:xfrm>
          <a:off x="838200" y="115137"/>
          <a:ext cx="10515600" cy="2499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157350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Cellular Neural Networks - Architecture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6644" y="1968536"/>
            <a:ext cx="3204711" cy="3740908"/>
          </a:xfrm>
        </p:spPr>
      </p:pic>
      <p:pic>
        <p:nvPicPr>
          <p:cNvPr id="7" name="Content Placeholder 6"/>
          <p:cNvPicPr>
            <a:picLocks noGrp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5690" y="2293144"/>
            <a:ext cx="3414619" cy="34163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/>
          <p:cNvSpPr txBox="1"/>
          <p:nvPr/>
        </p:nvSpPr>
        <p:spPr>
          <a:xfrm flipH="1">
            <a:off x="2835376" y="5987292"/>
            <a:ext cx="1187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4x4 CNN</a:t>
            </a:r>
          </a:p>
        </p:txBody>
      </p:sp>
      <p:sp>
        <p:nvSpPr>
          <p:cNvPr id="9" name="Rectangle 8"/>
          <p:cNvSpPr/>
          <p:nvPr/>
        </p:nvSpPr>
        <p:spPr>
          <a:xfrm>
            <a:off x="838200" y="6566036"/>
            <a:ext cx="105156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/>
              <a:t>L. O. Chua and L. Yang, “Cellular neural networks: theory,” </a:t>
            </a:r>
            <a:r>
              <a:rPr lang="en-US" sz="1200" i="1" dirty="0"/>
              <a:t>IEEE Trans. Circuits Syst.</a:t>
            </a:r>
            <a:r>
              <a:rPr lang="en-US" sz="1200" dirty="0"/>
              <a:t>, vol. 35, no. 10, pp. 1257–1272, 1988.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BFE1-9367-416A-AC6A-89437E0E883F}" type="slidenum">
              <a:rPr lang="en-US" smtClean="0"/>
              <a:t>14</a:t>
            </a:fld>
            <a:endParaRPr lang="en-US"/>
          </a:p>
        </p:txBody>
      </p:sp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24352875"/>
              </p:ext>
            </p:extLst>
          </p:nvPr>
        </p:nvGraphicFramePr>
        <p:xfrm>
          <a:off x="838200" y="115137"/>
          <a:ext cx="10515600" cy="2499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987983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Cellular Neural Networks – System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We have 3 parameters in a CNN:</a:t>
                </a:r>
                <a:br>
                  <a:rPr lang="en-US" dirty="0"/>
                </a:br>
                <a:r>
                  <a:rPr lang="en-US" dirty="0"/>
                  <a:t>Input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dirty="0"/>
                  <a:t>): External Stimulus</a:t>
                </a:r>
                <a:br>
                  <a:rPr lang="en-US" dirty="0"/>
                </a:br>
                <a:r>
                  <a:rPr lang="en-US" dirty="0"/>
                  <a:t>State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dirty="0"/>
                  <a:t>): Internal parameter</a:t>
                </a:r>
                <a:br>
                  <a:rPr lang="en-US" dirty="0"/>
                </a:br>
                <a:r>
                  <a:rPr lang="en-US" dirty="0"/>
                  <a:t>Output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dirty="0"/>
                  <a:t>): Function of the state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The network is stable as long as the output is related to the state by a monotonic, bound function (sigmoid)</a:t>
                </a:r>
              </a:p>
              <a:p>
                <a:endParaRPr lang="en-US" dirty="0"/>
              </a:p>
              <a:p>
                <a:r>
                  <a:rPr lang="en-US" dirty="0"/>
                  <a:t>Synaptic weights control circuit function and are determined offline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4"/>
                <a:stretch>
                  <a:fillRect l="-1882" t="-3501" r="-30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Content Placeholder 6"/>
          <p:cNvPicPr>
            <a:picLocks noGrp="1"/>
          </p:cNvPicPr>
          <p:nvPr>
            <p:ph sz="half" idx="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5690" y="2293144"/>
            <a:ext cx="3414619" cy="34163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/>
          <p:cNvSpPr/>
          <p:nvPr/>
        </p:nvSpPr>
        <p:spPr>
          <a:xfrm>
            <a:off x="838200" y="6566036"/>
            <a:ext cx="105156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/>
              <a:t>L. O. Chua and L. Yang, “Cellular neural networks: theory,” </a:t>
            </a:r>
            <a:r>
              <a:rPr lang="en-US" sz="1200" i="1" dirty="0"/>
              <a:t>IEEE Trans. Circuits Syst.</a:t>
            </a:r>
            <a:r>
              <a:rPr lang="en-US" sz="1200" dirty="0"/>
              <a:t>, vol. 35, no. 10, pp. 1257–1272, 1988.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BFE1-9367-416A-AC6A-89437E0E883F}" type="slidenum">
              <a:rPr lang="en-US" smtClean="0"/>
              <a:t>15</a:t>
            </a:fld>
            <a:endParaRPr lang="en-US"/>
          </a:p>
        </p:txBody>
      </p:sp>
      <p:graphicFrame>
        <p:nvGraphicFramePr>
          <p:cNvPr id="7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24352875"/>
              </p:ext>
            </p:extLst>
          </p:nvPr>
        </p:nvGraphicFramePr>
        <p:xfrm>
          <a:off x="838200" y="115137"/>
          <a:ext cx="10515600" cy="2499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514956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Cellular Neural Networks – Neuron Circuit Model</a:t>
            </a:r>
          </a:p>
        </p:txBody>
      </p:sp>
      <p:pic>
        <p:nvPicPr>
          <p:cNvPr id="13" name="Content Placeholder 1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7551" y="2001693"/>
            <a:ext cx="11388248" cy="2815389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838200" y="6566036"/>
            <a:ext cx="105156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/>
              <a:t>L. O. Chua and L. Yang, “Cellular neural networks: theory,” </a:t>
            </a:r>
            <a:r>
              <a:rPr lang="en-US" sz="1200" i="1" dirty="0"/>
              <a:t>IEEE Trans. Circuits Syst.</a:t>
            </a:r>
            <a:r>
              <a:rPr lang="en-US" sz="1200" dirty="0"/>
              <a:t>, vol. 35, no. 10, pp. 1257–1272, 1988.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589272" y="1602609"/>
                <a:ext cx="450060" cy="3990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272" y="1602609"/>
                <a:ext cx="450060" cy="399084"/>
              </a:xfrm>
              <a:prstGeom prst="rect">
                <a:avLst/>
              </a:prstGeom>
              <a:blipFill>
                <a:blip r:embed="rId3"/>
                <a:stretch>
                  <a:fillRect l="-9589" r="-10959" b="-24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-23056" y="2848406"/>
                <a:ext cx="449547" cy="3990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3056" y="2848406"/>
                <a:ext cx="449547" cy="399084"/>
              </a:xfrm>
              <a:prstGeom prst="rect">
                <a:avLst/>
              </a:prstGeom>
              <a:blipFill>
                <a:blip r:embed="rId4"/>
                <a:stretch>
                  <a:fillRect l="-14865" r="-9459" b="-24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1685428" y="2896532"/>
                <a:ext cx="372730" cy="3990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5428" y="2896532"/>
                <a:ext cx="372730" cy="399084"/>
              </a:xfrm>
              <a:prstGeom prst="rect">
                <a:avLst/>
              </a:prstGeom>
              <a:blipFill>
                <a:blip r:embed="rId5"/>
                <a:stretch>
                  <a:fillRect l="-17742" r="-11290" b="-24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3263310" y="2877956"/>
                <a:ext cx="464038" cy="3990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3310" y="2877956"/>
                <a:ext cx="464038" cy="399084"/>
              </a:xfrm>
              <a:prstGeom prst="rect">
                <a:avLst/>
              </a:prstGeom>
              <a:blipFill>
                <a:blip r:embed="rId6"/>
                <a:stretch>
                  <a:fillRect l="-14474" r="-10526" b="-24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4257920" y="2877956"/>
                <a:ext cx="440057" cy="3990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7920" y="2877956"/>
                <a:ext cx="440057" cy="399084"/>
              </a:xfrm>
              <a:prstGeom prst="rect">
                <a:avLst/>
              </a:prstGeom>
              <a:blipFill>
                <a:blip r:embed="rId7"/>
                <a:stretch>
                  <a:fillRect l="-15068" r="-9589" b="-24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6279723" y="2389366"/>
                <a:ext cx="179100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𝐴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</m:d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𝑘𝑙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9723" y="2389366"/>
                <a:ext cx="1791003" cy="369332"/>
              </a:xfrm>
              <a:prstGeom prst="rect">
                <a:avLst/>
              </a:prstGeom>
              <a:blipFill>
                <a:blip r:embed="rId8"/>
                <a:stretch>
                  <a:fillRect l="-3401" r="-1020" b="-327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Connector 22"/>
          <p:cNvCxnSpPr/>
          <p:nvPr/>
        </p:nvCxnSpPr>
        <p:spPr>
          <a:xfrm>
            <a:off x="6836741" y="3096074"/>
            <a:ext cx="1072182" cy="0"/>
          </a:xfrm>
          <a:prstGeom prst="line">
            <a:avLst/>
          </a:prstGeom>
          <a:ln w="28575" cap="flat" cmpd="sng" algn="ctr">
            <a:solidFill>
              <a:schemeClr val="dk1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8581764" y="2389366"/>
                <a:ext cx="181677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𝐵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</m:d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𝑘𝑙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1764" y="2389366"/>
                <a:ext cx="1816779" cy="369332"/>
              </a:xfrm>
              <a:prstGeom prst="rect">
                <a:avLst/>
              </a:prstGeom>
              <a:blipFill>
                <a:blip r:embed="rId9"/>
                <a:stretch>
                  <a:fillRect l="-3691" r="-1342" b="-327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11111926" y="1602609"/>
                <a:ext cx="435952" cy="3990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11926" y="1602609"/>
                <a:ext cx="435952" cy="399084"/>
              </a:xfrm>
              <a:prstGeom prst="rect">
                <a:avLst/>
              </a:prstGeom>
              <a:blipFill>
                <a:blip r:embed="rId10"/>
                <a:stretch>
                  <a:fillRect l="-16901" r="-9859" b="-24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5517628" y="1602609"/>
                <a:ext cx="434221" cy="3990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7628" y="1602609"/>
                <a:ext cx="434221" cy="399084"/>
              </a:xfrm>
              <a:prstGeom prst="rect">
                <a:avLst/>
              </a:prstGeom>
              <a:blipFill>
                <a:blip r:embed="rId11"/>
                <a:stretch>
                  <a:fillRect l="-8451" r="-12676" b="-24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11329902" y="2384254"/>
                <a:ext cx="889666" cy="4255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29902" y="2384254"/>
                <a:ext cx="889666" cy="42550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Rectangle 33"/>
          <p:cNvSpPr/>
          <p:nvPr/>
        </p:nvSpPr>
        <p:spPr>
          <a:xfrm>
            <a:off x="-8096" y="1602608"/>
            <a:ext cx="1510563" cy="3338227"/>
          </a:xfrm>
          <a:prstGeom prst="rect">
            <a:avLst/>
          </a:prstGeom>
          <a:noFill/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1635087" y="1602608"/>
            <a:ext cx="8778417" cy="3338227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10540230" y="1602608"/>
            <a:ext cx="1642833" cy="3338227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/>
          <p:cNvSpPr txBox="1"/>
          <p:nvPr/>
        </p:nvSpPr>
        <p:spPr>
          <a:xfrm>
            <a:off x="298426" y="4950071"/>
            <a:ext cx="9909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Input</a:t>
            </a:r>
          </a:p>
          <a:p>
            <a:pPr algn="ctr"/>
            <a:r>
              <a:rPr lang="en-US" dirty="0"/>
              <a:t>Stimulus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1635087" y="4950071"/>
            <a:ext cx="8763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State  Variable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10895011" y="4947898"/>
            <a:ext cx="9332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Output</a:t>
            </a:r>
            <a:br>
              <a:rPr lang="en-US" dirty="0"/>
            </a:br>
            <a:r>
              <a:rPr lang="en-US" dirty="0"/>
              <a:t>Sigmoid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/>
              <p:cNvSpPr txBox="1"/>
              <p:nvPr/>
            </p:nvSpPr>
            <p:spPr>
              <a:xfrm>
                <a:off x="1635087" y="5477530"/>
                <a:ext cx="8778417" cy="926087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  <m:sup/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d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𝑘𝑙</m:t>
                              </m:r>
                            </m:sub>
                          </m:sSub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  <m:sup/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d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𝑘𝑙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1" name="TextBox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5087" y="5477530"/>
                <a:ext cx="8778417" cy="92608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 w="28575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BFE1-9367-416A-AC6A-89437E0E883F}" type="slidenum">
              <a:rPr lang="en-US" smtClean="0"/>
              <a:t>16</a:t>
            </a:fld>
            <a:endParaRPr lang="en-US"/>
          </a:p>
        </p:txBody>
      </p:sp>
      <p:graphicFrame>
        <p:nvGraphicFramePr>
          <p:cNvPr id="24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24352875"/>
              </p:ext>
            </p:extLst>
          </p:nvPr>
        </p:nvGraphicFramePr>
        <p:xfrm>
          <a:off x="838200" y="115137"/>
          <a:ext cx="10515600" cy="2499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4" r:lo="rId15" r:qs="rId16" r:cs="rId17"/>
          </a:graphicData>
        </a:graphic>
      </p:graphicFrame>
    </p:spTree>
    <p:extLst>
      <p:ext uri="{BB962C8B-B14F-4D97-AF65-F5344CB8AC3E}">
        <p14:creationId xmlns:p14="http://schemas.microsoft.com/office/powerpoint/2010/main" val="2886263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CMOS implementation of Canonical CNN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Canonical CNN implementations is suitable for CMOS</a:t>
                </a:r>
              </a:p>
              <a:p>
                <a:pPr lvl="1"/>
                <a:r>
                  <a:rPr lang="en-US" dirty="0"/>
                  <a:t>Several Analog implementations available</a:t>
                </a:r>
              </a:p>
              <a:p>
                <a:pPr lvl="1"/>
                <a:r>
                  <a:rPr lang="en-US" dirty="0"/>
                  <a:t>Nonlinearity not a problem as long as its monotonic</a:t>
                </a:r>
              </a:p>
              <a:p>
                <a:endParaRPr lang="en-US" dirty="0"/>
              </a:p>
              <a:p>
                <a:r>
                  <a:rPr lang="en-US" dirty="0"/>
                  <a:t>Synaptic weights implemented using </a:t>
                </a:r>
                <a:r>
                  <a:rPr lang="en-US" dirty="0" err="1"/>
                  <a:t>transconductors</a:t>
                </a:r>
                <a:endParaRPr lang="en-US" dirty="0"/>
              </a:p>
              <a:p>
                <a:pPr lvl="1"/>
                <a:r>
                  <a:rPr lang="en-US" dirty="0"/>
                  <a:t>Need to be tunable with good matching</a:t>
                </a:r>
              </a:p>
              <a:p>
                <a:pPr lvl="1"/>
                <a:r>
                  <a:rPr lang="en-US" dirty="0"/>
                  <a:t>Put a lower bound on the current consumption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Number of Synapses &gt;&gt; Number of Neurons</a:t>
                </a:r>
              </a:p>
              <a:p>
                <a:endParaRPr lang="en-US" dirty="0"/>
              </a:p>
              <a:p>
                <a:r>
                  <a:rPr lang="en-US" dirty="0"/>
                  <a:t>Neuron RC controls system dynamics and speed</a:t>
                </a:r>
              </a:p>
              <a:p>
                <a:pPr lvl="1"/>
                <a:r>
                  <a:rPr lang="en-US" dirty="0"/>
                  <a:t>Neuron C &gt;&gt; Parasitic Capacitance for reliable operation</a:t>
                </a:r>
              </a:p>
              <a:p>
                <a:pPr lvl="1"/>
                <a:r>
                  <a:rPr lang="en-US" dirty="0"/>
                  <a:t>R not too big to reduce the noise in the system, but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1/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 t="-35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BFE1-9367-416A-AC6A-89437E0E883F}" type="slidenum">
              <a:rPr lang="en-US" smtClean="0"/>
              <a:t>17</a:t>
            </a:fld>
            <a:endParaRPr lang="en-US"/>
          </a:p>
        </p:txBody>
      </p:sp>
      <p:graphicFrame>
        <p:nvGraphicFramePr>
          <p:cNvPr id="5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24352875"/>
              </p:ext>
            </p:extLst>
          </p:nvPr>
        </p:nvGraphicFramePr>
        <p:xfrm>
          <a:off x="838200" y="115137"/>
          <a:ext cx="10515600" cy="2499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492547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of CMOS CNN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69867754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BFE1-9367-416A-AC6A-89437E0E883F}" type="slidenum">
              <a:rPr lang="en-US" smtClean="0"/>
              <a:t>18</a:t>
            </a:fld>
            <a:endParaRPr lang="en-US"/>
          </a:p>
        </p:txBody>
      </p:sp>
      <p:graphicFrame>
        <p:nvGraphicFramePr>
          <p:cNvPr id="5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24352875"/>
              </p:ext>
            </p:extLst>
          </p:nvPr>
        </p:nvGraphicFramePr>
        <p:xfrm>
          <a:off x="838200" y="115137"/>
          <a:ext cx="10515600" cy="2499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759988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graphene do?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Graphene provides variable, finite channel resistance</a:t>
            </a:r>
          </a:p>
          <a:p>
            <a:pPr lvl="1"/>
            <a:r>
              <a:rPr lang="en-US" dirty="0"/>
              <a:t>Voltage controlled resistor or low output resistance transistor</a:t>
            </a:r>
          </a:p>
          <a:p>
            <a:pPr lvl="1"/>
            <a:endParaRPr lang="en-US" dirty="0"/>
          </a:p>
          <a:p>
            <a:r>
              <a:rPr lang="en-US" dirty="0"/>
              <a:t>CVD graphene allow us to create high density of devices</a:t>
            </a:r>
          </a:p>
          <a:p>
            <a:endParaRPr lang="en-US" dirty="0"/>
          </a:p>
          <a:p>
            <a:r>
              <a:rPr lang="en-US" dirty="0"/>
              <a:t>Graphene is compatible with CMOS</a:t>
            </a:r>
          </a:p>
          <a:p>
            <a:pPr lvl="1"/>
            <a:r>
              <a:rPr lang="en-US" dirty="0"/>
              <a:t>Allows leveraging the high memory density available in CMOS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BFE1-9367-416A-AC6A-89437E0E883F}" type="slidenum">
              <a:rPr lang="en-US" smtClean="0"/>
              <a:t>19</a:t>
            </a:fld>
            <a:endParaRPr lang="en-US"/>
          </a:p>
        </p:txBody>
      </p:sp>
      <p:graphicFrame>
        <p:nvGraphicFramePr>
          <p:cNvPr id="5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24352875"/>
              </p:ext>
            </p:extLst>
          </p:nvPr>
        </p:nvGraphicFramePr>
        <p:xfrm>
          <a:off x="838200" y="115137"/>
          <a:ext cx="10515600" cy="2499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79021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What’s next on the Roadmap?</a:t>
            </a:r>
            <a:endParaRPr lang="en-US" dirty="0"/>
          </a:p>
        </p:txBody>
      </p:sp>
      <p:pic>
        <p:nvPicPr>
          <p:cNvPr id="4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58" t="14114" r="30883" b="14324"/>
          <a:stretch/>
        </p:blipFill>
        <p:spPr bwMode="auto">
          <a:xfrm>
            <a:off x="2990397" y="1825625"/>
            <a:ext cx="6211205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2667000" y="6096000"/>
            <a:ext cx="701040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900" dirty="0"/>
              <a:t>W. Arden, M. Brillouët, P. Cogez, M. Graef, B. Huizing, and R. Mahnkopf, “‘More-than-Moore’ White Paper.”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BFE1-9367-416A-AC6A-89437E0E883F}" type="slidenum">
              <a:rPr lang="en-US" smtClean="0"/>
              <a:t>2</a:t>
            </a:fld>
            <a:endParaRPr lang="en-US"/>
          </a:p>
        </p:txBody>
      </p:sp>
      <p:graphicFrame>
        <p:nvGraphicFramePr>
          <p:cNvPr id="10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69975421"/>
              </p:ext>
            </p:extLst>
          </p:nvPr>
        </p:nvGraphicFramePr>
        <p:xfrm>
          <a:off x="838200" y="115137"/>
          <a:ext cx="10515600" cy="2499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54740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Graphene Resistance vs Gate Voltage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5471160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CVD graphene operates typically in the diffusive regime (</a:t>
                </a:r>
                <a:r>
                  <a:rPr lang="en-US" dirty="0" err="1"/>
                  <a:t>Drude</a:t>
                </a:r>
                <a:r>
                  <a:rPr lang="en-US" dirty="0"/>
                  <a:t> Model)</a:t>
                </a:r>
              </a:p>
              <a:p>
                <a:endParaRPr lang="en-US" dirty="0"/>
              </a:p>
              <a:p>
                <a:r>
                  <a:rPr lang="en-US" dirty="0"/>
                  <a:t>One popular model is the constant mobility model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=2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𝑠𝑞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  <m:rad>
                          <m:radPr>
                            <m:deg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𝑜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sub>
                                </m:sSub>
                              </m:e>
                            </m:d>
                          </m:e>
                        </m:rad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5471160" cy="4351338"/>
              </a:xfrm>
              <a:blipFill>
                <a:blip r:embed="rId2"/>
                <a:stretch>
                  <a:fillRect l="-2007" t="-2241" r="-31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479709" y="1825624"/>
            <a:ext cx="5476788" cy="4273423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BFE1-9367-416A-AC6A-89437E0E883F}" type="slidenum">
              <a:rPr lang="en-US" smtClean="0"/>
              <a:t>20</a:t>
            </a:fld>
            <a:endParaRPr lang="en-US"/>
          </a:p>
        </p:txBody>
      </p:sp>
      <p:graphicFrame>
        <p:nvGraphicFramePr>
          <p:cNvPr id="6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24352875"/>
              </p:ext>
            </p:extLst>
          </p:nvPr>
        </p:nvGraphicFramePr>
        <p:xfrm>
          <a:off x="838200" y="115137"/>
          <a:ext cx="10515600" cy="2499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811014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All-Graphene CNN - Architecture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1838" y="1459544"/>
            <a:ext cx="6414730" cy="4355151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H="1">
            <a:off x="8247888" y="2231136"/>
            <a:ext cx="1591056" cy="576072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8183880" y="2231136"/>
            <a:ext cx="1655064" cy="1094419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9334867" y="1861804"/>
                <a:ext cx="27258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Fixed total R &gt;&gt;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𝑃𝑈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𝑃𝐷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4867" y="1861804"/>
                <a:ext cx="2725811" cy="369332"/>
              </a:xfrm>
              <a:prstGeom prst="rect">
                <a:avLst/>
              </a:prstGeom>
              <a:blipFill>
                <a:blip r:embed="rId4"/>
                <a:stretch>
                  <a:fillRect l="-1790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2701837" y="5778119"/>
                <a:ext cx="6414731" cy="829843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𝐶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𝑛𝑒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𝑜𝑢𝑡</m:t>
                                  </m:r>
                                </m:sub>
                              </m:sSub>
                            </m:sub>
                          </m:sSub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𝑠𝑢𝑝𝑝𝑙𝑦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𝑃𝑈</m:t>
                              </m:r>
                            </m:sub>
                          </m:sSub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𝑜𝑢𝑡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𝑃𝑈</m:t>
                                  </m:r>
                                </m:sub>
                              </m:sSub>
                            </m:den>
                          </m:f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𝑃𝐷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1837" y="5778119"/>
                <a:ext cx="6414731" cy="8298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28575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3"/>
          <p:cNvSpPr/>
          <p:nvPr/>
        </p:nvSpPr>
        <p:spPr>
          <a:xfrm>
            <a:off x="0" y="6586287"/>
            <a:ext cx="1206067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dirty="0"/>
              <a:t>M. Darwish, V. Calayir, L. Pileggi, and J. A. Weldon, “</a:t>
            </a:r>
            <a:r>
              <a:rPr lang="en-US" sz="1000" dirty="0" err="1"/>
              <a:t>Ultracompact</a:t>
            </a:r>
            <a:r>
              <a:rPr lang="en-US" sz="1000" dirty="0"/>
              <a:t> Graphene Multigate Variable Resistor for Neuromorphic Computing,” IEEE Trans. </a:t>
            </a:r>
            <a:r>
              <a:rPr lang="en-US" sz="1000" dirty="0" err="1"/>
              <a:t>Nanotechnol</a:t>
            </a:r>
            <a:r>
              <a:rPr lang="en-US" sz="1000" dirty="0"/>
              <a:t>., vol. 15, no. 2, pp. 318–327, Mar. 2016.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BFE1-9367-416A-AC6A-89437E0E883F}" type="slidenum">
              <a:rPr lang="en-US" smtClean="0"/>
              <a:t>21</a:t>
            </a:fld>
            <a:endParaRPr lang="en-US"/>
          </a:p>
        </p:txBody>
      </p:sp>
      <p:graphicFrame>
        <p:nvGraphicFramePr>
          <p:cNvPr id="10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24352875"/>
              </p:ext>
            </p:extLst>
          </p:nvPr>
        </p:nvGraphicFramePr>
        <p:xfrm>
          <a:off x="838200" y="115137"/>
          <a:ext cx="10515600" cy="2499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4173575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All-Graphene CNN – Architecture Properties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Neurons formed by a string of two voltage controlled resistors</a:t>
            </a:r>
          </a:p>
          <a:p>
            <a:pPr lvl="1"/>
            <a:r>
              <a:rPr lang="en-US" dirty="0"/>
              <a:t>Inhibitory/Excitatory resistors pull towards ground/supply respectively</a:t>
            </a:r>
          </a:p>
          <a:p>
            <a:endParaRPr lang="en-US" dirty="0"/>
          </a:p>
          <a:p>
            <a:r>
              <a:rPr lang="en-US" dirty="0"/>
              <a:t>Neuron Capacitor stores the state</a:t>
            </a:r>
          </a:p>
          <a:p>
            <a:endParaRPr lang="en-US" dirty="0"/>
          </a:p>
          <a:p>
            <a:r>
              <a:rPr lang="en-US" dirty="0"/>
              <a:t>Synapses formed via two complementary digitally-controlled resistors</a:t>
            </a:r>
          </a:p>
          <a:p>
            <a:pPr lvl="1"/>
            <a:r>
              <a:rPr lang="en-US" dirty="0"/>
              <a:t>Scales the output of the neuron before applying it to the inhibitory/excitatory control of the neighbor neuron</a:t>
            </a:r>
          </a:p>
          <a:p>
            <a:endParaRPr lang="en-US" dirty="0"/>
          </a:p>
          <a:p>
            <a:r>
              <a:rPr lang="en-US" dirty="0"/>
              <a:t>Both neurons and synapses formed via dual-gates graphene FETs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BFE1-9367-416A-AC6A-89437E0E883F}" type="slidenum">
              <a:rPr lang="en-US" smtClean="0"/>
              <a:t>22</a:t>
            </a:fld>
            <a:endParaRPr lang="en-US"/>
          </a:p>
        </p:txBody>
      </p:sp>
      <p:graphicFrame>
        <p:nvGraphicFramePr>
          <p:cNvPr id="5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24352875"/>
              </p:ext>
            </p:extLst>
          </p:nvPr>
        </p:nvGraphicFramePr>
        <p:xfrm>
          <a:off x="838200" y="115137"/>
          <a:ext cx="10515600" cy="2499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01857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All-Graphene CNN – Architecture Properties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Implicit sigmoidal behavior.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Synapse power consumption can be made arbitrarily small.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Reduced parasitic capacitance at state variable node.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Synapse matching required locally not globally.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Cons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Neuron RC limits speed.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More complicated training.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Network size limited by gate strength.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BFE1-9367-416A-AC6A-89437E0E883F}" type="slidenum">
              <a:rPr lang="en-US" smtClean="0"/>
              <a:t>23</a:t>
            </a:fld>
            <a:endParaRPr lang="en-US"/>
          </a:p>
        </p:txBody>
      </p:sp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24352875"/>
              </p:ext>
            </p:extLst>
          </p:nvPr>
        </p:nvGraphicFramePr>
        <p:xfrm>
          <a:off x="838200" y="115137"/>
          <a:ext cx="10515600" cy="2499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67658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Constant Mobility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0000" lnSpcReduction="2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den>
                              </m:f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𝑜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b>
                                            <m:sSub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𝐶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𝑜𝑥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</m:den>
                                      </m:f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𝑉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𝑉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𝐷𝑖𝑟𝑎𝑐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</m:oMath>
                  </m:oMathPara>
                </a14:m>
                <a:endParaRPr lang="en-US" b="0" dirty="0"/>
              </a:p>
              <a:p>
                <a:endParaRPr lang="en-US" b="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𝐷𝑖𝑟𝑎𝑐</m:t>
                        </m:r>
                      </m:sub>
                    </m:sSub>
                    <m:r>
                      <m:rPr>
                        <m:nor/>
                      </m:rPr>
                      <a:rPr lang="en-US" dirty="0"/>
                      <m:t>: </m:t>
                    </m:r>
                    <m:r>
                      <m:rPr>
                        <m:nor/>
                      </m:rPr>
                      <a:rPr lang="en-US" dirty="0"/>
                      <m:t>Dirac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r>
                      <m:rPr>
                        <m:nor/>
                      </m:rPr>
                      <a:rPr lang="en-US" dirty="0"/>
                      <m:t>Voltage</m:t>
                    </m:r>
                  </m:oMath>
                </a14:m>
                <a:r>
                  <a:rPr lang="en-US" dirty="0"/>
                  <a:t> (Charge-Neutrality Point)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𝜇</m:t>
                    </m:r>
                    <m:r>
                      <m:rPr>
                        <m:nor/>
                      </m:rPr>
                      <a:rPr lang="en-US" dirty="0"/>
                      <m:t>: </m:t>
                    </m:r>
                    <m:r>
                      <m:rPr>
                        <m:nor/>
                      </m:rPr>
                      <a:rPr lang="en-US" dirty="0"/>
                      <m:t>Field</m:t>
                    </m:r>
                    <m:r>
                      <m:rPr>
                        <m:nor/>
                      </m:rPr>
                      <a:rPr lang="en-US" dirty="0"/>
                      <m:t>−</m:t>
                    </m:r>
                    <m:r>
                      <m:rPr>
                        <m:nor/>
                      </m:rPr>
                      <a:rPr lang="en-US" dirty="0"/>
                      <m:t>Effect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r>
                      <m:rPr>
                        <m:nor/>
                      </m:rPr>
                      <a:rPr lang="en-US" dirty="0"/>
                      <m:t>Mobility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m:rPr>
                        <m:nor/>
                      </m:rPr>
                      <a:rPr lang="en-US" dirty="0"/>
                      <m:t>: </m:t>
                    </m:r>
                    <m:r>
                      <m:rPr>
                        <m:nor/>
                      </m:rPr>
                      <a:rPr lang="en-US" dirty="0"/>
                      <m:t>Charged</m:t>
                    </m:r>
                    <m:r>
                      <m:rPr>
                        <m:nor/>
                      </m:rPr>
                      <a:rPr lang="en-US" dirty="0"/>
                      <m:t>−</m:t>
                    </m:r>
                    <m:r>
                      <m:rPr>
                        <m:nor/>
                      </m:rPr>
                      <a:rPr lang="en-US" dirty="0"/>
                      <m:t>Impurity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r>
                      <m:rPr>
                        <m:nor/>
                      </m:rPr>
                      <a:rPr lang="en-US" dirty="0"/>
                      <m:t>Concentration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b="0" dirty="0"/>
                  <a:t>: Contact Resistance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𝑜𝑥</m:t>
                        </m:r>
                      </m:sub>
                    </m:sSub>
                  </m:oMath>
                </a14:m>
                <a:r>
                  <a:rPr lang="en-US" b="0" dirty="0"/>
                  <a:t>: Back gate oxide areal capacitance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b="0" dirty="0"/>
                  <a:t>: Electronic charge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b="0" dirty="0"/>
                  <a:t>: Number of squares in the channel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2" t="-7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F35BFF-6B09-47D1-A783-90194491DAC7}" type="slidenum">
              <a:rPr lang="en-US" altLang="en-US" smtClean="0"/>
              <a:pPr/>
              <a:t>24</a:t>
            </a:fld>
            <a:endParaRPr lang="en-US" altLang="en-US"/>
          </a:p>
        </p:txBody>
      </p:sp>
      <p:sp>
        <p:nvSpPr>
          <p:cNvPr id="5" name="Rectangle 4"/>
          <p:cNvSpPr/>
          <p:nvPr/>
        </p:nvSpPr>
        <p:spPr>
          <a:xfrm>
            <a:off x="3817374" y="6094512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700" dirty="0"/>
              <a:t>S. Kim, J. Nah, I. Jo, D. </a:t>
            </a:r>
            <a:r>
              <a:rPr lang="en-US" sz="700" dirty="0" err="1"/>
              <a:t>Shahrjerdi</a:t>
            </a:r>
            <a:r>
              <a:rPr lang="en-US" sz="700" dirty="0"/>
              <a:t>, L. Colombo, Z. Yao, E. </a:t>
            </a:r>
            <a:r>
              <a:rPr lang="en-US" sz="700" dirty="0" err="1"/>
              <a:t>Tutuc</a:t>
            </a:r>
            <a:r>
              <a:rPr lang="en-US" sz="700" dirty="0"/>
              <a:t>, and S. K. Banerjee, “Realization of a high mobility dual-gated graphene field-effect transistor with Al2O3 dielectric,” </a:t>
            </a:r>
            <a:r>
              <a:rPr lang="en-US" sz="700" i="1" dirty="0"/>
              <a:t>Appl. Phys. Lett.</a:t>
            </a:r>
            <a:r>
              <a:rPr lang="en-US" sz="700" dirty="0"/>
              <a:t>, vol. 94, no. 6, p. 62107, 2009.</a:t>
            </a:r>
          </a:p>
        </p:txBody>
      </p:sp>
      <p:graphicFrame>
        <p:nvGraphicFramePr>
          <p:cNvPr id="6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24352875"/>
              </p:ext>
            </p:extLst>
          </p:nvPr>
        </p:nvGraphicFramePr>
        <p:xfrm>
          <a:off x="838200" y="115137"/>
          <a:ext cx="10515600" cy="2499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737791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Neuron/Synapse: Device Structure</a:t>
            </a:r>
          </a:p>
        </p:txBody>
      </p:sp>
      <p:pic>
        <p:nvPicPr>
          <p:cNvPr id="11" name="Content Placeholder 10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7652" y="1337596"/>
            <a:ext cx="8136695" cy="41021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Rectangle 11"/>
          <p:cNvSpPr/>
          <p:nvPr/>
        </p:nvSpPr>
        <p:spPr>
          <a:xfrm>
            <a:off x="0" y="6586287"/>
            <a:ext cx="1206067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dirty="0"/>
              <a:t>M. Darwish, V. Calayir, L. Pileggi, and J. A. Weldon, “</a:t>
            </a:r>
            <a:r>
              <a:rPr lang="en-US" sz="1000" dirty="0" err="1"/>
              <a:t>Ultracompact</a:t>
            </a:r>
            <a:r>
              <a:rPr lang="en-US" sz="1000" dirty="0"/>
              <a:t> Graphene Multigate Variable Resistor for Neuromorphic Computing,” IEEE Trans. </a:t>
            </a:r>
            <a:r>
              <a:rPr lang="en-US" sz="1000" dirty="0" err="1"/>
              <a:t>Nanotechnol</a:t>
            </a:r>
            <a:r>
              <a:rPr lang="en-US" sz="1000" dirty="0"/>
              <a:t>., vol. 15, no. 2, pp. 318–327, Mar. 2016.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838199" y="5567807"/>
                <a:ext cx="10515601" cy="100822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𝑏𝑔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𝜌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𝑏𝑔</m:t>
                              </m:r>
                            </m:sub>
                          </m:sSub>
                        </m:e>
                      </m:d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sub>
                          </m:sSub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 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𝜌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𝑏𝑔</m:t>
                                  </m:r>
                                </m:sub>
                              </m:sSub>
                            </m:e>
                          </m:d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den>
                          </m:f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𝑏𝑔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5567807"/>
                <a:ext cx="10515601" cy="100822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28575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BFE1-9367-416A-AC6A-89437E0E883F}" type="slidenum">
              <a:rPr lang="en-US" smtClean="0"/>
              <a:t>25</a:t>
            </a:fld>
            <a:endParaRPr lang="en-US"/>
          </a:p>
        </p:txBody>
      </p:sp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24352875"/>
              </p:ext>
            </p:extLst>
          </p:nvPr>
        </p:nvGraphicFramePr>
        <p:xfrm>
          <a:off x="838200" y="115137"/>
          <a:ext cx="10515600" cy="2499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536194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Notable Fabrication Details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Contacts cannot be sputtered to prevent damage to graphene</a:t>
            </a:r>
          </a:p>
          <a:p>
            <a:pPr lvl="1"/>
            <a:r>
              <a:rPr lang="en-US" dirty="0"/>
              <a:t>Evaporation causes no kinetic impact damage unlike sputtering</a:t>
            </a:r>
          </a:p>
          <a:p>
            <a:endParaRPr lang="en-US" dirty="0"/>
          </a:p>
          <a:p>
            <a:r>
              <a:rPr lang="en-US" dirty="0"/>
              <a:t>Top gate oxide require a seed as non-functionalized ALD precursors do not react with the graphene surface and preferentially react with reactive graphene edges</a:t>
            </a:r>
          </a:p>
          <a:p>
            <a:endParaRPr lang="en-US" dirty="0"/>
          </a:p>
          <a:p>
            <a:r>
              <a:rPr lang="en-US" dirty="0"/>
              <a:t>Top gate oxide ALD relieves stress developed during contacting, etching and seed layer deposition (more on this later)</a:t>
            </a:r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BFE1-9367-416A-AC6A-89437E0E883F}" type="slidenum">
              <a:rPr lang="en-US" smtClean="0"/>
              <a:t>26</a:t>
            </a:fld>
            <a:endParaRPr lang="en-US"/>
          </a:p>
        </p:txBody>
      </p:sp>
      <p:graphicFrame>
        <p:nvGraphicFramePr>
          <p:cNvPr id="5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24352875"/>
              </p:ext>
            </p:extLst>
          </p:nvPr>
        </p:nvGraphicFramePr>
        <p:xfrm>
          <a:off x="838200" y="115137"/>
          <a:ext cx="10515600" cy="2499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86932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Neuron/Synapse: How they look like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7549" y="1900867"/>
            <a:ext cx="4800179" cy="4208987"/>
          </a:xfrm>
        </p:spPr>
      </p:pic>
      <p:sp>
        <p:nvSpPr>
          <p:cNvPr id="9" name="TextBox 8"/>
          <p:cNvSpPr txBox="1"/>
          <p:nvPr/>
        </p:nvSpPr>
        <p:spPr>
          <a:xfrm>
            <a:off x="8231262" y="6176963"/>
            <a:ext cx="14422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3-bit Synapse</a:t>
            </a:r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890586" y="1825625"/>
            <a:ext cx="5076828" cy="4351338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615576" y="6176963"/>
            <a:ext cx="1626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3-input Neuron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BFE1-9367-416A-AC6A-89437E0E883F}" type="slidenum">
              <a:rPr lang="en-US" smtClean="0"/>
              <a:t>27</a:t>
            </a:fld>
            <a:endParaRPr lang="en-US"/>
          </a:p>
        </p:txBody>
      </p:sp>
      <p:graphicFrame>
        <p:nvGraphicFramePr>
          <p:cNvPr id="10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24352875"/>
              </p:ext>
            </p:extLst>
          </p:nvPr>
        </p:nvGraphicFramePr>
        <p:xfrm>
          <a:off x="838200" y="115137"/>
          <a:ext cx="10515600" cy="2499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045839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Interesting Synapse Behavior</a:t>
            </a:r>
          </a:p>
        </p:txBody>
      </p:sp>
      <p:pic>
        <p:nvPicPr>
          <p:cNvPr id="5" name="Picture 3"/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7"/>
          <a:stretch/>
        </p:blipFill>
        <p:spPr bwMode="auto">
          <a:xfrm>
            <a:off x="327969" y="2191768"/>
            <a:ext cx="5560036" cy="330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2"/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03"/>
          <a:stretch/>
        </p:blipFill>
        <p:spPr bwMode="auto">
          <a:xfrm>
            <a:off x="6268177" y="2191768"/>
            <a:ext cx="5423579" cy="330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4229972" y="4006607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</a:t>
            </a:r>
            <a:r>
              <a:rPr lang="en-US" baseline="-25000" dirty="0"/>
              <a:t>BG</a:t>
            </a:r>
            <a:r>
              <a:rPr lang="en-US" dirty="0"/>
              <a:t>&gt;V</a:t>
            </a:r>
            <a:r>
              <a:rPr lang="en-US" baseline="-25000" dirty="0"/>
              <a:t>D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343120" y="4006607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</a:t>
            </a:r>
            <a:r>
              <a:rPr lang="en-US" baseline="-25000" dirty="0"/>
              <a:t>BG</a:t>
            </a:r>
            <a:r>
              <a:rPr lang="en-US" dirty="0"/>
              <a:t>&lt;V</a:t>
            </a:r>
            <a:r>
              <a:rPr lang="en-US" baseline="-25000" dirty="0"/>
              <a:t>D</a:t>
            </a: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BFE1-9367-416A-AC6A-89437E0E883F}" type="slidenum">
              <a:rPr lang="en-US" smtClean="0"/>
              <a:t>28</a:t>
            </a:fld>
            <a:endParaRPr lang="en-US"/>
          </a:p>
        </p:txBody>
      </p:sp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24352875"/>
              </p:ext>
            </p:extLst>
          </p:nvPr>
        </p:nvGraphicFramePr>
        <p:xfrm>
          <a:off x="838200" y="115137"/>
          <a:ext cx="10515600" cy="2499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222717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Synapse as Dual-Slope Digital-to-Resistance Converter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32643" y="2087066"/>
            <a:ext cx="5636937" cy="4089897"/>
          </a:xfrm>
          <a:prstGeom prst="rect">
            <a:avLst/>
          </a:prstGeom>
        </p:spPr>
      </p:pic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000" y="2062375"/>
            <a:ext cx="5720556" cy="4114587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5283976" y="3880965"/>
            <a:ext cx="685604" cy="3559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BFE1-9367-416A-AC6A-89437E0E883F}" type="slidenum">
              <a:rPr lang="en-US" smtClean="0"/>
              <a:t>29</a:t>
            </a:fld>
            <a:endParaRPr lang="en-US"/>
          </a:p>
        </p:txBody>
      </p:sp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24352875"/>
              </p:ext>
            </p:extLst>
          </p:nvPr>
        </p:nvGraphicFramePr>
        <p:xfrm>
          <a:off x="838200" y="115137"/>
          <a:ext cx="10515600" cy="2499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718303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Beyond-CMOS, More Moore and More than Moore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2016" y="1825625"/>
            <a:ext cx="5801784" cy="4351338"/>
          </a:xfrm>
        </p:spPr>
      </p:pic>
      <p:sp>
        <p:nvSpPr>
          <p:cNvPr id="5" name="TextBox 4"/>
          <p:cNvSpPr txBox="1"/>
          <p:nvPr/>
        </p:nvSpPr>
        <p:spPr>
          <a:xfrm>
            <a:off x="7583794" y="6176963"/>
            <a:ext cx="17382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IBM</a:t>
            </a:r>
          </a:p>
        </p:txBody>
      </p:sp>
      <p:pic>
        <p:nvPicPr>
          <p:cNvPr id="6" name="Content Placeholder 6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0" y="1746740"/>
            <a:ext cx="4457888" cy="471305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838200" y="6454358"/>
            <a:ext cx="457200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700" dirty="0">
                <a:effectLst/>
              </a:rPr>
              <a:t>S.-J. Han, A. V. Garcia, S. </a:t>
            </a:r>
            <a:r>
              <a:rPr lang="en-US" sz="700" dirty="0" err="1">
                <a:effectLst/>
              </a:rPr>
              <a:t>Oida</a:t>
            </a:r>
            <a:r>
              <a:rPr lang="en-US" sz="700" dirty="0">
                <a:effectLst/>
              </a:rPr>
              <a:t>, K. A. Jenkins, and W. </a:t>
            </a:r>
            <a:r>
              <a:rPr lang="en-US" sz="700" dirty="0" err="1">
                <a:effectLst/>
              </a:rPr>
              <a:t>Haensch</a:t>
            </a:r>
            <a:r>
              <a:rPr lang="en-US" sz="700" dirty="0">
                <a:effectLst/>
              </a:rPr>
              <a:t>, “Graphene radio frequency receiver integrated circuit,” </a:t>
            </a:r>
            <a:r>
              <a:rPr lang="en-US" sz="700" i="1" dirty="0">
                <a:effectLst/>
              </a:rPr>
              <a:t>Nat. </a:t>
            </a:r>
            <a:r>
              <a:rPr lang="en-US" sz="700" i="1" dirty="0" err="1">
                <a:effectLst/>
              </a:rPr>
              <a:t>Commun</a:t>
            </a:r>
            <a:r>
              <a:rPr lang="en-US" sz="700" i="1" dirty="0">
                <a:effectLst/>
              </a:rPr>
              <a:t>.</a:t>
            </a:r>
            <a:r>
              <a:rPr lang="en-US" sz="700" dirty="0">
                <a:effectLst/>
              </a:rPr>
              <a:t>, vol. 5, pp. 1–6, Jan. 2014.</a:t>
            </a:r>
            <a:endParaRPr lang="en-US" sz="7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BFE1-9367-416A-AC6A-89437E0E883F}" type="slidenum">
              <a:rPr lang="en-US" smtClean="0"/>
              <a:t>3</a:t>
            </a:fld>
            <a:endParaRPr lang="en-US"/>
          </a:p>
        </p:txBody>
      </p:sp>
      <p:graphicFrame>
        <p:nvGraphicFramePr>
          <p:cNvPr id="11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5370490"/>
              </p:ext>
            </p:extLst>
          </p:nvPr>
        </p:nvGraphicFramePr>
        <p:xfrm>
          <a:off x="838200" y="115137"/>
          <a:ext cx="10515600" cy="2499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792519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Measured Synapse Resistance Change</a:t>
            </a:r>
          </a:p>
        </p:txBody>
      </p:sp>
      <p:pic>
        <p:nvPicPr>
          <p:cNvPr id="8" name="Content Placeholder 7"/>
          <p:cNvPicPr>
            <a:picLocks noGrp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058194"/>
            <a:ext cx="5181600" cy="3886200"/>
          </a:xfrm>
          <a:prstGeom prst="rect">
            <a:avLst/>
          </a:prstGeom>
        </p:spPr>
      </p:pic>
      <p:pic>
        <p:nvPicPr>
          <p:cNvPr id="9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838200" y="2296470"/>
            <a:ext cx="4961035" cy="356829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797228" y="6285878"/>
            <a:ext cx="1042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Expected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241511" y="6311900"/>
            <a:ext cx="1133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Measured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BFE1-9367-416A-AC6A-89437E0E883F}" type="slidenum">
              <a:rPr lang="en-US" smtClean="0"/>
              <a:t>30</a:t>
            </a:fld>
            <a:endParaRPr lang="en-US"/>
          </a:p>
        </p:txBody>
      </p:sp>
      <p:graphicFrame>
        <p:nvGraphicFramePr>
          <p:cNvPr id="12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24352875"/>
              </p:ext>
            </p:extLst>
          </p:nvPr>
        </p:nvGraphicFramePr>
        <p:xfrm>
          <a:off x="838200" y="115137"/>
          <a:ext cx="10515600" cy="2499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443367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Synapses as Digital-to-Resistance Converter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Synapses act as Digital-to-Resistance Converter</a:t>
            </a:r>
          </a:p>
          <a:p>
            <a:endParaRPr lang="en-US" dirty="0"/>
          </a:p>
          <a:p>
            <a:r>
              <a:rPr lang="en-US" dirty="0"/>
              <a:t>Slope and magnitude of resistance change controlled by back gate voltage</a:t>
            </a:r>
          </a:p>
          <a:p>
            <a:endParaRPr lang="en-US" dirty="0"/>
          </a:p>
          <a:p>
            <a:r>
              <a:rPr lang="en-US" dirty="0"/>
              <a:t>Process variability reduced using CMOS-like techniques (ex. Common centroid)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BFE1-9367-416A-AC6A-89437E0E883F}" type="slidenum">
              <a:rPr lang="en-US" smtClean="0"/>
              <a:t>31</a:t>
            </a:fld>
            <a:endParaRPr lang="en-US"/>
          </a:p>
        </p:txBody>
      </p:sp>
      <p:graphicFrame>
        <p:nvGraphicFramePr>
          <p:cNvPr id="6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24352875"/>
              </p:ext>
            </p:extLst>
          </p:nvPr>
        </p:nvGraphicFramePr>
        <p:xfrm>
          <a:off x="838200" y="115137"/>
          <a:ext cx="10515600" cy="2499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99252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System-Level </a:t>
            </a:r>
            <a:r>
              <a:rPr lang="en-US" dirty="0" err="1"/>
              <a:t>VerilogA</a:t>
            </a:r>
            <a:r>
              <a:rPr lang="en-US" dirty="0"/>
              <a:t> Simulation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VerilogA</a:t>
            </a:r>
            <a:r>
              <a:rPr lang="en-US" dirty="0"/>
              <a:t> models developed based on measurement results</a:t>
            </a:r>
          </a:p>
          <a:p>
            <a:endParaRPr lang="en-US" dirty="0"/>
          </a:p>
          <a:p>
            <a:r>
              <a:rPr lang="en-US" dirty="0"/>
              <a:t>Classification trained using </a:t>
            </a:r>
            <a:r>
              <a:rPr lang="en-US" dirty="0" err="1"/>
              <a:t>Hebbian</a:t>
            </a:r>
            <a:r>
              <a:rPr lang="en-US" dirty="0"/>
              <a:t> learning offline and successful up to 28% distortion</a:t>
            </a:r>
          </a:p>
          <a:p>
            <a:endParaRPr lang="en-US" dirty="0"/>
          </a:p>
          <a:p>
            <a:r>
              <a:rPr lang="en-US" dirty="0"/>
              <a:t>System can also perform edge and line detection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10" name="Content Placeholder 5" descr="C:\Users\Vehbi CALAYIR\Dropbox\Magnetic Logic\Neural Networks\Resonator\NSF Proposal\Pictures\Picture16.png"/>
          <p:cNvPicPr>
            <a:picLocks noGrp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1" r="1961" b="28969"/>
          <a:stretch>
            <a:fillRect/>
          </a:stretch>
        </p:blipFill>
        <p:spPr bwMode="auto">
          <a:xfrm>
            <a:off x="6867144" y="1503843"/>
            <a:ext cx="4242816" cy="140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Content Placeholder 4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986"/>
          <a:stretch>
            <a:fillRect/>
          </a:stretch>
        </p:blipFill>
        <p:spPr bwMode="auto">
          <a:xfrm>
            <a:off x="6867144" y="3282696"/>
            <a:ext cx="4199643" cy="2894267"/>
          </a:xfrm>
          <a:prstGeom prst="rect">
            <a:avLst/>
          </a:prstGeom>
          <a:noFill/>
          <a:ln>
            <a:noFill/>
          </a:ln>
          <a:extLst/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BFE1-9367-416A-AC6A-89437E0E883F}" type="slidenum">
              <a:rPr lang="en-US" smtClean="0"/>
              <a:t>32</a:t>
            </a:fld>
            <a:endParaRPr lang="en-US"/>
          </a:p>
        </p:txBody>
      </p:sp>
      <p:graphicFrame>
        <p:nvGraphicFramePr>
          <p:cNvPr id="7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24352875"/>
              </p:ext>
            </p:extLst>
          </p:nvPr>
        </p:nvGraphicFramePr>
        <p:xfrm>
          <a:off x="838200" y="115137"/>
          <a:ext cx="10515600" cy="2499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174260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System-Circuit-Device co-design enable multi-level innovations</a:t>
            </a:r>
          </a:p>
          <a:p>
            <a:endParaRPr lang="en-US" dirty="0"/>
          </a:p>
          <a:p>
            <a:r>
              <a:rPr lang="en-US" dirty="0"/>
              <a:t>New architecture relaxes chip-level matching constraints</a:t>
            </a:r>
          </a:p>
          <a:p>
            <a:endParaRPr lang="en-US" dirty="0"/>
          </a:p>
          <a:p>
            <a:r>
              <a:rPr lang="en-US" dirty="0"/>
              <a:t>Graphene enables area-efficient implementation of synapses and neurons</a:t>
            </a:r>
          </a:p>
          <a:p>
            <a:endParaRPr lang="en-US" dirty="0"/>
          </a:p>
          <a:p>
            <a:r>
              <a:rPr lang="en-US" dirty="0"/>
              <a:t>Graphene synapses are compact digital-to-resistance converters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BFE1-9367-416A-AC6A-89437E0E883F}" type="slidenum">
              <a:rPr lang="en-US" smtClean="0"/>
              <a:t>33</a:t>
            </a:fld>
            <a:endParaRPr lang="en-US"/>
          </a:p>
        </p:txBody>
      </p:sp>
      <p:graphicFrame>
        <p:nvGraphicFramePr>
          <p:cNvPr id="7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24352875"/>
              </p:ext>
            </p:extLst>
          </p:nvPr>
        </p:nvGraphicFramePr>
        <p:xfrm>
          <a:off x="838200" y="115137"/>
          <a:ext cx="10515600" cy="2499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2069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22373775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BFE1-9367-416A-AC6A-89437E0E883F}" type="slidenum">
              <a:rPr lang="en-US" smtClean="0"/>
              <a:t>34</a:t>
            </a:fld>
            <a:endParaRPr lang="en-US"/>
          </a:p>
        </p:txBody>
      </p:sp>
      <p:graphicFrame>
        <p:nvGraphicFramePr>
          <p:cNvPr id="6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29593471"/>
              </p:ext>
            </p:extLst>
          </p:nvPr>
        </p:nvGraphicFramePr>
        <p:xfrm>
          <a:off x="838200" y="115137"/>
          <a:ext cx="10515600" cy="2499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2687211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review of graphene diodes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Linear dispersion and continuum of states except at the Dirac point make graphene diodes attractive</a:t>
            </a:r>
          </a:p>
          <a:p>
            <a:pPr lvl="1"/>
            <a:r>
              <a:rPr lang="en-US" dirty="0"/>
              <a:t>Lossless as there is no barrier potential</a:t>
            </a:r>
          </a:p>
          <a:p>
            <a:pPr lvl="1"/>
            <a:r>
              <a:rPr lang="en-US" dirty="0"/>
              <a:t>Relies on optics-inspired techniques for conduction anisotropy</a:t>
            </a:r>
          </a:p>
          <a:p>
            <a:pPr lvl="1"/>
            <a:endParaRPr lang="en-US" dirty="0"/>
          </a:p>
          <a:p>
            <a:r>
              <a:rPr lang="en-US" dirty="0"/>
              <a:t>Can be used for low-loss scavenging of RF power or diode-based mux logic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BFE1-9367-416A-AC6A-89437E0E883F}" type="slidenum">
              <a:rPr lang="en-US" smtClean="0"/>
              <a:t>35</a:t>
            </a:fld>
            <a:endParaRPr lang="en-US"/>
          </a:p>
        </p:txBody>
      </p:sp>
      <p:graphicFrame>
        <p:nvGraphicFramePr>
          <p:cNvPr id="7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31551597"/>
              </p:ext>
            </p:extLst>
          </p:nvPr>
        </p:nvGraphicFramePr>
        <p:xfrm>
          <a:off x="838200" y="115137"/>
          <a:ext cx="10515600" cy="2499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15921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Mux Logic</a:t>
            </a:r>
          </a:p>
        </p:txBody>
      </p:sp>
      <p:pic>
        <p:nvPicPr>
          <p:cNvPr id="7" name="Picture 26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24" t="26057" r="21320" b="36971"/>
          <a:stretch>
            <a:fillRect/>
          </a:stretch>
        </p:blipFill>
        <p:spPr bwMode="auto">
          <a:xfrm>
            <a:off x="1701759" y="2099639"/>
            <a:ext cx="8788481" cy="38033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714895" y="6012641"/>
            <a:ext cx="11188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S. </a:t>
            </a:r>
            <a:r>
              <a:rPr lang="en-US" sz="1200" dirty="0" err="1"/>
              <a:t>Miryala</a:t>
            </a:r>
            <a:r>
              <a:rPr lang="en-US" sz="1200" dirty="0"/>
              <a:t> et al., “Delay model for reconfigurable logic gates based on graphene PN-junctions,” in Proceedings of the 23rd ACM international conference on Great lakes symposium on VLSI - GLSVLSI ’13, 2013, vol. 2, no. 1, p. 227.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BFE1-9367-416A-AC6A-89437E0E883F}" type="slidenum">
              <a:rPr lang="en-US" smtClean="0"/>
              <a:t>36</a:t>
            </a:fld>
            <a:endParaRPr lang="en-US"/>
          </a:p>
        </p:txBody>
      </p:sp>
      <p:graphicFrame>
        <p:nvGraphicFramePr>
          <p:cNvPr id="10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31551597"/>
              </p:ext>
            </p:extLst>
          </p:nvPr>
        </p:nvGraphicFramePr>
        <p:xfrm>
          <a:off x="838200" y="115137"/>
          <a:ext cx="10515600" cy="2499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182889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Geometric Graphene Diodes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Geometric diodes proposed to achieve asymmetric conduction by collimation of charge carriers in one direction and not the other</a:t>
            </a:r>
          </a:p>
          <a:p>
            <a:endParaRPr lang="en-US" dirty="0"/>
          </a:p>
          <a:p>
            <a:r>
              <a:rPr lang="en-US" dirty="0"/>
              <a:t>Fabricated using exfoliated and CVD graphene</a:t>
            </a:r>
          </a:p>
          <a:p>
            <a:pPr lvl="1"/>
            <a:r>
              <a:rPr lang="en-US" dirty="0"/>
              <a:t>Exfoliated graphene devices always had higher asymmetry</a:t>
            </a:r>
          </a:p>
          <a:p>
            <a:pPr lvl="1"/>
            <a:r>
              <a:rPr lang="en-US" dirty="0"/>
              <a:t>Hints to the role of scattering</a:t>
            </a:r>
          </a:p>
          <a:p>
            <a:endParaRPr lang="en-US" dirty="0"/>
          </a:p>
          <a:p>
            <a:r>
              <a:rPr lang="en-US" dirty="0"/>
              <a:t>Maximum achieved asymmetry was ~1.37 using exfoliated graphene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BFE1-9367-416A-AC6A-89437E0E883F}" type="slidenum">
              <a:rPr lang="en-US" smtClean="0"/>
              <a:t>37</a:t>
            </a:fld>
            <a:endParaRPr lang="en-US"/>
          </a:p>
        </p:txBody>
      </p:sp>
      <p:graphicFrame>
        <p:nvGraphicFramePr>
          <p:cNvPr id="5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31551597"/>
              </p:ext>
            </p:extLst>
          </p:nvPr>
        </p:nvGraphicFramePr>
        <p:xfrm>
          <a:off x="838200" y="115137"/>
          <a:ext cx="10515600" cy="2499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3097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Principle of operation of geometric diodes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2335" y="1880839"/>
            <a:ext cx="5885409" cy="4154839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BFE1-9367-416A-AC6A-89437E0E883F}" type="slidenum">
              <a:rPr lang="en-US" smtClean="0"/>
              <a:t>38</a:t>
            </a:fld>
            <a:endParaRPr lang="en-US"/>
          </a:p>
        </p:txBody>
      </p:sp>
      <p:graphicFrame>
        <p:nvGraphicFramePr>
          <p:cNvPr id="6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31551597"/>
              </p:ext>
            </p:extLst>
          </p:nvPr>
        </p:nvGraphicFramePr>
        <p:xfrm>
          <a:off x="838200" y="115137"/>
          <a:ext cx="10515600" cy="2499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635351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Oblique Incidence Graphene Diodes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Graphene charge carriers follow a Snell’s-law like relation at interfaces</a:t>
                </a:r>
              </a:p>
              <a:p>
                <a:pPr marL="0" indent="0" algn="ctr">
                  <a:buNone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sub>
                        </m:sSub>
                      </m:e>
                    </m:d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sub>
                        </m:sSub>
                      </m:e>
                    </m:d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</m:func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Total internal reflection of charge carriers at oblique interfaces if angles, doping and Fermi level set correctly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 r="-8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BFE1-9367-416A-AC6A-89437E0E883F}" type="slidenum">
              <a:rPr lang="en-US" smtClean="0"/>
              <a:t>39</a:t>
            </a:fld>
            <a:endParaRPr lang="en-US"/>
          </a:p>
        </p:txBody>
      </p:sp>
      <p:graphicFrame>
        <p:nvGraphicFramePr>
          <p:cNvPr id="5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31551597"/>
              </p:ext>
            </p:extLst>
          </p:nvPr>
        </p:nvGraphicFramePr>
        <p:xfrm>
          <a:off x="838200" y="115137"/>
          <a:ext cx="10515600" cy="2499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113419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Architecture and Device Paradigms</a:t>
            </a:r>
          </a:p>
        </p:txBody>
      </p:sp>
      <p:graphicFrame>
        <p:nvGraphicFramePr>
          <p:cNvPr id="9" name="Content Placeholder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96958663"/>
              </p:ext>
            </p:extLst>
          </p:nvPr>
        </p:nvGraphicFramePr>
        <p:xfrm>
          <a:off x="838200" y="1825625"/>
          <a:ext cx="5223387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6" name="Content Placeholder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42884809"/>
              </p:ext>
            </p:extLst>
          </p:nvPr>
        </p:nvGraphicFramePr>
        <p:xfrm>
          <a:off x="5429865" y="1825625"/>
          <a:ext cx="5923935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BFE1-9367-416A-AC6A-89437E0E883F}" type="slidenum">
              <a:rPr lang="en-US" smtClean="0"/>
              <a:t>4</a:t>
            </a:fld>
            <a:endParaRPr lang="en-US"/>
          </a:p>
        </p:txBody>
      </p:sp>
      <p:graphicFrame>
        <p:nvGraphicFramePr>
          <p:cNvPr id="6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5370490"/>
              </p:ext>
            </p:extLst>
          </p:nvPr>
        </p:nvGraphicFramePr>
        <p:xfrm>
          <a:off x="838200" y="115137"/>
          <a:ext cx="10515600" cy="2499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</p:spTree>
    <p:extLst>
      <p:ext uri="{BB962C8B-B14F-4D97-AF65-F5344CB8AC3E}">
        <p14:creationId xmlns:p14="http://schemas.microsoft.com/office/powerpoint/2010/main" val="2492456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Proposed Oblique Incidence diode 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2975" y="2298003"/>
            <a:ext cx="5945136" cy="268834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BFE1-9367-416A-AC6A-89437E0E883F}" type="slidenum">
              <a:rPr lang="en-US" smtClean="0"/>
              <a:t>40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2975" y="5593659"/>
            <a:ext cx="5945136" cy="707137"/>
          </a:xfrm>
          <a:prstGeom prst="rect">
            <a:avLst/>
          </a:prstGeom>
        </p:spPr>
      </p:pic>
      <p:graphicFrame>
        <p:nvGraphicFramePr>
          <p:cNvPr id="7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31551597"/>
              </p:ext>
            </p:extLst>
          </p:nvPr>
        </p:nvGraphicFramePr>
        <p:xfrm>
          <a:off x="838200" y="115137"/>
          <a:ext cx="10515600" cy="2499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181466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Interface Transmission Asymmetry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194"/>
            <a:ext cx="5181600" cy="3886200"/>
          </a:xfrm>
        </p:spPr>
      </p:pic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058194"/>
            <a:ext cx="5181600" cy="38862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BFE1-9367-416A-AC6A-89437E0E883F}" type="slidenum">
              <a:rPr lang="en-US" smtClean="0"/>
              <a:t>41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388287" y="5987018"/>
            <a:ext cx="3350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Left-to-Right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801269" y="5942568"/>
            <a:ext cx="3350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Right-to-Right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094778" y="6354524"/>
            <a:ext cx="3350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</a:t>
            </a:r>
            <a:r>
              <a:rPr lang="en-US" baseline="-25000" dirty="0"/>
              <a:t>1</a:t>
            </a:r>
            <a:r>
              <a:rPr lang="en-US" dirty="0"/>
              <a:t> = 0.5 eV, E</a:t>
            </a:r>
            <a:r>
              <a:rPr lang="en-US" baseline="-25000" dirty="0"/>
              <a:t>2</a:t>
            </a:r>
            <a:r>
              <a:rPr lang="en-US" dirty="0"/>
              <a:t> =-0.5eV</a:t>
            </a:r>
          </a:p>
        </p:txBody>
      </p:sp>
      <p:graphicFrame>
        <p:nvGraphicFramePr>
          <p:cNvPr id="11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31551597"/>
              </p:ext>
            </p:extLst>
          </p:nvPr>
        </p:nvGraphicFramePr>
        <p:xfrm>
          <a:off x="838200" y="115137"/>
          <a:ext cx="10515600" cy="2499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287827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Oblique PN junction model</a:t>
            </a:r>
          </a:p>
        </p:txBody>
      </p:sp>
      <p:pic>
        <p:nvPicPr>
          <p:cNvPr id="5" name="Picture 11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764" y="2356643"/>
            <a:ext cx="5056439" cy="3911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6"/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95" r="7874"/>
          <a:stretch/>
        </p:blipFill>
        <p:spPr bwMode="auto">
          <a:xfrm>
            <a:off x="5627716" y="2668746"/>
            <a:ext cx="6473337" cy="34244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BFE1-9367-416A-AC6A-89437E0E883F}" type="slidenum">
              <a:rPr lang="en-US" smtClean="0"/>
              <a:t>42</a:t>
            </a:fld>
            <a:endParaRPr lang="en-US"/>
          </a:p>
        </p:txBody>
      </p:sp>
      <p:sp>
        <p:nvSpPr>
          <p:cNvPr id="3" name="Rounded Rectangle 2"/>
          <p:cNvSpPr/>
          <p:nvPr/>
        </p:nvSpPr>
        <p:spPr>
          <a:xfrm>
            <a:off x="7671188" y="5067591"/>
            <a:ext cx="2470974" cy="102563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6183173" y="6093229"/>
            <a:ext cx="51328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Scattering smears the angular distribution and limits 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the backward-to-forward resistance ratio </a:t>
            </a:r>
          </a:p>
        </p:txBody>
      </p:sp>
      <p:graphicFrame>
        <p:nvGraphicFramePr>
          <p:cNvPr id="9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31551597"/>
              </p:ext>
            </p:extLst>
          </p:nvPr>
        </p:nvGraphicFramePr>
        <p:xfrm>
          <a:off x="838200" y="115137"/>
          <a:ext cx="10515600" cy="2499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664870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Measurement Results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575394"/>
            <a:ext cx="5181600" cy="2851799"/>
          </a:xfrm>
          <a:prstGeom prst="rect">
            <a:avLst/>
          </a:prstGeom>
        </p:spPr>
      </p:pic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838200" y="2424297"/>
            <a:ext cx="5181600" cy="315399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678065" y="1769227"/>
            <a:ext cx="189186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 = I(V</a:t>
            </a:r>
            <a:r>
              <a:rPr lang="en-US" baseline="-25000" dirty="0"/>
              <a:t>FWD</a:t>
            </a:r>
            <a:r>
              <a:rPr lang="en-US" dirty="0"/>
              <a:t>)/I(V</a:t>
            </a:r>
            <a:r>
              <a:rPr lang="en-US" baseline="-25000" dirty="0"/>
              <a:t>BWD</a:t>
            </a:r>
            <a:r>
              <a:rPr lang="en-US" dirty="0"/>
              <a:t>)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10407535" y="2177935"/>
            <a:ext cx="216463" cy="397459"/>
          </a:xfrm>
          <a:prstGeom prst="straightConnector1">
            <a:avLst/>
          </a:prstGeom>
          <a:ln w="44450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6289189" y="5540684"/>
            <a:ext cx="528074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Highest Graphene Diode Asymmetry reported to date!</a:t>
            </a: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BFE1-9367-416A-AC6A-89437E0E883F}" type="slidenum">
              <a:rPr lang="en-US" smtClean="0"/>
              <a:t>43</a:t>
            </a:fld>
            <a:endParaRPr lang="en-US"/>
          </a:p>
        </p:txBody>
      </p:sp>
      <p:cxnSp>
        <p:nvCxnSpPr>
          <p:cNvPr id="4" name="Straight Connector 3"/>
          <p:cNvCxnSpPr/>
          <p:nvPr/>
        </p:nvCxnSpPr>
        <p:spPr>
          <a:xfrm>
            <a:off x="6786563" y="4057650"/>
            <a:ext cx="4410075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1083257" y="4332203"/>
            <a:ext cx="973343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/>
              <a:t>Best reported</a:t>
            </a:r>
            <a:br>
              <a:rPr lang="en-US" sz="1100" dirty="0"/>
            </a:br>
            <a:r>
              <a:rPr lang="en-US" sz="1100" dirty="0"/>
              <a:t>Geometric</a:t>
            </a:r>
            <a:br>
              <a:rPr lang="en-US" sz="1100" dirty="0"/>
            </a:br>
            <a:r>
              <a:rPr lang="en-US" sz="1100" dirty="0"/>
              <a:t>Diode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 flipH="1" flipV="1">
            <a:off x="11196638" y="4102882"/>
            <a:ext cx="216464" cy="255475"/>
          </a:xfrm>
          <a:prstGeom prst="straightConnector1">
            <a:avLst/>
          </a:prstGeom>
          <a:ln w="19050">
            <a:solidFill>
              <a:schemeClr val="bg2">
                <a:lumMod val="75000"/>
              </a:schemeClr>
            </a:solidFill>
            <a:tailEnd type="triangle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12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31551597"/>
              </p:ext>
            </p:extLst>
          </p:nvPr>
        </p:nvGraphicFramePr>
        <p:xfrm>
          <a:off x="838200" y="115137"/>
          <a:ext cx="10515600" cy="2499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729755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Geometric diodes show that exfoliated graphene is better than CVD graphene</a:t>
            </a:r>
          </a:p>
          <a:p>
            <a:endParaRPr lang="en-US" dirty="0"/>
          </a:p>
          <a:p>
            <a:r>
              <a:rPr lang="en-US" dirty="0"/>
              <a:t>Measurements show that CVD oblique incidence diodes outperform exfoliated geometric diodes</a:t>
            </a:r>
          </a:p>
          <a:p>
            <a:endParaRPr lang="en-US" dirty="0"/>
          </a:p>
          <a:p>
            <a:r>
              <a:rPr lang="en-US" dirty="0"/>
              <a:t>Asymmetry is still too low for practical devices</a:t>
            </a:r>
          </a:p>
          <a:p>
            <a:pPr lvl="1"/>
            <a:r>
              <a:rPr lang="en-US" dirty="0"/>
              <a:t>Scattering and lead resistance need to be reduced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BFE1-9367-416A-AC6A-89437E0E883F}" type="slidenum">
              <a:rPr lang="en-US" smtClean="0"/>
              <a:t>44</a:t>
            </a:fld>
            <a:endParaRPr lang="en-US"/>
          </a:p>
        </p:txBody>
      </p:sp>
      <p:graphicFrame>
        <p:nvGraphicFramePr>
          <p:cNvPr id="7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31551597"/>
              </p:ext>
            </p:extLst>
          </p:nvPr>
        </p:nvGraphicFramePr>
        <p:xfrm>
          <a:off x="838200" y="115137"/>
          <a:ext cx="10515600" cy="2499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39138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69287186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BFE1-9367-416A-AC6A-89437E0E883F}" type="slidenum">
              <a:rPr lang="en-US" smtClean="0"/>
              <a:t>45</a:t>
            </a:fld>
            <a:endParaRPr lang="en-US"/>
          </a:p>
        </p:txBody>
      </p:sp>
      <p:graphicFrame>
        <p:nvGraphicFramePr>
          <p:cNvPr id="6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56515333"/>
              </p:ext>
            </p:extLst>
          </p:nvPr>
        </p:nvGraphicFramePr>
        <p:xfrm>
          <a:off x="838200" y="115137"/>
          <a:ext cx="10515600" cy="2499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2888816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Graphene Coupler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8077" y="1825625"/>
            <a:ext cx="6135846" cy="4351338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BFE1-9367-416A-AC6A-89437E0E883F}" type="slidenum">
              <a:rPr lang="en-US" smtClean="0"/>
              <a:t>46</a:t>
            </a:fld>
            <a:endParaRPr lang="en-US"/>
          </a:p>
        </p:txBody>
      </p:sp>
      <p:graphicFrame>
        <p:nvGraphicFramePr>
          <p:cNvPr id="6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43660643"/>
              </p:ext>
            </p:extLst>
          </p:nvPr>
        </p:nvGraphicFramePr>
        <p:xfrm>
          <a:off x="838200" y="115137"/>
          <a:ext cx="10515600" cy="2499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106073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study resistive coupling?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Ballistic-transport devices predicted to have periodic coupling coefficient like their optics counterparts</a:t>
            </a:r>
          </a:p>
          <a:p>
            <a:endParaRPr lang="en-US" dirty="0"/>
          </a:p>
          <a:p>
            <a:r>
              <a:rPr lang="en-US" dirty="0"/>
              <a:t>Diffusive-transport couplers never studied</a:t>
            </a:r>
          </a:p>
          <a:p>
            <a:pPr lvl="1"/>
            <a:r>
              <a:rPr lang="en-US" dirty="0"/>
              <a:t>Could they be useful?</a:t>
            </a:r>
          </a:p>
          <a:p>
            <a:pPr lvl="1"/>
            <a:r>
              <a:rPr lang="en-US" dirty="0"/>
              <a:t>How does diffusive transport affect the coupling coefficient?</a:t>
            </a:r>
          </a:p>
          <a:p>
            <a:endParaRPr lang="en-US" dirty="0"/>
          </a:p>
          <a:p>
            <a:r>
              <a:rPr lang="en-US" dirty="0"/>
              <a:t>Capacitive coupling and cross-talk have been thoroughly investigated, but no study of scaling limits in terms of resistive coupling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BFE1-9367-416A-AC6A-89437E0E883F}" type="slidenum">
              <a:rPr lang="en-US" smtClean="0"/>
              <a:t>47</a:t>
            </a:fld>
            <a:endParaRPr lang="en-US"/>
          </a:p>
        </p:txBody>
      </p:sp>
      <p:graphicFrame>
        <p:nvGraphicFramePr>
          <p:cNvPr id="5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43660643"/>
              </p:ext>
            </p:extLst>
          </p:nvPr>
        </p:nvGraphicFramePr>
        <p:xfrm>
          <a:off x="838200" y="115137"/>
          <a:ext cx="10515600" cy="2499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81574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Electrical model of diffusive coupler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6024" y="2047257"/>
            <a:ext cx="6879951" cy="3908074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BFE1-9367-416A-AC6A-89437E0E883F}" type="slidenum">
              <a:rPr lang="en-US" smtClean="0"/>
              <a:t>48</a:t>
            </a:fld>
            <a:endParaRPr lang="en-US"/>
          </a:p>
        </p:txBody>
      </p:sp>
      <p:graphicFrame>
        <p:nvGraphicFramePr>
          <p:cNvPr id="6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43660643"/>
              </p:ext>
            </p:extLst>
          </p:nvPr>
        </p:nvGraphicFramePr>
        <p:xfrm>
          <a:off x="838200" y="115137"/>
          <a:ext cx="10515600" cy="2499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239087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Electrical model details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Loss of phase information by scattering allows us to model coupling using a resistance</a:t>
            </a:r>
          </a:p>
          <a:p>
            <a:endParaRPr lang="en-US" dirty="0"/>
          </a:p>
          <a:p>
            <a:r>
              <a:rPr lang="en-US" dirty="0"/>
              <a:t>Sheet resistance of each branch assumed to be the same for simplicity</a:t>
            </a:r>
          </a:p>
          <a:p>
            <a:pPr lvl="1"/>
            <a:r>
              <a:rPr lang="en-US" dirty="0"/>
              <a:t>Process gradient can be assumed negligible if ribbons are not too far apart</a:t>
            </a:r>
          </a:p>
          <a:p>
            <a:pPr lvl="1"/>
            <a:r>
              <a:rPr lang="en-US" dirty="0"/>
              <a:t>Charge-puddles average out macroscopically</a:t>
            </a:r>
          </a:p>
          <a:p>
            <a:endParaRPr lang="en-US" dirty="0"/>
          </a:p>
          <a:p>
            <a:r>
              <a:rPr lang="en-US" dirty="0"/>
              <a:t>Coupling conductance per unit length obtained via Bardeen Transfer Hamiltonian (BTH)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BFE1-9367-416A-AC6A-89437E0E883F}" type="slidenum">
              <a:rPr lang="en-US" smtClean="0"/>
              <a:t>49</a:t>
            </a:fld>
            <a:endParaRPr lang="en-US"/>
          </a:p>
        </p:txBody>
      </p:sp>
      <p:graphicFrame>
        <p:nvGraphicFramePr>
          <p:cNvPr id="5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43660643"/>
              </p:ext>
            </p:extLst>
          </p:nvPr>
        </p:nvGraphicFramePr>
        <p:xfrm>
          <a:off x="838200" y="115137"/>
          <a:ext cx="10515600" cy="2499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54738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Need Paradigm Shifts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09961310"/>
              </p:ext>
            </p:extLst>
          </p:nvPr>
        </p:nvGraphicFramePr>
        <p:xfrm>
          <a:off x="248264" y="1803707"/>
          <a:ext cx="5098026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1480505380"/>
              </p:ext>
            </p:extLst>
          </p:nvPr>
        </p:nvGraphicFramePr>
        <p:xfrm>
          <a:off x="6481097" y="1690688"/>
          <a:ext cx="4872703" cy="45773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10" name="Right Arrow 9"/>
          <p:cNvSpPr/>
          <p:nvPr/>
        </p:nvSpPr>
        <p:spPr>
          <a:xfrm>
            <a:off x="5346290" y="3399502"/>
            <a:ext cx="1445342" cy="7669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BFE1-9367-416A-AC6A-89437E0E883F}" type="slidenum">
              <a:rPr lang="en-US" smtClean="0"/>
              <a:t>5</a:t>
            </a:fld>
            <a:endParaRPr lang="en-US"/>
          </a:p>
        </p:txBody>
      </p:sp>
      <p:graphicFrame>
        <p:nvGraphicFramePr>
          <p:cNvPr id="7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5370490"/>
              </p:ext>
            </p:extLst>
          </p:nvPr>
        </p:nvGraphicFramePr>
        <p:xfrm>
          <a:off x="838200" y="115137"/>
          <a:ext cx="10515600" cy="2499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</p:spTree>
    <p:extLst>
      <p:ext uri="{BB962C8B-B14F-4D97-AF65-F5344CB8AC3E}">
        <p14:creationId xmlns:p14="http://schemas.microsoft.com/office/powerpoint/2010/main" val="1670910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this model accurate?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Loss of phase information preserved</a:t>
            </a:r>
          </a:p>
          <a:p>
            <a:endParaRPr lang="en-US" dirty="0"/>
          </a:p>
          <a:p>
            <a:r>
              <a:rPr lang="en-US" dirty="0"/>
              <a:t>All distributed resistances should be random variables</a:t>
            </a:r>
          </a:p>
          <a:p>
            <a:pPr lvl="1"/>
            <a:endParaRPr lang="en-US" dirty="0"/>
          </a:p>
          <a:p>
            <a:r>
              <a:rPr lang="en-US" dirty="0"/>
              <a:t>Can be relaxed to first order models and when ribbon spacing is too wide relative to LER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194426"/>
            <a:ext cx="5181600" cy="3613736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BFE1-9367-416A-AC6A-89437E0E883F}" type="slidenum">
              <a:rPr lang="en-US" smtClean="0"/>
              <a:t>50</a:t>
            </a:fld>
            <a:endParaRPr lang="en-US"/>
          </a:p>
        </p:txBody>
      </p:sp>
      <p:graphicFrame>
        <p:nvGraphicFramePr>
          <p:cNvPr id="6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43660643"/>
              </p:ext>
            </p:extLst>
          </p:nvPr>
        </p:nvGraphicFramePr>
        <p:xfrm>
          <a:off x="838200" y="115137"/>
          <a:ext cx="10515600" cy="2499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204469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SPICE simulation results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194"/>
            <a:ext cx="5181600" cy="3886200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BFE1-9367-416A-AC6A-89437E0E883F}" type="slidenum">
              <a:rPr lang="en-US" smtClean="0"/>
              <a:t>51</a:t>
            </a:fld>
            <a:endParaRPr lang="en-US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058194"/>
            <a:ext cx="5181600" cy="3886200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3429000" y="5948237"/>
                <a:ext cx="5091394" cy="5906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(1−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</m:den>
                        </m:f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</m:ra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9000" y="5948237"/>
                <a:ext cx="5091394" cy="5906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43660643"/>
              </p:ext>
            </p:extLst>
          </p:nvPr>
        </p:nvGraphicFramePr>
        <p:xfrm>
          <a:off x="838200" y="115137"/>
          <a:ext cx="10515600" cy="2499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1505616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Coupling conductance estimation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BFE1-9367-416A-AC6A-89437E0E883F}" type="slidenum">
              <a:rPr lang="en-US" smtClean="0"/>
              <a:t>52</a:t>
            </a:fld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1712" y="2438400"/>
            <a:ext cx="8475551" cy="3165744"/>
          </a:xfrm>
        </p:spPr>
      </p:pic>
      <p:graphicFrame>
        <p:nvGraphicFramePr>
          <p:cNvPr id="7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43660643"/>
              </p:ext>
            </p:extLst>
          </p:nvPr>
        </p:nvGraphicFramePr>
        <p:xfrm>
          <a:off x="838200" y="115137"/>
          <a:ext cx="10515600" cy="2499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54803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Coupling  conductance results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194"/>
            <a:ext cx="5181600" cy="3886200"/>
          </a:xfrm>
        </p:spPr>
      </p:pic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058194"/>
            <a:ext cx="5181600" cy="3886200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BFE1-9367-416A-AC6A-89437E0E883F}" type="slidenum">
              <a:rPr lang="en-US" smtClean="0"/>
              <a:t>53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0292613" y="5825904"/>
                <a:ext cx="1677959" cy="4596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𝜅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𝜅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92613" y="5825904"/>
                <a:ext cx="1677959" cy="459678"/>
              </a:xfrm>
              <a:prstGeom prst="rect">
                <a:avLst/>
              </a:prstGeom>
              <a:blipFill>
                <a:blip r:embed="rId4"/>
                <a:stretch>
                  <a:fillRect b="-2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Arrow Connector 3"/>
          <p:cNvCxnSpPr/>
          <p:nvPr/>
        </p:nvCxnSpPr>
        <p:spPr>
          <a:xfrm flipH="1" flipV="1">
            <a:off x="9921677" y="5762445"/>
            <a:ext cx="455900" cy="2932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43660643"/>
              </p:ext>
            </p:extLst>
          </p:nvPr>
        </p:nvGraphicFramePr>
        <p:xfrm>
          <a:off x="838200" y="115137"/>
          <a:ext cx="10515600" cy="2499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3338375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Diffusive-transport couplers have an asymptotic coupling coefficient</a:t>
            </a:r>
          </a:p>
          <a:p>
            <a:pPr lvl="1"/>
            <a:r>
              <a:rPr lang="en-US" dirty="0"/>
              <a:t>Not periodic like ballistic-transport couplers</a:t>
            </a:r>
          </a:p>
          <a:p>
            <a:endParaRPr lang="en-US" dirty="0"/>
          </a:p>
          <a:p>
            <a:r>
              <a:rPr lang="en-US" dirty="0"/>
              <a:t>Resistive coupling not a concern for deeply scaled graphene ribbons</a:t>
            </a:r>
          </a:p>
          <a:p>
            <a:endParaRPr lang="en-US" dirty="0"/>
          </a:p>
          <a:p>
            <a:r>
              <a:rPr lang="en-US" dirty="0"/>
              <a:t>Coupling conductance is negligible for </a:t>
            </a:r>
            <a:r>
              <a:rPr lang="en-US" dirty="0" err="1"/>
              <a:t>ligthographically</a:t>
            </a:r>
            <a:r>
              <a:rPr lang="en-US" dirty="0"/>
              <a:t>-defined ribbons</a:t>
            </a:r>
          </a:p>
          <a:p>
            <a:pPr lvl="1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BFE1-9367-416A-AC6A-89437E0E883F}" type="slidenum">
              <a:rPr lang="en-US" smtClean="0"/>
              <a:t>54</a:t>
            </a:fld>
            <a:endParaRPr lang="en-US"/>
          </a:p>
        </p:txBody>
      </p:sp>
      <p:graphicFrame>
        <p:nvGraphicFramePr>
          <p:cNvPr id="7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43660643"/>
              </p:ext>
            </p:extLst>
          </p:nvPr>
        </p:nvGraphicFramePr>
        <p:xfrm>
          <a:off x="838200" y="115137"/>
          <a:ext cx="10515600" cy="2499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55315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BFE1-9367-416A-AC6A-89437E0E883F}" type="slidenum">
              <a:rPr lang="en-US" smtClean="0"/>
              <a:t>55</a:t>
            </a:fld>
            <a:endParaRPr lang="en-US"/>
          </a:p>
        </p:txBody>
      </p:sp>
      <p:graphicFrame>
        <p:nvGraphicFramePr>
          <p:cNvPr id="6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86514902"/>
              </p:ext>
            </p:extLst>
          </p:nvPr>
        </p:nvGraphicFramePr>
        <p:xfrm>
          <a:off x="838200" y="115137"/>
          <a:ext cx="10515600" cy="2499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2744404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Impact of Metal-Graphene Interface on Device Performance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Joule heating increases channel temperature increasing scattering and reducing mobility</a:t>
            </a:r>
          </a:p>
          <a:p>
            <a:endParaRPr lang="en-US" dirty="0"/>
          </a:p>
          <a:p>
            <a:r>
              <a:rPr lang="en-US" dirty="0"/>
              <a:t>Proper device design enhances graphene-metal thermal contact allowing heat to escape through the contact reducing the channel heating</a:t>
            </a:r>
          </a:p>
          <a:p>
            <a:endParaRPr lang="en-US" dirty="0"/>
          </a:p>
          <a:p>
            <a:r>
              <a:rPr lang="en-US" dirty="0"/>
              <a:t>Thermal contact optimization should not affect electrical contact resistance to prevent reduction in electrical device performance</a:t>
            </a:r>
          </a:p>
        </p:txBody>
      </p:sp>
      <p:sp>
        <p:nvSpPr>
          <p:cNvPr id="13" name="Rectangle 12"/>
          <p:cNvSpPr/>
          <p:nvPr/>
        </p:nvSpPr>
        <p:spPr>
          <a:xfrm>
            <a:off x="838200" y="6211669"/>
            <a:ext cx="105156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dirty="0"/>
              <a:t>D. Saha, X. Yu, M. Darwish, M. Jeong, J. Freedman, A. Gellman, J. Weldon and J. Malen, “Developing Superior Alloy Contacts Optimized for Electrical and Thermal Transport at Metal-Graphene Interfaces”, MRS Spring, April 2017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BFE1-9367-416A-AC6A-89437E0E883F}" type="slidenum">
              <a:rPr lang="en-US" smtClean="0"/>
              <a:t>56</a:t>
            </a:fld>
            <a:endParaRPr lang="en-US"/>
          </a:p>
        </p:txBody>
      </p:sp>
      <p:graphicFrame>
        <p:nvGraphicFramePr>
          <p:cNvPr id="6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02885615"/>
              </p:ext>
            </p:extLst>
          </p:nvPr>
        </p:nvGraphicFramePr>
        <p:xfrm>
          <a:off x="838200" y="115137"/>
          <a:ext cx="10515600" cy="2499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93934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Contact Metal Choice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Ni and </a:t>
            </a:r>
            <a:r>
              <a:rPr lang="en-US" dirty="0" err="1"/>
              <a:t>Pd</a:t>
            </a:r>
            <a:r>
              <a:rPr lang="en-US" dirty="0"/>
              <a:t> are known to have the lowest electrical contact resistance to graphene</a:t>
            </a:r>
          </a:p>
          <a:p>
            <a:endParaRPr lang="en-US" dirty="0"/>
          </a:p>
          <a:p>
            <a:r>
              <a:rPr lang="en-US" dirty="0"/>
              <a:t>Compositionally Spread Alloy Film (CSAF) or Ni-</a:t>
            </a:r>
            <a:r>
              <a:rPr lang="en-US" dirty="0" err="1"/>
              <a:t>Pd</a:t>
            </a:r>
            <a:r>
              <a:rPr lang="en-US" dirty="0"/>
              <a:t> was evaporated on a blanket graphene film over 90 thermal SiO2 and graphene-metal interface thermal conductance (G</a:t>
            </a:r>
            <a:r>
              <a:rPr lang="en-US" baseline="-25000" dirty="0"/>
              <a:t>TH</a:t>
            </a:r>
            <a:r>
              <a:rPr lang="en-US" dirty="0"/>
              <a:t>) was evaluated FDTR (Frequency Dependent Thermal Reflectance)</a:t>
            </a:r>
          </a:p>
          <a:p>
            <a:pPr lvl="1"/>
            <a:r>
              <a:rPr lang="en-US" dirty="0"/>
              <a:t>All sample covered with Au transducer layer</a:t>
            </a:r>
          </a:p>
          <a:p>
            <a:endParaRPr lang="en-US" dirty="0"/>
          </a:p>
          <a:p>
            <a:r>
              <a:rPr lang="en-US" dirty="0"/>
              <a:t>Higher thermal interface conductance is desirable as it means more heat can flow across the metal contact rather than through the channel</a:t>
            </a:r>
          </a:p>
        </p:txBody>
      </p:sp>
      <p:sp>
        <p:nvSpPr>
          <p:cNvPr id="13" name="Rectangle 12"/>
          <p:cNvSpPr/>
          <p:nvPr/>
        </p:nvSpPr>
        <p:spPr>
          <a:xfrm>
            <a:off x="838200" y="6211669"/>
            <a:ext cx="105156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dirty="0"/>
              <a:t>D. Saha, X. Yu, M. Darwish, M. Jeong, J. Freedman, A. Gellman, J. Weldon and J. Malen, “Developing Superior Alloy Contacts Optimized for Electrical and Thermal Transport at Metal-Graphene Interfaces”, MRS Spring, April 2017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BFE1-9367-416A-AC6A-89437E0E883F}" type="slidenum">
              <a:rPr lang="en-US" smtClean="0"/>
              <a:t>57</a:t>
            </a:fld>
            <a:endParaRPr lang="en-US"/>
          </a:p>
        </p:txBody>
      </p:sp>
      <p:graphicFrame>
        <p:nvGraphicFramePr>
          <p:cNvPr id="6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02885615"/>
              </p:ext>
            </p:extLst>
          </p:nvPr>
        </p:nvGraphicFramePr>
        <p:xfrm>
          <a:off x="838200" y="115137"/>
          <a:ext cx="10515600" cy="2499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60178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FDTR setup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BFE1-9367-416A-AC6A-89437E0E883F}" type="slidenum">
              <a:rPr lang="en-US" smtClean="0"/>
              <a:t>58</a:t>
            </a:fld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838200" y="6211669"/>
            <a:ext cx="105156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dirty="0"/>
              <a:t>J. Epstein, W. L. Ong, C. J. </a:t>
            </a:r>
            <a:r>
              <a:rPr lang="en-US" sz="1100" dirty="0" err="1"/>
              <a:t>Bettinger</a:t>
            </a:r>
            <a:r>
              <a:rPr lang="en-US" sz="1100" dirty="0"/>
              <a:t>, and J. A. Malen, “Temperature Dependent Thermal Conductivity and Thermal Interface Resistance of </a:t>
            </a:r>
            <a:r>
              <a:rPr lang="en-US" sz="1100" dirty="0" err="1"/>
              <a:t>Pentacene</a:t>
            </a:r>
            <a:r>
              <a:rPr lang="en-US" sz="1100" dirty="0"/>
              <a:t> Thin Films with Varying Morphology,” ACS Appl. Mater. Interfaces, vol. 8, no. 29, pp. 19168–19174, 2016.</a:t>
            </a:r>
          </a:p>
        </p:txBody>
      </p:sp>
      <p:pic>
        <p:nvPicPr>
          <p:cNvPr id="24" name="Content Placeholder 2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41238" y="1690688"/>
            <a:ext cx="6835116" cy="3937027"/>
          </a:xfrm>
          <a:prstGeom prst="rect">
            <a:avLst/>
          </a:prstGeom>
        </p:spPr>
      </p:pic>
      <p:graphicFrame>
        <p:nvGraphicFramePr>
          <p:cNvPr id="6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02885615"/>
              </p:ext>
            </p:extLst>
          </p:nvPr>
        </p:nvGraphicFramePr>
        <p:xfrm>
          <a:off x="838200" y="115137"/>
          <a:ext cx="10515600" cy="2499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522266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1472" y="1825625"/>
            <a:ext cx="8689056" cy="43513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Evaluated Metal-Graphene G</a:t>
            </a:r>
            <a:r>
              <a:rPr lang="en-US" baseline="-25000" dirty="0"/>
              <a:t>TH</a:t>
            </a:r>
          </a:p>
        </p:txBody>
      </p:sp>
      <p:sp>
        <p:nvSpPr>
          <p:cNvPr id="5" name="Rectangle 4"/>
          <p:cNvSpPr/>
          <p:nvPr/>
        </p:nvSpPr>
        <p:spPr>
          <a:xfrm>
            <a:off x="838200" y="6211669"/>
            <a:ext cx="105156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dirty="0"/>
              <a:t>D. Saha, X. Yu, M. Darwish, M. Jeong, J. Freedman, A. Gellman, J. Weldon and J. Malen, “Developing Superior Alloy Contacts Optimized for Electrical and Thermal Transport at Metal-Graphene Interfaces”, MRS Spring, April 2017</a:t>
            </a:r>
          </a:p>
        </p:txBody>
      </p:sp>
      <p:sp>
        <p:nvSpPr>
          <p:cNvPr id="7" name="Rectangle 6"/>
          <p:cNvSpPr/>
          <p:nvPr/>
        </p:nvSpPr>
        <p:spPr>
          <a:xfrm>
            <a:off x="2889783" y="4278834"/>
            <a:ext cx="6741569" cy="746875"/>
          </a:xfrm>
          <a:prstGeom prst="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0074708" y="4278834"/>
            <a:ext cx="18998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Elemental metals lie in this range</a:t>
            </a:r>
          </a:p>
        </p:txBody>
      </p:sp>
      <p:sp>
        <p:nvSpPr>
          <p:cNvPr id="9" name="Right Brace 8"/>
          <p:cNvSpPr/>
          <p:nvPr/>
        </p:nvSpPr>
        <p:spPr>
          <a:xfrm>
            <a:off x="9631352" y="4278834"/>
            <a:ext cx="357449" cy="746875"/>
          </a:xfrm>
          <a:prstGeom prst="rightBrace">
            <a:avLst>
              <a:gd name="adj1" fmla="val 44690"/>
              <a:gd name="adj2" fmla="val 50578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BFE1-9367-416A-AC6A-89437E0E883F}" type="slidenum">
              <a:rPr lang="en-US" smtClean="0"/>
              <a:t>59</a:t>
            </a:fld>
            <a:endParaRPr lang="en-US"/>
          </a:p>
        </p:txBody>
      </p:sp>
      <p:graphicFrame>
        <p:nvGraphicFramePr>
          <p:cNvPr id="12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02885615"/>
              </p:ext>
            </p:extLst>
          </p:nvPr>
        </p:nvGraphicFramePr>
        <p:xfrm>
          <a:off x="838200" y="115137"/>
          <a:ext cx="10515600" cy="2499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119867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graphene?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BFE1-9367-416A-AC6A-89437E0E883F}" type="slidenum">
              <a:rPr lang="en-US" smtClean="0"/>
              <a:t>6</a:t>
            </a:fld>
            <a:endParaRPr lang="en-US"/>
          </a:p>
        </p:txBody>
      </p:sp>
      <p:pic>
        <p:nvPicPr>
          <p:cNvPr id="39" name="Content Placeholder 38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284" y="2752373"/>
            <a:ext cx="3773432" cy="2497841"/>
          </a:xfrm>
        </p:spPr>
      </p:pic>
      <p:pic>
        <p:nvPicPr>
          <p:cNvPr id="29" name="Content Placeholder 25"/>
          <p:cNvPicPr>
            <a:picLocks noGrp="1" noChangeAspect="1"/>
          </p:cNvPicPr>
          <p:nvPr>
            <p:ph sz="half"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26" b="28954"/>
          <a:stretch/>
        </p:blipFill>
        <p:spPr>
          <a:xfrm>
            <a:off x="1431985" y="2467467"/>
            <a:ext cx="3907766" cy="3001398"/>
          </a:xfrm>
        </p:spPr>
      </p:pic>
      <p:cxnSp>
        <p:nvCxnSpPr>
          <p:cNvPr id="31" name="Straight Arrow Connector 30"/>
          <p:cNvCxnSpPr/>
          <p:nvPr/>
        </p:nvCxnSpPr>
        <p:spPr>
          <a:xfrm flipV="1">
            <a:off x="2544792" y="4839420"/>
            <a:ext cx="112144" cy="41079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1603708" y="5173636"/>
            <a:ext cx="30028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 layer of graphite = graphene</a:t>
            </a:r>
          </a:p>
        </p:txBody>
      </p:sp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5370490"/>
              </p:ext>
            </p:extLst>
          </p:nvPr>
        </p:nvGraphicFramePr>
        <p:xfrm>
          <a:off x="838200" y="115137"/>
          <a:ext cx="10515600" cy="2499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764037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Electrical Measurements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Currently another CSAF sample is being created with electrical and thermal measurements structures</a:t>
            </a:r>
          </a:p>
          <a:p>
            <a:pPr lvl="1"/>
            <a:r>
              <a:rPr lang="en-US" dirty="0"/>
              <a:t>Electrical: Linear TLM, Circular TLM, CBKR and 4-point probe</a:t>
            </a:r>
          </a:p>
          <a:p>
            <a:pPr lvl="1"/>
            <a:r>
              <a:rPr lang="en-US" dirty="0"/>
              <a:t>Thermal: Metal strips</a:t>
            </a:r>
          </a:p>
          <a:p>
            <a:endParaRPr lang="en-US" dirty="0"/>
          </a:p>
          <a:p>
            <a:r>
              <a:rPr lang="en-US" dirty="0"/>
              <a:t>Will the electrical contact resistance show the same trend?</a:t>
            </a:r>
          </a:p>
        </p:txBody>
      </p:sp>
      <p:pic>
        <p:nvPicPr>
          <p:cNvPr id="7" name="Content Placeholder 4"/>
          <p:cNvPicPr>
            <a:picLocks noGrp="1" noChangeAspect="1"/>
          </p:cNvPicPr>
          <p:nvPr>
            <p:ph sz="half" idx="2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620" t="16642" b="20591"/>
          <a:stretch/>
        </p:blipFill>
        <p:spPr>
          <a:xfrm>
            <a:off x="6060725" y="1825625"/>
            <a:ext cx="5404550" cy="4351337"/>
          </a:xfrm>
        </p:spPr>
      </p:pic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BFE1-9367-416A-AC6A-89437E0E883F}" type="slidenum">
              <a:rPr lang="en-US" smtClean="0"/>
              <a:t>60</a:t>
            </a:fld>
            <a:endParaRPr lang="en-US"/>
          </a:p>
        </p:txBody>
      </p:sp>
      <p:graphicFrame>
        <p:nvGraphicFramePr>
          <p:cNvPr id="6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02885615"/>
              </p:ext>
            </p:extLst>
          </p:nvPr>
        </p:nvGraphicFramePr>
        <p:xfrm>
          <a:off x="838200" y="115137"/>
          <a:ext cx="10515600" cy="2499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389686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Stress in GFETs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Contacts anchor the graphene to the substrate</a:t>
            </a:r>
          </a:p>
          <a:p>
            <a:endParaRPr lang="en-US" dirty="0"/>
          </a:p>
          <a:p>
            <a:r>
              <a:rPr lang="en-US" dirty="0"/>
              <a:t>Graphene is single-atom thick, surrounded by materials of different thermal expansion coefficient</a:t>
            </a:r>
          </a:p>
          <a:p>
            <a:pPr lvl="1"/>
            <a:r>
              <a:rPr lang="en-US" dirty="0"/>
              <a:t>Highly prone to stress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BFE1-9367-416A-AC6A-89437E0E883F}" type="slidenum">
              <a:rPr lang="en-US" smtClean="0"/>
              <a:t>61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0720722" y="3911524"/>
            <a:ext cx="45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α</a:t>
            </a:r>
            <a:r>
              <a:rPr lang="en-US" baseline="-25000" dirty="0"/>
              <a:t>1</a:t>
            </a:r>
          </a:p>
        </p:txBody>
      </p:sp>
      <p:sp>
        <p:nvSpPr>
          <p:cNvPr id="13" name="Rectangle 12"/>
          <p:cNvSpPr/>
          <p:nvPr/>
        </p:nvSpPr>
        <p:spPr bwMode="auto">
          <a:xfrm>
            <a:off x="7237562" y="4467512"/>
            <a:ext cx="3267094" cy="565018"/>
          </a:xfrm>
          <a:prstGeom prst="rect">
            <a:avLst/>
          </a:prstGeom>
          <a:solidFill>
            <a:srgbClr val="79278A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Top Gate Oxide</a:t>
            </a:r>
            <a:endParaRPr kumimoji="0" lang="en-US" sz="1400" b="0" i="0" u="none" strike="noStrike" cap="none" normalizeH="0" baseline="-25000" dirty="0">
              <a:ln>
                <a:noFill/>
              </a:ln>
              <a:solidFill>
                <a:schemeClr val="bg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7237562" y="5786800"/>
            <a:ext cx="3267094" cy="304800"/>
          </a:xfrm>
          <a:prstGeom prst="rect">
            <a:avLst/>
          </a:prstGeom>
          <a:solidFill>
            <a:srgbClr val="A5A5A5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Silicon Substrate</a:t>
            </a:r>
          </a:p>
        </p:txBody>
      </p:sp>
      <p:sp>
        <p:nvSpPr>
          <p:cNvPr id="15" name="Rectangle 14"/>
          <p:cNvSpPr/>
          <p:nvPr/>
        </p:nvSpPr>
        <p:spPr bwMode="auto">
          <a:xfrm>
            <a:off x="7237562" y="5316156"/>
            <a:ext cx="3267094" cy="470644"/>
          </a:xfrm>
          <a:prstGeom prst="rect">
            <a:avLst/>
          </a:prstGeom>
          <a:solidFill>
            <a:srgbClr val="F2DCDA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Bottom Gate Oxide</a:t>
            </a:r>
            <a:endParaRPr kumimoji="0" lang="en-US" sz="2400" b="0" i="0" u="none" strike="noStrike" cap="none" normalizeH="0" baseline="-2500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7237562" y="5032530"/>
            <a:ext cx="3267094" cy="283626"/>
          </a:xfrm>
          <a:prstGeom prst="rect">
            <a:avLst/>
          </a:prstGeom>
          <a:solidFill>
            <a:srgbClr val="006FB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Graphene</a:t>
            </a:r>
            <a:endParaRPr kumimoji="0" lang="en-US" sz="1400" b="0" i="0" u="none" strike="noStrike" cap="none" normalizeH="0" baseline="-25000" dirty="0">
              <a:ln>
                <a:noFill/>
              </a:ln>
              <a:solidFill>
                <a:srgbClr val="FFFFFF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7504972" y="4246499"/>
            <a:ext cx="762000" cy="612457"/>
          </a:xfrm>
          <a:prstGeom prst="rect">
            <a:avLst/>
          </a:prstGeom>
          <a:solidFill>
            <a:srgbClr val="D95116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Contact</a:t>
            </a:r>
            <a:endParaRPr kumimoji="0" lang="en-US" sz="1400" b="0" i="0" u="none" strike="noStrike" cap="none" normalizeH="0" baseline="-25000" dirty="0">
              <a:ln>
                <a:noFill/>
              </a:ln>
              <a:solidFill>
                <a:schemeClr val="bg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9599762" y="4246499"/>
            <a:ext cx="762000" cy="612457"/>
          </a:xfrm>
          <a:prstGeom prst="rect">
            <a:avLst/>
          </a:prstGeom>
          <a:solidFill>
            <a:srgbClr val="D95116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Contact</a:t>
            </a:r>
            <a:endParaRPr kumimoji="0" lang="en-US" sz="1400" b="0" i="0" u="none" strike="noStrike" cap="none" normalizeH="0" baseline="-25000" dirty="0">
              <a:ln>
                <a:noFill/>
              </a:ln>
              <a:solidFill>
                <a:schemeClr val="bg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7504972" y="4858956"/>
            <a:ext cx="762000" cy="17042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1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Adhesion</a:t>
            </a:r>
            <a:endParaRPr kumimoji="0" lang="en-US" sz="1100" b="0" i="0" u="none" strike="noStrike" cap="none" normalizeH="0" baseline="-25000" dirty="0">
              <a:ln>
                <a:noFill/>
              </a:ln>
              <a:solidFill>
                <a:schemeClr val="bg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" name="Rectangle 19"/>
          <p:cNvSpPr/>
          <p:nvPr/>
        </p:nvSpPr>
        <p:spPr bwMode="auto">
          <a:xfrm>
            <a:off x="9599762" y="4858956"/>
            <a:ext cx="762000" cy="17042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Adhesion</a:t>
            </a:r>
            <a:endParaRPr lang="en-US" sz="1100" baseline="-250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1" name="Straight Arrow Connector 20"/>
          <p:cNvCxnSpPr/>
          <p:nvPr/>
        </p:nvCxnSpPr>
        <p:spPr bwMode="auto">
          <a:xfrm flipH="1">
            <a:off x="10505418" y="4297654"/>
            <a:ext cx="300248" cy="26038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2" name="TextBox 21"/>
          <p:cNvSpPr txBox="1"/>
          <p:nvPr/>
        </p:nvSpPr>
        <p:spPr>
          <a:xfrm>
            <a:off x="10809456" y="4944166"/>
            <a:ext cx="45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α</a:t>
            </a:r>
            <a:r>
              <a:rPr lang="en-US" baseline="-25000" dirty="0"/>
              <a:t>2</a:t>
            </a:r>
          </a:p>
        </p:txBody>
      </p:sp>
      <p:cxnSp>
        <p:nvCxnSpPr>
          <p:cNvPr id="23" name="Straight Arrow Connector 22"/>
          <p:cNvCxnSpPr/>
          <p:nvPr/>
        </p:nvCxnSpPr>
        <p:spPr bwMode="auto">
          <a:xfrm flipH="1">
            <a:off x="10504656" y="5334076"/>
            <a:ext cx="381000" cy="28286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25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2120" y="1822131"/>
            <a:ext cx="4297680" cy="1824644"/>
          </a:xfrm>
          <a:prstGeom prst="rect">
            <a:avLst/>
          </a:prstGeom>
        </p:spPr>
      </p:pic>
      <p:graphicFrame>
        <p:nvGraphicFramePr>
          <p:cNvPr id="24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02885615"/>
              </p:ext>
            </p:extLst>
          </p:nvPr>
        </p:nvGraphicFramePr>
        <p:xfrm>
          <a:off x="838200" y="115137"/>
          <a:ext cx="10515600" cy="2499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975193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11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5445" y="1690688"/>
            <a:ext cx="4648200" cy="3486150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Probing Stress in Graphene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2D Raman peak red shifts under tension</a:t>
            </a:r>
          </a:p>
          <a:p>
            <a:endParaRPr lang="en-US" dirty="0"/>
          </a:p>
          <a:p>
            <a:r>
              <a:rPr lang="en-US" dirty="0"/>
              <a:t>2D Peak FWHM function of both stress and charge fluctuations</a:t>
            </a:r>
          </a:p>
          <a:p>
            <a:pPr lvl="1"/>
            <a:endParaRPr lang="en-US" dirty="0"/>
          </a:p>
          <a:p>
            <a:r>
              <a:rPr lang="en-US" dirty="0"/>
              <a:t>2D peak splits under</a:t>
            </a:r>
          </a:p>
          <a:p>
            <a:pPr lvl="1"/>
            <a:r>
              <a:rPr lang="en-US" dirty="0"/>
              <a:t>Function of orientation, polarization and strain magnitude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F35BFF-6B09-47D1-A783-90194491DAC7}" type="slidenum">
              <a:rPr lang="en-US" altLang="en-US" smtClean="0"/>
              <a:pPr/>
              <a:t>62</a:t>
            </a:fld>
            <a:endParaRPr lang="en-US" altLang="en-US"/>
          </a:p>
        </p:txBody>
      </p:sp>
      <p:cxnSp>
        <p:nvCxnSpPr>
          <p:cNvPr id="6" name="Straight Arrow Connector 5"/>
          <p:cNvCxnSpPr/>
          <p:nvPr/>
        </p:nvCxnSpPr>
        <p:spPr bwMode="auto">
          <a:xfrm flipH="1">
            <a:off x="8064500" y="2249488"/>
            <a:ext cx="1203145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Straight Connector 7"/>
          <p:cNvCxnSpPr/>
          <p:nvPr/>
        </p:nvCxnSpPr>
        <p:spPr bwMode="auto">
          <a:xfrm>
            <a:off x="9305745" y="2243138"/>
            <a:ext cx="0" cy="2362200"/>
          </a:xfrm>
          <a:prstGeom prst="line">
            <a:avLst/>
          </a:prstGeom>
          <a:ln w="28575" cap="flat" cmpd="sng" algn="ctr">
            <a:solidFill>
              <a:srgbClr val="C00000"/>
            </a:solidFill>
            <a:prstDash val="dash"/>
            <a:round/>
            <a:headEnd type="none" w="med" len="med"/>
            <a:tailEnd type="none" w="med" len="med"/>
          </a:ln>
          <a:ex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8256632" y="1910934"/>
            <a:ext cx="8188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  <a:latin typeface="Calibri" panose="020F0502020204030204" pitchFamily="34" charset="0"/>
              </a:rPr>
              <a:t>Tension</a:t>
            </a:r>
          </a:p>
        </p:txBody>
      </p:sp>
      <p:sp>
        <p:nvSpPr>
          <p:cNvPr id="3" name="Rectangle 2"/>
          <p:cNvSpPr/>
          <p:nvPr/>
        </p:nvSpPr>
        <p:spPr>
          <a:xfrm>
            <a:off x="3810000" y="6167050"/>
            <a:ext cx="4572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800" dirty="0">
                <a:latin typeface="TimesNewRomanPSMT"/>
              </a:rPr>
              <a:t>M. Mohr, J. </a:t>
            </a:r>
            <a:r>
              <a:rPr lang="en-US" sz="800" dirty="0" err="1">
                <a:latin typeface="TimesNewRomanPSMT"/>
              </a:rPr>
              <a:t>Maultzsch</a:t>
            </a:r>
            <a:r>
              <a:rPr lang="en-US" sz="800" dirty="0">
                <a:latin typeface="TimesNewRomanPSMT"/>
              </a:rPr>
              <a:t>, and C. Thomsen, “Splitting of the Raman 2D band of graphene subjected to strain,” </a:t>
            </a:r>
            <a:r>
              <a:rPr lang="en-US" sz="800" i="1" dirty="0">
                <a:latin typeface="TimesNewRomanPS-ItalicMT"/>
              </a:rPr>
              <a:t>Phys. Rev. B</a:t>
            </a:r>
            <a:r>
              <a:rPr lang="en-US" sz="800" dirty="0">
                <a:latin typeface="TimesNewRomanPSMT"/>
              </a:rPr>
              <a:t>, vol. 82, no. 20, p. 201409, Nov. 2010.</a:t>
            </a:r>
            <a:endParaRPr lang="en-US" sz="800" dirty="0"/>
          </a:p>
        </p:txBody>
      </p:sp>
      <p:cxnSp>
        <p:nvCxnSpPr>
          <p:cNvPr id="14" name="Straight Arrow Connector 13"/>
          <p:cNvCxnSpPr/>
          <p:nvPr/>
        </p:nvCxnSpPr>
        <p:spPr bwMode="auto">
          <a:xfrm>
            <a:off x="9345463" y="2252558"/>
            <a:ext cx="1341587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" name="TextBox 14"/>
          <p:cNvSpPr txBox="1"/>
          <p:nvPr/>
        </p:nvSpPr>
        <p:spPr>
          <a:xfrm>
            <a:off x="9418241" y="2255422"/>
            <a:ext cx="12688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  <a:latin typeface="Calibri" panose="020F0502020204030204" pitchFamily="34" charset="0"/>
              </a:rPr>
              <a:t>Compression</a:t>
            </a:r>
          </a:p>
        </p:txBody>
      </p:sp>
      <p:graphicFrame>
        <p:nvGraphicFramePr>
          <p:cNvPr id="13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02885615"/>
              </p:ext>
            </p:extLst>
          </p:nvPr>
        </p:nvGraphicFramePr>
        <p:xfrm>
          <a:off x="838200" y="115137"/>
          <a:ext cx="10515600" cy="2499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404435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Device Structure used in Strain Evaluation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BFE1-9367-416A-AC6A-89437E0E883F}" type="slidenum">
              <a:rPr lang="en-US" smtClean="0"/>
              <a:t>63</a:t>
            </a:fld>
            <a:endParaRPr lang="en-US"/>
          </a:p>
        </p:txBody>
      </p:sp>
      <p:pic>
        <p:nvPicPr>
          <p:cNvPr id="14" name="Content Placeholder 7" descr="C:\Users\momar\Google Drive\PhD\Optical Microscope\momar\10262015\sh6_L2_postOx_100x -angle corrected.jpg"/>
          <p:cNvPicPr>
            <a:picLocks noGrp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20"/>
          <a:stretch/>
        </p:blipFill>
        <p:spPr bwMode="auto">
          <a:xfrm>
            <a:off x="640597" y="2451100"/>
            <a:ext cx="5231289" cy="29083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8622" y="2781300"/>
            <a:ext cx="4204677" cy="2235200"/>
          </a:xfrm>
          <a:prstGeom prst="rect">
            <a:avLst/>
          </a:prstGeom>
        </p:spPr>
      </p:pic>
      <p:graphicFrame>
        <p:nvGraphicFramePr>
          <p:cNvPr id="6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02885615"/>
              </p:ext>
            </p:extLst>
          </p:nvPr>
        </p:nvGraphicFramePr>
        <p:xfrm>
          <a:off x="838200" y="115137"/>
          <a:ext cx="10515600" cy="2499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371400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Strain Evolution during GFET Fabrication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838200" y="6211669"/>
            <a:ext cx="105156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dirty="0"/>
              <a:t>M. Darwish, D. Saha, J. Malen, and J. A. Weldon, “Processing-Induced Strain in Dual-Gated Graphene FETs”, in </a:t>
            </a:r>
            <a:r>
              <a:rPr lang="en-US" sz="1100" i="1" dirty="0"/>
              <a:t>IEEE Nano</a:t>
            </a:r>
            <a:r>
              <a:rPr lang="en-US" sz="1100" dirty="0"/>
              <a:t>, 2017.</a:t>
            </a:r>
          </a:p>
        </p:txBody>
      </p:sp>
      <p:pic>
        <p:nvPicPr>
          <p:cNvPr id="9" name="Content Placeholder 8" descr="C:\Users\momar\Google Drive\PhD\MATLAB\raman\Resist Comparison\raman_2D_Shipley.png"/>
          <p:cNvPicPr>
            <a:picLocks noGrp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21"/>
          <a:stretch/>
        </p:blipFill>
        <p:spPr bwMode="auto">
          <a:xfrm>
            <a:off x="6172200" y="2186847"/>
            <a:ext cx="5181600" cy="362889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Content Placeholder 9" descr="RamanOverlay_2D"/>
          <p:cNvPicPr>
            <a:picLocks noGrp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7" t="4431" r="6526"/>
          <a:stretch>
            <a:fillRect/>
          </a:stretch>
        </p:blipFill>
        <p:spPr bwMode="auto">
          <a:xfrm>
            <a:off x="1041880" y="2089914"/>
            <a:ext cx="4774240" cy="382276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BFE1-9367-416A-AC6A-89437E0E883F}" type="slidenum">
              <a:rPr lang="en-US" smtClean="0"/>
              <a:t>64</a:t>
            </a:fld>
            <a:endParaRPr lang="en-US"/>
          </a:p>
        </p:txBody>
      </p:sp>
      <p:graphicFrame>
        <p:nvGraphicFramePr>
          <p:cNvPr id="7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02885615"/>
              </p:ext>
            </p:extLst>
          </p:nvPr>
        </p:nvGraphicFramePr>
        <p:xfrm>
          <a:off x="838200" y="115137"/>
          <a:ext cx="10515600" cy="2499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440356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Impact of Developer Chemistry on Device Performance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Photoresist developer chemistry can contain Metal-Ions or be Metal-Ion Free</a:t>
            </a:r>
          </a:p>
          <a:p>
            <a:endParaRPr lang="en-US" dirty="0"/>
          </a:p>
          <a:p>
            <a:r>
              <a:rPr lang="en-US" dirty="0"/>
              <a:t>Choice of developer chemistry is dictated by process compatibility and developer properties</a:t>
            </a:r>
          </a:p>
          <a:p>
            <a:endParaRPr lang="en-US" dirty="0"/>
          </a:p>
          <a:p>
            <a:r>
              <a:rPr lang="en-US" dirty="0"/>
              <a:t>Impact of Metal-Ion Free (MIF) and Metal-Ion Containing (MIC) developers on device performance evaluated using the constant mobility model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BFE1-9367-416A-AC6A-89437E0E883F}" type="slidenum">
              <a:rPr lang="en-US" smtClean="0"/>
              <a:t>65</a:t>
            </a:fld>
            <a:endParaRPr lang="en-US"/>
          </a:p>
        </p:txBody>
      </p:sp>
      <p:graphicFrame>
        <p:nvGraphicFramePr>
          <p:cNvPr id="7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02885615"/>
              </p:ext>
            </p:extLst>
          </p:nvPr>
        </p:nvGraphicFramePr>
        <p:xfrm>
          <a:off x="838200" y="115137"/>
          <a:ext cx="10515600" cy="2499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34701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Dirac Point Shift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171347"/>
            <a:ext cx="5181600" cy="3659894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35BFF-6B09-47D1-A783-90194491DAC7}" type="slidenum">
              <a:rPr lang="en-US" altLang="en-US" smtClean="0"/>
              <a:pPr/>
              <a:t>66</a:t>
            </a:fld>
            <a:endParaRPr lang="en-US" altLang="en-US"/>
          </a:p>
        </p:txBody>
      </p:sp>
      <p:sp>
        <p:nvSpPr>
          <p:cNvPr id="3" name="Right Brace 2"/>
          <p:cNvSpPr/>
          <p:nvPr/>
        </p:nvSpPr>
        <p:spPr bwMode="auto">
          <a:xfrm rot="5400000">
            <a:off x="4055445" y="4461846"/>
            <a:ext cx="245709" cy="2717800"/>
          </a:xfrm>
          <a:prstGeom prst="rightBrac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dirty="0">
              <a:latin typeface="Times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804601" y="5967969"/>
            <a:ext cx="7473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MIC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97500" y="1690688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N=25</a:t>
            </a:r>
          </a:p>
        </p:txBody>
      </p:sp>
      <p:pic>
        <p:nvPicPr>
          <p:cNvPr id="10" name="Content Placeholder 10"/>
          <p:cNvPicPr>
            <a:picLocks noGrp="1" noChangeAspect="1"/>
          </p:cNvPicPr>
          <p:nvPr>
            <p:ph sz="half" idx="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171347"/>
            <a:ext cx="5181600" cy="3659894"/>
          </a:xfrm>
        </p:spPr>
      </p:pic>
      <p:sp>
        <p:nvSpPr>
          <p:cNvPr id="11" name="Right Brace 10"/>
          <p:cNvSpPr/>
          <p:nvPr/>
        </p:nvSpPr>
        <p:spPr bwMode="auto">
          <a:xfrm rot="5400000">
            <a:off x="4055445" y="4461847"/>
            <a:ext cx="245709" cy="2717800"/>
          </a:xfrm>
          <a:prstGeom prst="rightBrac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dirty="0">
              <a:latin typeface="Times" panose="020206030504050203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291003" y="5967968"/>
            <a:ext cx="7473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MIC</a:t>
            </a:r>
          </a:p>
        </p:txBody>
      </p:sp>
      <p:sp>
        <p:nvSpPr>
          <p:cNvPr id="13" name="Right Brace 12"/>
          <p:cNvSpPr/>
          <p:nvPr/>
        </p:nvSpPr>
        <p:spPr bwMode="auto">
          <a:xfrm rot="5400000">
            <a:off x="9541847" y="4461846"/>
            <a:ext cx="245709" cy="2717800"/>
          </a:xfrm>
          <a:prstGeom prst="rightBrac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dirty="0">
              <a:latin typeface="Times" panose="02020603050405020304" pitchFamily="18" charset="0"/>
            </a:endParaRPr>
          </a:p>
        </p:txBody>
      </p:sp>
      <p:graphicFrame>
        <p:nvGraphicFramePr>
          <p:cNvPr id="14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02885615"/>
              </p:ext>
            </p:extLst>
          </p:nvPr>
        </p:nvGraphicFramePr>
        <p:xfrm>
          <a:off x="838200" y="115137"/>
          <a:ext cx="10515600" cy="2499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3688409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Content Placeholder 10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171347"/>
            <a:ext cx="5181600" cy="3659894"/>
          </a:xfrm>
        </p:spPr>
      </p:pic>
      <p:pic>
        <p:nvPicPr>
          <p:cNvPr id="14" name="Content Placeholder 10"/>
          <p:cNvPicPr>
            <a:picLocks noGrp="1" noChangeAspect="1"/>
          </p:cNvPicPr>
          <p:nvPr>
            <p:ph sz="half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171347"/>
            <a:ext cx="5181600" cy="3659894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Field-Effect Mobility and Charged-Impurity Concentration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35BFF-6B09-47D1-A783-90194491DAC7}" type="slidenum">
              <a:rPr lang="en-US" altLang="en-US" smtClean="0"/>
              <a:pPr/>
              <a:t>67</a:t>
            </a:fld>
            <a:endParaRPr lang="en-US" altLang="en-US"/>
          </a:p>
        </p:txBody>
      </p:sp>
      <p:sp>
        <p:nvSpPr>
          <p:cNvPr id="3" name="Right Brace 2"/>
          <p:cNvSpPr/>
          <p:nvPr/>
        </p:nvSpPr>
        <p:spPr bwMode="auto">
          <a:xfrm rot="5400000">
            <a:off x="4055445" y="4461846"/>
            <a:ext cx="245709" cy="2717800"/>
          </a:xfrm>
          <a:prstGeom prst="rightBrac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dirty="0">
              <a:latin typeface="Times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804601" y="5967969"/>
            <a:ext cx="7473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MIC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97500" y="1690688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N=25</a:t>
            </a:r>
          </a:p>
        </p:txBody>
      </p:sp>
      <p:sp>
        <p:nvSpPr>
          <p:cNvPr id="11" name="Right Brace 10"/>
          <p:cNvSpPr/>
          <p:nvPr/>
        </p:nvSpPr>
        <p:spPr bwMode="auto">
          <a:xfrm rot="5400000">
            <a:off x="4055445" y="4461847"/>
            <a:ext cx="245709" cy="2717800"/>
          </a:xfrm>
          <a:prstGeom prst="rightBrac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dirty="0">
              <a:latin typeface="Times" panose="020206030504050203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291003" y="5967968"/>
            <a:ext cx="7473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MIC</a:t>
            </a:r>
          </a:p>
        </p:txBody>
      </p:sp>
      <p:sp>
        <p:nvSpPr>
          <p:cNvPr id="13" name="Right Brace 12"/>
          <p:cNvSpPr/>
          <p:nvPr/>
        </p:nvSpPr>
        <p:spPr bwMode="auto">
          <a:xfrm rot="5400000">
            <a:off x="9541847" y="4461846"/>
            <a:ext cx="245709" cy="2717800"/>
          </a:xfrm>
          <a:prstGeom prst="rightBrac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dirty="0">
              <a:latin typeface="Times" panose="02020603050405020304" pitchFamily="18" charset="0"/>
            </a:endParaRPr>
          </a:p>
        </p:txBody>
      </p:sp>
      <p:graphicFrame>
        <p:nvGraphicFramePr>
          <p:cNvPr id="16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02885615"/>
              </p:ext>
            </p:extLst>
          </p:nvPr>
        </p:nvGraphicFramePr>
        <p:xfrm>
          <a:off x="838200" y="115137"/>
          <a:ext cx="10515600" cy="2499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141094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Contact Resistance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F35BFF-6B09-47D1-A783-90194491DAC7}" type="slidenum">
              <a:rPr lang="en-US" altLang="en-US" smtClean="0"/>
              <a:pPr/>
              <a:t>68</a:t>
            </a:fld>
            <a:endParaRPr lang="en-US" altLang="en-US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3178" y="1981200"/>
            <a:ext cx="5825644" cy="4114800"/>
          </a:xfrm>
        </p:spPr>
      </p:pic>
      <p:sp>
        <p:nvSpPr>
          <p:cNvPr id="5" name="Right Brace 4"/>
          <p:cNvSpPr/>
          <p:nvPr/>
        </p:nvSpPr>
        <p:spPr bwMode="auto">
          <a:xfrm rot="5400000">
            <a:off x="6877050" y="4572000"/>
            <a:ext cx="266700" cy="3048000"/>
          </a:xfrm>
          <a:prstGeom prst="rightBrac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latin typeface="Times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591300" y="6229351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MIC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220200" y="3769667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N=25</a:t>
            </a:r>
          </a:p>
        </p:txBody>
      </p:sp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02885615"/>
              </p:ext>
            </p:extLst>
          </p:nvPr>
        </p:nvGraphicFramePr>
        <p:xfrm>
          <a:off x="838200" y="115137"/>
          <a:ext cx="10515600" cy="2499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605672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Mobility and Charged-Impurity Concentration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The mobility and charged-impurity concentration are inversely proportional</a:t>
                </a:r>
              </a:p>
              <a:p>
                <a:endParaRPr lang="en-US" dirty="0"/>
              </a:p>
              <a:p>
                <a:r>
                  <a:rPr lang="en-US" dirty="0"/>
                  <a:t>The relation between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</m:oMath>
                </a14:m>
                <a:r>
                  <a:rPr lang="en-US" dirty="0"/>
                  <a:t> is given as: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den>
                    </m:f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𝑜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The value of the proportionality constant has been evaluated theoretically to be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165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F35BFF-6B09-47D1-A783-90194491DAC7}" type="slidenum">
              <a:rPr lang="en-US" altLang="en-US" smtClean="0"/>
              <a:pPr/>
              <a:t>69</a:t>
            </a:fld>
            <a:endParaRPr lang="en-US" altLang="en-US"/>
          </a:p>
        </p:txBody>
      </p:sp>
      <p:graphicFrame>
        <p:nvGraphicFramePr>
          <p:cNvPr id="5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02885615"/>
              </p:ext>
            </p:extLst>
          </p:nvPr>
        </p:nvGraphicFramePr>
        <p:xfrm>
          <a:off x="838200" y="115137"/>
          <a:ext cx="10515600" cy="2499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925163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Graphene’s Band Structure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194"/>
            <a:ext cx="5181600" cy="3886200"/>
          </a:xfrm>
        </p:spPr>
      </p:pic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058194"/>
            <a:ext cx="5181600" cy="3886200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BFE1-9367-416A-AC6A-89437E0E883F}" type="slidenum">
              <a:rPr lang="en-US" smtClean="0"/>
              <a:t>7</a:t>
            </a:fld>
            <a:endParaRPr lang="en-US"/>
          </a:p>
        </p:txBody>
      </p:sp>
      <p:graphicFrame>
        <p:nvGraphicFramePr>
          <p:cNvPr id="6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5370490"/>
              </p:ext>
            </p:extLst>
          </p:nvPr>
        </p:nvGraphicFramePr>
        <p:xfrm>
          <a:off x="838200" y="115137"/>
          <a:ext cx="10515600" cy="2499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952531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Mobility vs Charged-Impurity Concentration</a:t>
            </a:r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7138" y="1342687"/>
            <a:ext cx="6897724" cy="4868982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4048488" y="2415133"/>
                <a:ext cx="1332352" cy="5211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≅4.24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h𝑛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8488" y="2415133"/>
                <a:ext cx="1332352" cy="52116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/>
          <p:cNvSpPr/>
          <p:nvPr/>
        </p:nvSpPr>
        <p:spPr>
          <a:xfrm>
            <a:off x="838200" y="6211669"/>
            <a:ext cx="105156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dirty="0"/>
              <a:t>M. Darwish, D. Saha, J. Malen, and J. A. Weldon, “A Comparison of the Impact of Metal - Ion Containing and Metal - Ion Free Photoresist Developers on Graphene Field - Effect Transistors,” in </a:t>
            </a:r>
            <a:r>
              <a:rPr lang="en-US" sz="1100" i="1" dirty="0"/>
              <a:t>IEEE Nano</a:t>
            </a:r>
            <a:r>
              <a:rPr lang="en-US" sz="1100" dirty="0"/>
              <a:t>, 2017.</a:t>
            </a: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BFE1-9367-416A-AC6A-89437E0E883F}" type="slidenum">
              <a:rPr lang="en-US" smtClean="0"/>
              <a:t>70</a:t>
            </a:fld>
            <a:endParaRPr lang="en-US"/>
          </a:p>
        </p:txBody>
      </p:sp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02885615"/>
              </p:ext>
            </p:extLst>
          </p:nvPr>
        </p:nvGraphicFramePr>
        <p:xfrm>
          <a:off x="838200" y="115137"/>
          <a:ext cx="10515600" cy="2499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58502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next?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BFE1-9367-416A-AC6A-89437E0E883F}" type="slidenum">
              <a:rPr lang="en-US" smtClean="0"/>
              <a:t>71</a:t>
            </a:fld>
            <a:endParaRPr lang="en-US"/>
          </a:p>
        </p:txBody>
      </p:sp>
      <p:pic>
        <p:nvPicPr>
          <p:cNvPr id="14" name="Content Placeholder 1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69" t="11916" r="22368" b="14129"/>
          <a:stretch/>
        </p:blipFill>
        <p:spPr>
          <a:xfrm>
            <a:off x="3773104" y="1684830"/>
            <a:ext cx="4837496" cy="4777496"/>
          </a:xfrm>
        </p:spPr>
      </p:pic>
      <p:graphicFrame>
        <p:nvGraphicFramePr>
          <p:cNvPr id="15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40812980"/>
              </p:ext>
            </p:extLst>
          </p:nvPr>
        </p:nvGraphicFramePr>
        <p:xfrm>
          <a:off x="838200" y="115137"/>
          <a:ext cx="10515600" cy="2499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29731456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 – Contact Engineering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Co-optimization of electrical and thermal interface contact resistance by alloying can significantly enhance device performance</a:t>
            </a:r>
          </a:p>
          <a:p>
            <a:pPr lvl="1"/>
            <a:r>
              <a:rPr lang="en-US" dirty="0"/>
              <a:t>CSAF films allow rapid evaluation and fine-tuning of contact alloys</a:t>
            </a:r>
          </a:p>
          <a:p>
            <a:pPr lvl="1"/>
            <a:endParaRPr lang="en-US" dirty="0"/>
          </a:p>
          <a:p>
            <a:r>
              <a:rPr lang="en-US" dirty="0"/>
              <a:t>Impact of adhesion layer evaluated using partial-coverage films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0" y="1962101"/>
            <a:ext cx="4572000" cy="4078386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BFE1-9367-416A-AC6A-89437E0E883F}" type="slidenum">
              <a:rPr lang="en-US" smtClean="0"/>
              <a:t>72</a:t>
            </a:fld>
            <a:endParaRPr lang="en-US"/>
          </a:p>
        </p:txBody>
      </p:sp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6115791"/>
              </p:ext>
            </p:extLst>
          </p:nvPr>
        </p:nvGraphicFramePr>
        <p:xfrm>
          <a:off x="838200" y="115137"/>
          <a:ext cx="10515600" cy="2499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470068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 – Graphene leads for 2D materials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2D materials are doped by contacts</a:t>
            </a:r>
          </a:p>
          <a:p>
            <a:endParaRPr lang="en-US" dirty="0"/>
          </a:p>
          <a:p>
            <a:r>
              <a:rPr lang="en-US" dirty="0"/>
              <a:t>Integration of different metals for different device doping type is limiting, if possible</a:t>
            </a:r>
          </a:p>
          <a:p>
            <a:endParaRPr lang="en-US" dirty="0"/>
          </a:p>
          <a:p>
            <a:r>
              <a:rPr lang="en-US" dirty="0"/>
              <a:t>Graphene can act as an intermediate lead between the metal and 2D semiconductor to alleviate contact doping</a:t>
            </a:r>
          </a:p>
          <a:p>
            <a:pPr lvl="1"/>
            <a:r>
              <a:rPr lang="en-US" dirty="0"/>
              <a:t>Can be combined with alloyed metal-graphene contacts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BFE1-9367-416A-AC6A-89437E0E883F}" type="slidenum">
              <a:rPr lang="en-US" smtClean="0"/>
              <a:t>73</a:t>
            </a:fld>
            <a:endParaRPr lang="en-US"/>
          </a:p>
        </p:txBody>
      </p:sp>
      <p:graphicFrame>
        <p:nvGraphicFramePr>
          <p:cNvPr id="7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56644980"/>
              </p:ext>
            </p:extLst>
          </p:nvPr>
        </p:nvGraphicFramePr>
        <p:xfrm>
          <a:off x="838200" y="115137"/>
          <a:ext cx="10515600" cy="2499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48952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 – Oblique diodes using </a:t>
            </a:r>
            <a:r>
              <a:rPr lang="en-US" dirty="0" err="1"/>
              <a:t>hBN</a:t>
            </a:r>
            <a:r>
              <a:rPr lang="en-US" dirty="0"/>
              <a:t>/G/</a:t>
            </a:r>
            <a:r>
              <a:rPr lang="en-US" dirty="0" err="1"/>
              <a:t>hBN</a:t>
            </a:r>
            <a:r>
              <a:rPr lang="en-US" dirty="0"/>
              <a:t> </a:t>
            </a:r>
            <a:r>
              <a:rPr lang="en-US" dirty="0" err="1"/>
              <a:t>heterostructure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Exfoliated graphene between </a:t>
            </a:r>
            <a:r>
              <a:rPr lang="en-US" dirty="0" err="1"/>
              <a:t>hBN</a:t>
            </a:r>
            <a:r>
              <a:rPr lang="en-US" dirty="0"/>
              <a:t> flakes has low scattering</a:t>
            </a:r>
          </a:p>
          <a:p>
            <a:pPr lvl="1"/>
            <a:r>
              <a:rPr lang="en-US" dirty="0"/>
              <a:t>Mean free paths (MFP) for up to a micron at room temperature</a:t>
            </a:r>
          </a:p>
          <a:p>
            <a:pPr lvl="1"/>
            <a:endParaRPr lang="en-US" dirty="0"/>
          </a:p>
          <a:p>
            <a:r>
              <a:rPr lang="en-US" dirty="0"/>
              <a:t>Oblique-incidence diodes fabricated using </a:t>
            </a:r>
            <a:r>
              <a:rPr lang="en-US" dirty="0" err="1"/>
              <a:t>hBN</a:t>
            </a:r>
            <a:r>
              <a:rPr lang="en-US" dirty="0"/>
              <a:t>/G/</a:t>
            </a:r>
            <a:r>
              <a:rPr lang="en-US" dirty="0" err="1"/>
              <a:t>hBN</a:t>
            </a:r>
            <a:r>
              <a:rPr lang="en-US" dirty="0"/>
              <a:t> </a:t>
            </a:r>
            <a:r>
              <a:rPr lang="en-US" dirty="0" err="1"/>
              <a:t>heterostructure</a:t>
            </a:r>
            <a:r>
              <a:rPr lang="en-US" dirty="0"/>
              <a:t> will have reduced scattering and higher asymmetry</a:t>
            </a:r>
          </a:p>
          <a:p>
            <a:endParaRPr lang="en-US" dirty="0"/>
          </a:p>
          <a:p>
            <a:r>
              <a:rPr lang="en-US" dirty="0"/>
              <a:t>The use of edge contacts allows reducing the parasitic contact resistance considerably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BFE1-9367-416A-AC6A-89437E0E883F}" type="slidenum">
              <a:rPr lang="en-US" smtClean="0"/>
              <a:t>74</a:t>
            </a:fld>
            <a:endParaRPr lang="en-US"/>
          </a:p>
        </p:txBody>
      </p:sp>
      <p:graphicFrame>
        <p:nvGraphicFramePr>
          <p:cNvPr id="7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56644980"/>
              </p:ext>
            </p:extLst>
          </p:nvPr>
        </p:nvGraphicFramePr>
        <p:xfrm>
          <a:off x="838200" y="115137"/>
          <a:ext cx="10515600" cy="2499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53454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 – CVD </a:t>
            </a:r>
            <a:r>
              <a:rPr lang="en-US" dirty="0" err="1"/>
              <a:t>hBN</a:t>
            </a:r>
            <a:r>
              <a:rPr lang="en-US" dirty="0"/>
              <a:t> with CVD graphene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hBN</a:t>
            </a:r>
            <a:r>
              <a:rPr lang="en-US" dirty="0"/>
              <a:t> is the optimal substrate for graphene</a:t>
            </a:r>
          </a:p>
          <a:p>
            <a:endParaRPr lang="en-US" dirty="0"/>
          </a:p>
          <a:p>
            <a:r>
              <a:rPr lang="en-US" dirty="0"/>
              <a:t>Combining CVD </a:t>
            </a:r>
            <a:r>
              <a:rPr lang="en-US" dirty="0" err="1"/>
              <a:t>hBN</a:t>
            </a:r>
            <a:r>
              <a:rPr lang="en-US" dirty="0"/>
              <a:t> with CVD graphene enables wafer-level integration of high performance graphene devices</a:t>
            </a:r>
          </a:p>
          <a:p>
            <a:endParaRPr lang="en-US" dirty="0"/>
          </a:p>
          <a:p>
            <a:r>
              <a:rPr lang="en-US" dirty="0"/>
              <a:t>CVD of </a:t>
            </a:r>
            <a:r>
              <a:rPr lang="en-US" dirty="0" err="1"/>
              <a:t>hBN</a:t>
            </a:r>
            <a:r>
              <a:rPr lang="en-US" dirty="0"/>
              <a:t> has been demonstrated, but transfer along with CVD graphene is yet to be explored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BFE1-9367-416A-AC6A-89437E0E883F}" type="slidenum">
              <a:rPr lang="en-US" smtClean="0"/>
              <a:t>75</a:t>
            </a:fld>
            <a:endParaRPr lang="en-US"/>
          </a:p>
        </p:txBody>
      </p:sp>
      <p:graphicFrame>
        <p:nvGraphicFramePr>
          <p:cNvPr id="5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56644980"/>
              </p:ext>
            </p:extLst>
          </p:nvPr>
        </p:nvGraphicFramePr>
        <p:xfrm>
          <a:off x="838200" y="115137"/>
          <a:ext cx="10515600" cy="2499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63602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 (1)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Prof. Jeffrey A. Weldon.</a:t>
            </a:r>
          </a:p>
          <a:p>
            <a:endParaRPr lang="en-US" dirty="0"/>
          </a:p>
          <a:p>
            <a:r>
              <a:rPr lang="en-US" dirty="0"/>
              <a:t>Prof. Larry Pileggi</a:t>
            </a:r>
          </a:p>
          <a:p>
            <a:endParaRPr lang="en-US" dirty="0"/>
          </a:p>
          <a:p>
            <a:r>
              <a:rPr lang="en-US" dirty="0"/>
              <a:t>Prof. Randall Feenstra</a:t>
            </a:r>
          </a:p>
          <a:p>
            <a:endParaRPr lang="en-US" dirty="0"/>
          </a:p>
          <a:p>
            <a:r>
              <a:rPr lang="en-US" dirty="0"/>
              <a:t>Prof. Eric Pop (Stanford University)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BFE1-9367-416A-AC6A-89437E0E883F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74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 (1)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Prof. Andrew Gellman</a:t>
            </a:r>
          </a:p>
          <a:p>
            <a:endParaRPr lang="en-US" dirty="0"/>
          </a:p>
          <a:p>
            <a:r>
              <a:rPr lang="en-US" dirty="0"/>
              <a:t>Prof. Jonathan </a:t>
            </a:r>
            <a:r>
              <a:rPr lang="en-US" dirty="0" err="1"/>
              <a:t>Malen</a:t>
            </a:r>
            <a:endParaRPr lang="en-US" dirty="0"/>
          </a:p>
          <a:p>
            <a:endParaRPr lang="en-US" dirty="0"/>
          </a:p>
          <a:p>
            <a:r>
              <a:rPr lang="en-US" dirty="0"/>
              <a:t>Prof. Ben Hunt</a:t>
            </a:r>
          </a:p>
          <a:p>
            <a:endParaRPr lang="en-US" dirty="0"/>
          </a:p>
          <a:p>
            <a:r>
              <a:rPr lang="en-US" dirty="0"/>
              <a:t>Prof. </a:t>
            </a:r>
            <a:r>
              <a:rPr lang="en-US" dirty="0" err="1"/>
              <a:t>Tzahi</a:t>
            </a:r>
            <a:r>
              <a:rPr lang="en-US" dirty="0"/>
              <a:t> Cohen-</a:t>
            </a:r>
            <a:r>
              <a:rPr lang="en-US" dirty="0" err="1"/>
              <a:t>Karni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BFE1-9367-416A-AC6A-89437E0E883F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674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Acknowledgments (2)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/>
              <a:t>Dr</a:t>
            </a:r>
            <a:r>
              <a:rPr lang="en-US" dirty="0"/>
              <a:t> Mohamed Abdelmoula</a:t>
            </a:r>
          </a:p>
          <a:p>
            <a:endParaRPr lang="en-US" dirty="0"/>
          </a:p>
          <a:p>
            <a:r>
              <a:rPr lang="en-US" dirty="0" err="1"/>
              <a:t>Dr</a:t>
            </a:r>
            <a:r>
              <a:rPr lang="en-US" dirty="0"/>
              <a:t> </a:t>
            </a:r>
            <a:r>
              <a:rPr lang="en-US" dirty="0" err="1"/>
              <a:t>Doron</a:t>
            </a:r>
            <a:r>
              <a:rPr lang="en-US" dirty="0"/>
              <a:t> </a:t>
            </a:r>
            <a:r>
              <a:rPr lang="en-US" dirty="0" err="1"/>
              <a:t>Naveh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Dr</a:t>
            </a:r>
            <a:r>
              <a:rPr lang="en-US" dirty="0"/>
              <a:t> Mathew </a:t>
            </a:r>
            <a:r>
              <a:rPr lang="en-US" dirty="0" err="1"/>
              <a:t>Moneck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Nanofab</a:t>
            </a:r>
            <a:r>
              <a:rPr lang="en-US" dirty="0"/>
              <a:t> Staff: Mark </a:t>
            </a:r>
            <a:r>
              <a:rPr lang="en-US" dirty="0" err="1"/>
              <a:t>Weiler</a:t>
            </a:r>
            <a:r>
              <a:rPr lang="en-US" dirty="0"/>
              <a:t>, Norman </a:t>
            </a:r>
            <a:r>
              <a:rPr lang="en-US" dirty="0" err="1"/>
              <a:t>Gottron</a:t>
            </a:r>
            <a:r>
              <a:rPr lang="en-US" dirty="0"/>
              <a:t>, Mason </a:t>
            </a:r>
            <a:r>
              <a:rPr lang="en-US" dirty="0" err="1"/>
              <a:t>Risley</a:t>
            </a:r>
            <a:r>
              <a:rPr lang="en-US" dirty="0"/>
              <a:t>, James </a:t>
            </a:r>
            <a:r>
              <a:rPr lang="en-US" dirty="0" err="1"/>
              <a:t>Rosvanis</a:t>
            </a:r>
            <a:endParaRPr lang="en-US" dirty="0"/>
          </a:p>
          <a:p>
            <a:endParaRPr lang="en-US" dirty="0"/>
          </a:p>
          <a:p>
            <a:r>
              <a:rPr lang="en-US" dirty="0"/>
              <a:t>Ex. </a:t>
            </a:r>
            <a:r>
              <a:rPr lang="en-US" dirty="0" err="1"/>
              <a:t>Nanofab</a:t>
            </a:r>
            <a:r>
              <a:rPr lang="en-US" dirty="0"/>
              <a:t> Staff: Carsen Kline and Chris Bowman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BFE1-9367-416A-AC6A-89437E0E883F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650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Acknowledgments (3)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Prof. Jelena </a:t>
            </a:r>
            <a:r>
              <a:rPr lang="en-US" dirty="0" err="1"/>
              <a:t>Kovačević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Dipanjan</a:t>
            </a:r>
            <a:r>
              <a:rPr lang="en-US" dirty="0"/>
              <a:t> </a:t>
            </a:r>
            <a:r>
              <a:rPr lang="en-US" dirty="0" err="1"/>
              <a:t>Saha</a:t>
            </a:r>
            <a:endParaRPr lang="en-US" dirty="0"/>
          </a:p>
          <a:p>
            <a:r>
              <a:rPr lang="en-US" dirty="0"/>
              <a:t>Ning Wang (Stanford University)</a:t>
            </a:r>
          </a:p>
          <a:p>
            <a:endParaRPr lang="en-US" dirty="0"/>
          </a:p>
          <a:p>
            <a:r>
              <a:rPr lang="en-US" dirty="0" err="1"/>
              <a:t>Dr</a:t>
            </a:r>
            <a:r>
              <a:rPr lang="en-US" dirty="0"/>
              <a:t> Sergio de la Barrera</a:t>
            </a:r>
          </a:p>
          <a:p>
            <a:endParaRPr lang="en-US" dirty="0"/>
          </a:p>
          <a:p>
            <a:r>
              <a:rPr lang="en-US" dirty="0" err="1"/>
              <a:t>Devashish</a:t>
            </a:r>
            <a:r>
              <a:rPr lang="en-US" dirty="0"/>
              <a:t> </a:t>
            </a:r>
            <a:r>
              <a:rPr lang="en-US" dirty="0" err="1"/>
              <a:t>Goplan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Xiaoxiao</a:t>
            </a:r>
            <a:r>
              <a:rPr lang="en-US" dirty="0"/>
              <a:t> Yu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BFE1-9367-416A-AC6A-89437E0E883F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390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Graphene’s dispersion relation – High Symmetry Points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194"/>
            <a:ext cx="5181600" cy="3886200"/>
          </a:xfrm>
        </p:spPr>
      </p:pic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058194"/>
            <a:ext cx="5181600" cy="3886200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BFE1-9367-416A-AC6A-89437E0E883F}" type="slidenum">
              <a:rPr lang="en-US" smtClean="0"/>
              <a:t>8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523999" y="3771900"/>
            <a:ext cx="3996905" cy="328613"/>
          </a:xfrm>
          <a:prstGeom prst="rect">
            <a:avLst/>
          </a:prstGeom>
          <a:solidFill>
            <a:schemeClr val="accent4">
              <a:lumMod val="60000"/>
              <a:lumOff val="40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1092200" y="4100513"/>
            <a:ext cx="1041400" cy="80168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-6350" y="4902200"/>
            <a:ext cx="13843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Most device operate in this range</a:t>
            </a:r>
          </a:p>
        </p:txBody>
      </p:sp>
      <p:graphicFrame>
        <p:nvGraphicFramePr>
          <p:cNvPr id="11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5370490"/>
              </p:ext>
            </p:extLst>
          </p:nvPr>
        </p:nvGraphicFramePr>
        <p:xfrm>
          <a:off x="838200" y="115137"/>
          <a:ext cx="10515600" cy="2499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577508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Acknowledgments (4)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David Bromberg, Tom Jackson, Jeff </a:t>
            </a:r>
            <a:r>
              <a:rPr lang="en-US" dirty="0" err="1"/>
              <a:t>Zayas</a:t>
            </a:r>
            <a:r>
              <a:rPr lang="en-US" dirty="0"/>
              <a:t>, Sean Yen, Omer Ozdemir, </a:t>
            </a:r>
            <a:r>
              <a:rPr lang="en-US" dirty="0" err="1"/>
              <a:t>Yunlu</a:t>
            </a:r>
            <a:r>
              <a:rPr lang="en-US" dirty="0"/>
              <a:t> Li, </a:t>
            </a:r>
            <a:r>
              <a:rPr lang="en-US" dirty="0" err="1"/>
              <a:t>Isen</a:t>
            </a:r>
            <a:r>
              <a:rPr lang="en-US" dirty="0"/>
              <a:t> </a:t>
            </a:r>
            <a:r>
              <a:rPr lang="en-US" dirty="0" err="1"/>
              <a:t>Ozalp</a:t>
            </a:r>
            <a:r>
              <a:rPr lang="en-US" dirty="0"/>
              <a:t>, </a:t>
            </a:r>
            <a:r>
              <a:rPr lang="en-US" dirty="0" err="1"/>
              <a:t>Yunus</a:t>
            </a:r>
            <a:r>
              <a:rPr lang="en-US" dirty="0"/>
              <a:t> </a:t>
            </a:r>
            <a:r>
              <a:rPr lang="en-US" dirty="0" err="1"/>
              <a:t>Kesim</a:t>
            </a:r>
            <a:r>
              <a:rPr lang="en-US" dirty="0"/>
              <a:t>, </a:t>
            </a:r>
            <a:r>
              <a:rPr lang="en-US" dirty="0" err="1"/>
              <a:t>Sungho</a:t>
            </a:r>
            <a:r>
              <a:rPr lang="en-US" dirty="0"/>
              <a:t> Kim, Nail </a:t>
            </a:r>
            <a:r>
              <a:rPr lang="en-US" dirty="0" err="1"/>
              <a:t>Etkin</a:t>
            </a:r>
            <a:r>
              <a:rPr lang="en-US" dirty="0"/>
              <a:t> “LL” Can </a:t>
            </a:r>
            <a:r>
              <a:rPr lang="en-US" dirty="0" err="1"/>
              <a:t>Akkaya</a:t>
            </a:r>
            <a:r>
              <a:rPr lang="en-US" dirty="0"/>
              <a:t>, </a:t>
            </a:r>
            <a:r>
              <a:rPr lang="en-US" dirty="0" err="1"/>
              <a:t>Burac</a:t>
            </a:r>
            <a:r>
              <a:rPr lang="en-US" dirty="0"/>
              <a:t> </a:t>
            </a:r>
            <a:r>
              <a:rPr lang="en-US" dirty="0" err="1"/>
              <a:t>Erbagci</a:t>
            </a:r>
            <a:r>
              <a:rPr lang="en-US" dirty="0"/>
              <a:t>, Luca Colombo, Mats </a:t>
            </a:r>
            <a:r>
              <a:rPr lang="en-US" dirty="0" err="1"/>
              <a:t>Forssell</a:t>
            </a:r>
            <a:r>
              <a:rPr lang="en-US" dirty="0"/>
              <a:t>, </a:t>
            </a:r>
            <a:r>
              <a:rPr lang="en-US" dirty="0" err="1"/>
              <a:t>MaryBeth</a:t>
            </a:r>
            <a:r>
              <a:rPr lang="en-US" dirty="0"/>
              <a:t> </a:t>
            </a:r>
            <a:r>
              <a:rPr lang="en-US" dirty="0" err="1"/>
              <a:t>Galanko</a:t>
            </a:r>
            <a:r>
              <a:rPr lang="en-US" dirty="0"/>
              <a:t>, Ashwati Krishnan, Andrew Ong, Cheng-Ming Chow, Ekin Sumbul, Ahmed Abdelgawad, Usama </a:t>
            </a:r>
            <a:r>
              <a:rPr lang="en-US" dirty="0" err="1"/>
              <a:t>Zaghloul</a:t>
            </a:r>
            <a:r>
              <a:rPr lang="en-US" dirty="0"/>
              <a:t>, Ahmed Khairi, Ahmed Hussein, </a:t>
            </a:r>
            <a:r>
              <a:rPr lang="en-US" dirty="0" err="1"/>
              <a:t>Mazen</a:t>
            </a:r>
            <a:r>
              <a:rPr lang="en-US" dirty="0"/>
              <a:t> </a:t>
            </a:r>
            <a:r>
              <a:rPr lang="en-US" dirty="0" err="1"/>
              <a:t>Soleiman</a:t>
            </a:r>
            <a:r>
              <a:rPr lang="en-US" dirty="0"/>
              <a:t>, Mohamed Mahmoud, Khaled El-Galaind, Ahmed Hefny and Waleed Ammar</a:t>
            </a:r>
          </a:p>
          <a:p>
            <a:endParaRPr lang="en-US" dirty="0"/>
          </a:p>
          <a:p>
            <a:r>
              <a:rPr lang="en-US" dirty="0" err="1"/>
              <a:t>Dr</a:t>
            </a:r>
            <a:r>
              <a:rPr lang="en-US" dirty="0"/>
              <a:t> Amani </a:t>
            </a:r>
            <a:r>
              <a:rPr lang="en-US" dirty="0" err="1"/>
              <a:t>Attia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Dr</a:t>
            </a:r>
            <a:r>
              <a:rPr lang="en-US" dirty="0"/>
              <a:t> Ashraf Taha</a:t>
            </a:r>
          </a:p>
          <a:p>
            <a:endParaRPr lang="en-US" dirty="0"/>
          </a:p>
          <a:p>
            <a:r>
              <a:rPr lang="en-US" dirty="0"/>
              <a:t>This work was supported in part by Systems on Nanoscale Information </a:t>
            </a:r>
            <a:r>
              <a:rPr lang="en-US" dirty="0" err="1"/>
              <a:t>fabriCs</a:t>
            </a:r>
            <a:r>
              <a:rPr lang="en-US" dirty="0"/>
              <a:t> (SONIC), one of the six SRC </a:t>
            </a:r>
            <a:r>
              <a:rPr lang="en-US" dirty="0" err="1"/>
              <a:t>STARnet</a:t>
            </a:r>
            <a:r>
              <a:rPr lang="en-US" dirty="0"/>
              <a:t> Centers, sponsored by MARCO and DARPA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BFE1-9367-416A-AC6A-89437E0E883F}" type="slidenum">
              <a:rPr lang="en-US" smtClean="0"/>
              <a:t>80</a:t>
            </a:fld>
            <a:endParaRPr lang="en-US" dirty="0"/>
          </a:p>
        </p:txBody>
      </p:sp>
      <p:pic>
        <p:nvPicPr>
          <p:cNvPr id="5" name="Picture 20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3468" y="6096345"/>
            <a:ext cx="618251" cy="761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9" descr="SONIC_logo.ep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5379" y="6158084"/>
            <a:ext cx="890758" cy="3608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41899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Acknowledgments (5)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My Father, </a:t>
            </a:r>
            <a:r>
              <a:rPr lang="en-US" i="1" dirty="0"/>
              <a:t>Omar </a:t>
            </a:r>
            <a:r>
              <a:rPr lang="en-US" i="1" dirty="0" smtClean="0"/>
              <a:t>Abdulaziz</a:t>
            </a:r>
            <a:endParaRPr lang="en-US" i="1" dirty="0"/>
          </a:p>
          <a:p>
            <a:endParaRPr lang="en-US" dirty="0"/>
          </a:p>
          <a:p>
            <a:r>
              <a:rPr lang="en-US" dirty="0"/>
              <a:t>My Mother, </a:t>
            </a:r>
            <a:r>
              <a:rPr lang="en-US" i="1" dirty="0"/>
              <a:t>Mariam</a:t>
            </a:r>
          </a:p>
          <a:p>
            <a:endParaRPr lang="en-US" dirty="0"/>
          </a:p>
          <a:p>
            <a:r>
              <a:rPr lang="en-US" dirty="0"/>
              <a:t>My Sister, </a:t>
            </a:r>
            <a:r>
              <a:rPr lang="en-US" i="1" dirty="0" err="1"/>
              <a:t>Mennatullah</a:t>
            </a:r>
            <a:endParaRPr lang="en-US" i="1" dirty="0"/>
          </a:p>
          <a:p>
            <a:endParaRPr lang="en-US" dirty="0"/>
          </a:p>
          <a:p>
            <a:r>
              <a:rPr lang="en-US" dirty="0"/>
              <a:t>My Son, </a:t>
            </a:r>
            <a:r>
              <a:rPr lang="en-US" i="1" dirty="0"/>
              <a:t>Bilal</a:t>
            </a:r>
          </a:p>
          <a:p>
            <a:endParaRPr lang="en-US" dirty="0"/>
          </a:p>
          <a:p>
            <a:r>
              <a:rPr lang="en-US" dirty="0"/>
              <a:t>My Wife and support, </a:t>
            </a:r>
            <a:r>
              <a:rPr lang="en-US" i="1" dirty="0"/>
              <a:t>Mai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BFE1-9367-416A-AC6A-89437E0E883F}" type="slidenum">
              <a:rPr lang="en-US" smtClean="0"/>
              <a:t>81</a:t>
            </a:fld>
            <a:endParaRPr lang="en-US"/>
          </a:p>
        </p:txBody>
      </p:sp>
      <p:pic>
        <p:nvPicPr>
          <p:cNvPr id="1028" name="Picture 4" descr="Image may contain: 3 people, people smiling, outdoor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79" t="24597" r="17752"/>
          <a:stretch/>
        </p:blipFill>
        <p:spPr bwMode="auto">
          <a:xfrm>
            <a:off x="6096000" y="1825625"/>
            <a:ext cx="4777607" cy="4120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4796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pic>
        <p:nvPicPr>
          <p:cNvPr id="7" name="Content Placeholder 6" descr="Hmmm...I'm not too sure about all this!'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2364" y="1962659"/>
            <a:ext cx="5887272" cy="4077269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BFE1-9367-416A-AC6A-89437E0E883F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709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Fabrication Steps (1): </a:t>
            </a:r>
            <a:br>
              <a:rPr lang="en-US" dirty="0"/>
            </a:br>
            <a:r>
              <a:rPr lang="en-US" dirty="0"/>
              <a:t>Contact photolithography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BFE1-9367-416A-AC6A-89437E0E883F}" type="slidenum">
              <a:rPr lang="en-US" smtClean="0"/>
              <a:t>83</a:t>
            </a:fld>
            <a:endParaRPr lang="en-US"/>
          </a:p>
        </p:txBody>
      </p:sp>
      <p:graphicFrame>
        <p:nvGraphicFramePr>
          <p:cNvPr id="5" name="Content Placeholder 3"/>
          <p:cNvGraphicFramePr>
            <a:graphicFrameLocks/>
          </p:cNvGraphicFramePr>
          <p:nvPr>
            <p:extLst/>
          </p:nvPr>
        </p:nvGraphicFramePr>
        <p:xfrm>
          <a:off x="838200" y="115137"/>
          <a:ext cx="10515600" cy="2499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6" name="Content Placeholder 15"/>
          <p:cNvPicPr>
            <a:picLocks noGrp="1" noChangeAspect="1"/>
          </p:cNvPicPr>
          <p:nvPr>
            <p:ph sz="half" idx="1"/>
          </p:nvPr>
        </p:nvPicPr>
        <p:blipFill>
          <a:blip r:embed="rId7"/>
          <a:stretch>
            <a:fillRect/>
          </a:stretch>
        </p:blipFill>
        <p:spPr>
          <a:xfrm>
            <a:off x="1016000" y="3238681"/>
            <a:ext cx="4826000" cy="1525225"/>
          </a:xfrm>
          <a:prstGeom prst="rect">
            <a:avLst/>
          </a:prstGeom>
        </p:spPr>
      </p:pic>
      <p:pic>
        <p:nvPicPr>
          <p:cNvPr id="17" name="Content Placeholder 16"/>
          <p:cNvPicPr>
            <a:picLocks noGrp="1" noChangeAspect="1"/>
          </p:cNvPicPr>
          <p:nvPr>
            <p:ph sz="half" idx="2"/>
          </p:nvPr>
        </p:nvPicPr>
        <p:blipFill>
          <a:blip r:embed="rId8"/>
          <a:stretch>
            <a:fillRect/>
          </a:stretch>
        </p:blipFill>
        <p:spPr>
          <a:xfrm>
            <a:off x="6350000" y="3238681"/>
            <a:ext cx="4826000" cy="1525225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016000" y="5332837"/>
            <a:ext cx="4825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(a) Positive photoresist (S1805) and lift-off layer (LOR3A) spin and bake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350000" y="5332836"/>
            <a:ext cx="4825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(b) Exposure and development in CD26 (TMAH-based MIF developer prevents graphene doping)</a:t>
            </a:r>
          </a:p>
        </p:txBody>
      </p:sp>
    </p:spTree>
    <p:extLst>
      <p:ext uri="{BB962C8B-B14F-4D97-AF65-F5344CB8AC3E}">
        <p14:creationId xmlns:p14="http://schemas.microsoft.com/office/powerpoint/2010/main" val="1524766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Fabrication Steps (1): </a:t>
            </a:r>
            <a:br>
              <a:rPr lang="en-US" dirty="0"/>
            </a:br>
            <a:r>
              <a:rPr lang="en-US" dirty="0"/>
              <a:t>Contact photolithography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6414" y="1825625"/>
            <a:ext cx="5439172" cy="4351338"/>
          </a:xfr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BFE1-9367-416A-AC6A-89437E0E883F}" type="slidenum">
              <a:rPr lang="en-US" smtClean="0"/>
              <a:t>84</a:t>
            </a:fld>
            <a:endParaRPr lang="en-US"/>
          </a:p>
        </p:txBody>
      </p:sp>
      <p:graphicFrame>
        <p:nvGraphicFramePr>
          <p:cNvPr id="5" name="Content Placeholder 3"/>
          <p:cNvGraphicFramePr>
            <a:graphicFrameLocks/>
          </p:cNvGraphicFramePr>
          <p:nvPr>
            <p:extLst/>
          </p:nvPr>
        </p:nvGraphicFramePr>
        <p:xfrm>
          <a:off x="838200" y="115137"/>
          <a:ext cx="10515600" cy="2499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327221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Fabrication Steps (2): </a:t>
            </a:r>
            <a:br>
              <a:rPr lang="en-US" dirty="0"/>
            </a:br>
            <a:r>
              <a:rPr lang="en-US" dirty="0"/>
              <a:t>Contact deposition and lift-off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BFE1-9367-416A-AC6A-89437E0E883F}" type="slidenum">
              <a:rPr lang="en-US" smtClean="0"/>
              <a:t>85</a:t>
            </a:fld>
            <a:endParaRPr lang="en-US"/>
          </a:p>
        </p:txBody>
      </p:sp>
      <p:graphicFrame>
        <p:nvGraphicFramePr>
          <p:cNvPr id="5" name="Content Placeholder 3"/>
          <p:cNvGraphicFramePr>
            <a:graphicFrameLocks/>
          </p:cNvGraphicFramePr>
          <p:nvPr>
            <p:extLst/>
          </p:nvPr>
        </p:nvGraphicFramePr>
        <p:xfrm>
          <a:off x="838200" y="115137"/>
          <a:ext cx="10515600" cy="2499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2" name="Content Placeholder 11"/>
          <p:cNvPicPr>
            <a:picLocks noGrp="1" noChangeAspect="1"/>
          </p:cNvPicPr>
          <p:nvPr>
            <p:ph sz="half" idx="1"/>
          </p:nvPr>
        </p:nvPicPr>
        <p:blipFill>
          <a:blip r:embed="rId7"/>
          <a:stretch>
            <a:fillRect/>
          </a:stretch>
        </p:blipFill>
        <p:spPr>
          <a:xfrm>
            <a:off x="1016000" y="3168969"/>
            <a:ext cx="4826000" cy="1664650"/>
          </a:xfrm>
          <a:prstGeom prst="rect">
            <a:avLst/>
          </a:prstGeom>
        </p:spPr>
      </p:pic>
      <p:pic>
        <p:nvPicPr>
          <p:cNvPr id="14" name="Content Placeholder 13"/>
          <p:cNvPicPr>
            <a:picLocks noGrp="1" noChangeAspect="1"/>
          </p:cNvPicPr>
          <p:nvPr>
            <p:ph sz="half" idx="2"/>
          </p:nvPr>
        </p:nvPicPr>
        <p:blipFill>
          <a:blip r:embed="rId8"/>
          <a:stretch>
            <a:fillRect/>
          </a:stretch>
        </p:blipFill>
        <p:spPr>
          <a:xfrm>
            <a:off x="6350000" y="3238681"/>
            <a:ext cx="4826000" cy="1525225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16000" y="5332837"/>
            <a:ext cx="4825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(a) Evaporation of contact metal stack (</a:t>
            </a:r>
            <a:r>
              <a:rPr lang="en-US" dirty="0" err="1"/>
              <a:t>Ti</a:t>
            </a:r>
            <a:r>
              <a:rPr lang="en-US" dirty="0"/>
              <a:t>/</a:t>
            </a:r>
            <a:r>
              <a:rPr lang="en-US" dirty="0" err="1"/>
              <a:t>Pd</a:t>
            </a:r>
            <a:r>
              <a:rPr lang="en-US" dirty="0"/>
              <a:t> 1.5/40 nm at a rate &lt; 0.3 Å/sec)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350000" y="5332836"/>
            <a:ext cx="4825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(b) Lift-off in a dedicated </a:t>
            </a:r>
            <a:r>
              <a:rPr lang="en-US" dirty="0" err="1"/>
              <a:t>Microposit</a:t>
            </a:r>
            <a:r>
              <a:rPr lang="en-US" dirty="0"/>
              <a:t> 1165 remover at 70 °C to prevent contamination</a:t>
            </a:r>
          </a:p>
        </p:txBody>
      </p:sp>
    </p:spTree>
    <p:extLst>
      <p:ext uri="{BB962C8B-B14F-4D97-AF65-F5344CB8AC3E}">
        <p14:creationId xmlns:p14="http://schemas.microsoft.com/office/powerpoint/2010/main" val="984625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Fabrication Steps (2): </a:t>
            </a:r>
            <a:br>
              <a:rPr lang="en-US" dirty="0"/>
            </a:br>
            <a:r>
              <a:rPr lang="en-US" dirty="0"/>
              <a:t>Contact deposition and lift-off</a:t>
            </a:r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6414" y="1825625"/>
            <a:ext cx="5439172" cy="4351338"/>
          </a:xfr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BFE1-9367-416A-AC6A-89437E0E883F}" type="slidenum">
              <a:rPr lang="en-US" smtClean="0"/>
              <a:t>86</a:t>
            </a:fld>
            <a:endParaRPr lang="en-US"/>
          </a:p>
        </p:txBody>
      </p:sp>
      <p:graphicFrame>
        <p:nvGraphicFramePr>
          <p:cNvPr id="5" name="Content Placeholder 3"/>
          <p:cNvGraphicFramePr>
            <a:graphicFrameLocks/>
          </p:cNvGraphicFramePr>
          <p:nvPr>
            <p:extLst/>
          </p:nvPr>
        </p:nvGraphicFramePr>
        <p:xfrm>
          <a:off x="838200" y="115137"/>
          <a:ext cx="10515600" cy="2499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072311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Fabrication Steps (3): </a:t>
            </a:r>
            <a:br>
              <a:rPr lang="en-US" dirty="0"/>
            </a:br>
            <a:r>
              <a:rPr lang="en-US" dirty="0"/>
              <a:t>Channel Etch Mask Photolithography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BFE1-9367-416A-AC6A-89437E0E883F}" type="slidenum">
              <a:rPr lang="en-US" smtClean="0"/>
              <a:t>87</a:t>
            </a:fld>
            <a:endParaRPr lang="en-US"/>
          </a:p>
        </p:txBody>
      </p:sp>
      <p:graphicFrame>
        <p:nvGraphicFramePr>
          <p:cNvPr id="5" name="Content Placeholder 3"/>
          <p:cNvGraphicFramePr>
            <a:graphicFrameLocks/>
          </p:cNvGraphicFramePr>
          <p:nvPr>
            <p:extLst/>
          </p:nvPr>
        </p:nvGraphicFramePr>
        <p:xfrm>
          <a:off x="838200" y="115137"/>
          <a:ext cx="10515600" cy="2499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7"/>
          <a:stretch>
            <a:fillRect/>
          </a:stretch>
        </p:blipFill>
        <p:spPr>
          <a:xfrm>
            <a:off x="1016000" y="3120381"/>
            <a:ext cx="4826000" cy="1761825"/>
          </a:xfrm>
          <a:prstGeom prst="rect">
            <a:avLst/>
          </a:prstGeom>
        </p:spPr>
      </p:pic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8"/>
          <a:stretch>
            <a:fillRect/>
          </a:stretch>
        </p:blipFill>
        <p:spPr>
          <a:xfrm>
            <a:off x="6350000" y="3118269"/>
            <a:ext cx="4826000" cy="176605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16000" y="5332837"/>
            <a:ext cx="4825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(a) Positive photoresist (S1805) and lift-off layer (LOR3A) spin and bake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350000" y="5332836"/>
            <a:ext cx="4825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(b) Exposure and development in CD26 (TMAH-based MIF developer prevents graphene doping)</a:t>
            </a:r>
          </a:p>
        </p:txBody>
      </p:sp>
    </p:spTree>
    <p:extLst>
      <p:ext uri="{BB962C8B-B14F-4D97-AF65-F5344CB8AC3E}">
        <p14:creationId xmlns:p14="http://schemas.microsoft.com/office/powerpoint/2010/main" val="2228330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Fabrication Steps (4): </a:t>
            </a:r>
            <a:br>
              <a:rPr lang="en-US" dirty="0"/>
            </a:br>
            <a:r>
              <a:rPr lang="en-US" dirty="0"/>
              <a:t>Channel Definition using RIE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BFE1-9367-416A-AC6A-89437E0E883F}" type="slidenum">
              <a:rPr lang="en-US" smtClean="0"/>
              <a:t>88</a:t>
            </a:fld>
            <a:endParaRPr lang="en-US"/>
          </a:p>
        </p:txBody>
      </p:sp>
      <p:graphicFrame>
        <p:nvGraphicFramePr>
          <p:cNvPr id="5" name="Content Placeholder 3"/>
          <p:cNvGraphicFramePr>
            <a:graphicFrameLocks/>
          </p:cNvGraphicFramePr>
          <p:nvPr>
            <p:extLst/>
          </p:nvPr>
        </p:nvGraphicFramePr>
        <p:xfrm>
          <a:off x="838200" y="115137"/>
          <a:ext cx="10515600" cy="2499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9" name="Content Placeholder 8"/>
          <p:cNvPicPr>
            <a:picLocks noGrp="1" noChangeAspect="1"/>
          </p:cNvPicPr>
          <p:nvPr>
            <p:ph sz="half" idx="1"/>
          </p:nvPr>
        </p:nvPicPr>
        <p:blipFill>
          <a:blip r:embed="rId7"/>
          <a:stretch>
            <a:fillRect/>
          </a:stretch>
        </p:blipFill>
        <p:spPr>
          <a:xfrm>
            <a:off x="1016000" y="3004194"/>
            <a:ext cx="4826000" cy="1994200"/>
          </a:xfrm>
          <a:prstGeom prst="rect">
            <a:avLst/>
          </a:prstGeom>
        </p:spPr>
      </p:pic>
      <p:pic>
        <p:nvPicPr>
          <p:cNvPr id="11" name="Content Placeholder 10"/>
          <p:cNvPicPr>
            <a:picLocks noGrp="1" noChangeAspect="1"/>
          </p:cNvPicPr>
          <p:nvPr>
            <p:ph sz="half" idx="2"/>
          </p:nvPr>
        </p:nvPicPr>
        <p:blipFill>
          <a:blip r:embed="rId8"/>
          <a:stretch>
            <a:fillRect/>
          </a:stretch>
        </p:blipFill>
        <p:spPr>
          <a:xfrm>
            <a:off x="6350000" y="3482983"/>
            <a:ext cx="4826000" cy="152522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016000" y="5332837"/>
            <a:ext cx="4825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(a) Etch the exposed graphene in O</a:t>
            </a:r>
            <a:r>
              <a:rPr lang="en-US" baseline="-25000" dirty="0"/>
              <a:t>2</a:t>
            </a:r>
            <a:r>
              <a:rPr lang="en-US" dirty="0"/>
              <a:t> plasma (20 W for 1 minute at 10 </a:t>
            </a:r>
            <a:r>
              <a:rPr lang="en-US" dirty="0" err="1"/>
              <a:t>mTorr</a:t>
            </a:r>
            <a:r>
              <a:rPr lang="en-US" dirty="0"/>
              <a:t>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350000" y="5332836"/>
            <a:ext cx="4825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(b) Etch mask removal in a dedicated </a:t>
            </a:r>
            <a:r>
              <a:rPr lang="en-US" dirty="0" err="1"/>
              <a:t>Microposit</a:t>
            </a:r>
            <a:r>
              <a:rPr lang="en-US" dirty="0"/>
              <a:t> 1165 remover at 70 °C to prevent contamination</a:t>
            </a:r>
          </a:p>
        </p:txBody>
      </p:sp>
    </p:spTree>
    <p:extLst>
      <p:ext uri="{BB962C8B-B14F-4D97-AF65-F5344CB8AC3E}">
        <p14:creationId xmlns:p14="http://schemas.microsoft.com/office/powerpoint/2010/main" val="3556810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Fabrication Steps (3): </a:t>
            </a:r>
            <a:br>
              <a:rPr lang="en-US" dirty="0"/>
            </a:br>
            <a:r>
              <a:rPr lang="en-US" dirty="0"/>
              <a:t>Channel Etch Mask Photolithography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BFE1-9367-416A-AC6A-89437E0E883F}" type="slidenum">
              <a:rPr lang="en-US" smtClean="0"/>
              <a:t>89</a:t>
            </a:fld>
            <a:endParaRPr lang="en-US"/>
          </a:p>
        </p:txBody>
      </p:sp>
      <p:graphicFrame>
        <p:nvGraphicFramePr>
          <p:cNvPr id="5" name="Content Placeholder 3"/>
          <p:cNvGraphicFramePr>
            <a:graphicFrameLocks/>
          </p:cNvGraphicFramePr>
          <p:nvPr>
            <p:extLst/>
          </p:nvPr>
        </p:nvGraphicFramePr>
        <p:xfrm>
          <a:off x="838200" y="115137"/>
          <a:ext cx="10515600" cy="2499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6" name="Content Placeholder 15"/>
          <p:cNvPicPr>
            <a:picLocks noGrp="1" noChangeAspect="1"/>
          </p:cNvPicPr>
          <p:nvPr>
            <p:ph idx="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6414" y="1825625"/>
            <a:ext cx="5439172" cy="4351338"/>
          </a:xfrm>
        </p:spPr>
      </p:pic>
    </p:spTree>
    <p:extLst>
      <p:ext uri="{BB962C8B-B14F-4D97-AF65-F5344CB8AC3E}">
        <p14:creationId xmlns:p14="http://schemas.microsoft.com/office/powerpoint/2010/main" val="1039563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special about the Dirac points?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BFE1-9367-416A-AC6A-89437E0E883F}" type="slidenum">
              <a:rPr lang="en-US" smtClean="0"/>
              <a:t>9</a:t>
            </a:fld>
            <a:endParaRPr lang="en-US"/>
          </a:p>
        </p:txBody>
      </p:sp>
      <p:pic>
        <p:nvPicPr>
          <p:cNvPr id="15" name="Content Placeholder 14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4913" y="2457479"/>
            <a:ext cx="2868174" cy="3087630"/>
          </a:xfrm>
        </p:spPr>
      </p:pic>
      <p:pic>
        <p:nvPicPr>
          <p:cNvPr id="18" name="Content Placeholder 17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058194"/>
            <a:ext cx="5181600" cy="3886200"/>
          </a:xfrm>
        </p:spPr>
      </p:pic>
      <p:graphicFrame>
        <p:nvGraphicFramePr>
          <p:cNvPr id="6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5370490"/>
              </p:ext>
            </p:extLst>
          </p:nvPr>
        </p:nvGraphicFramePr>
        <p:xfrm>
          <a:off x="838200" y="115137"/>
          <a:ext cx="10515600" cy="2499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665507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Fabrication Steps (5): </a:t>
            </a:r>
            <a:br>
              <a:rPr lang="en-US" dirty="0"/>
            </a:br>
            <a:r>
              <a:rPr lang="en-US" dirty="0"/>
              <a:t>Top oxide seed layer and oxide deposition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BFE1-9367-416A-AC6A-89437E0E883F}" type="slidenum">
              <a:rPr lang="en-US" smtClean="0"/>
              <a:t>90</a:t>
            </a:fld>
            <a:endParaRPr lang="en-US"/>
          </a:p>
        </p:txBody>
      </p:sp>
      <p:graphicFrame>
        <p:nvGraphicFramePr>
          <p:cNvPr id="5" name="Content Placeholder 3"/>
          <p:cNvGraphicFramePr>
            <a:graphicFrameLocks/>
          </p:cNvGraphicFramePr>
          <p:nvPr>
            <p:extLst/>
          </p:nvPr>
        </p:nvGraphicFramePr>
        <p:xfrm>
          <a:off x="838200" y="115137"/>
          <a:ext cx="10515600" cy="2499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2" name="Content Placeholder 11"/>
          <p:cNvPicPr>
            <a:picLocks noGrp="1" noChangeAspect="1"/>
          </p:cNvPicPr>
          <p:nvPr>
            <p:ph sz="half" idx="2"/>
          </p:nvPr>
        </p:nvPicPr>
        <p:blipFill>
          <a:blip r:embed="rId7"/>
          <a:stretch>
            <a:fillRect/>
          </a:stretch>
        </p:blipFill>
        <p:spPr>
          <a:xfrm>
            <a:off x="6350000" y="3078131"/>
            <a:ext cx="4826000" cy="1846325"/>
          </a:xfrm>
          <a:prstGeom prst="rect">
            <a:avLst/>
          </a:prstGeom>
        </p:spPr>
      </p:pic>
      <p:pic>
        <p:nvPicPr>
          <p:cNvPr id="14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8"/>
          <a:stretch>
            <a:fillRect/>
          </a:stretch>
        </p:blipFill>
        <p:spPr>
          <a:xfrm>
            <a:off x="1016000" y="3383607"/>
            <a:ext cx="4826000" cy="1584375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16000" y="5332837"/>
            <a:ext cx="48259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(a) Evaporation of 1.5 nm of Al to act as a seed layer for ALD as non-functionalized ALD reacts only with graphene edges. 1.5 nm of Al are fully oxidized in air (Native Al oxide is 2.5 nm thick)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350000" y="5332836"/>
            <a:ext cx="4825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(b) ALD of Al</a:t>
            </a:r>
            <a:r>
              <a:rPr lang="en-US" baseline="-25000" dirty="0"/>
              <a:t>2</a:t>
            </a:r>
            <a:r>
              <a:rPr lang="en-US" dirty="0"/>
              <a:t>O</a:t>
            </a:r>
            <a:r>
              <a:rPr lang="en-US" baseline="-25000" dirty="0"/>
              <a:t>3</a:t>
            </a:r>
            <a:r>
              <a:rPr lang="en-US" dirty="0"/>
              <a:t> at 150 °C to finish the top gate oxide deposition</a:t>
            </a:r>
          </a:p>
        </p:txBody>
      </p:sp>
    </p:spTree>
    <p:extLst>
      <p:ext uri="{BB962C8B-B14F-4D97-AF65-F5344CB8AC3E}">
        <p14:creationId xmlns:p14="http://schemas.microsoft.com/office/powerpoint/2010/main" val="477105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Fabrication Steps (6): </a:t>
            </a:r>
            <a:br>
              <a:rPr lang="en-US" dirty="0"/>
            </a:br>
            <a:r>
              <a:rPr lang="en-US" dirty="0"/>
              <a:t>Top gate e-beam lithography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BFE1-9367-416A-AC6A-89437E0E883F}" type="slidenum">
              <a:rPr lang="en-US" smtClean="0"/>
              <a:t>91</a:t>
            </a:fld>
            <a:endParaRPr lang="en-US"/>
          </a:p>
        </p:txBody>
      </p:sp>
      <p:graphicFrame>
        <p:nvGraphicFramePr>
          <p:cNvPr id="5" name="Content Placeholder 3"/>
          <p:cNvGraphicFramePr>
            <a:graphicFrameLocks/>
          </p:cNvGraphicFramePr>
          <p:nvPr>
            <p:extLst/>
          </p:nvPr>
        </p:nvGraphicFramePr>
        <p:xfrm>
          <a:off x="838200" y="115137"/>
          <a:ext cx="10515600" cy="2499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7"/>
          <a:stretch>
            <a:fillRect/>
          </a:stretch>
        </p:blipFill>
        <p:spPr>
          <a:xfrm>
            <a:off x="1016000" y="2945044"/>
            <a:ext cx="4826000" cy="2112500"/>
          </a:xfrm>
          <a:prstGeom prst="rect">
            <a:avLst/>
          </a:prstGeom>
        </p:spPr>
      </p:pic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8"/>
          <a:stretch>
            <a:fillRect/>
          </a:stretch>
        </p:blipFill>
        <p:spPr>
          <a:xfrm>
            <a:off x="6350000" y="2945044"/>
            <a:ext cx="4826000" cy="21125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016000" y="5332837"/>
            <a:ext cx="4825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(a) Positive e-beam resist (PMMA A7) and spin and bake beyond glass transition temperature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350000" y="5332836"/>
            <a:ext cx="4825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(b) Exposure and development (1:3 MIBK:IPA developer) of top gate electrodes </a:t>
            </a:r>
          </a:p>
        </p:txBody>
      </p:sp>
    </p:spTree>
    <p:extLst>
      <p:ext uri="{BB962C8B-B14F-4D97-AF65-F5344CB8AC3E}">
        <p14:creationId xmlns:p14="http://schemas.microsoft.com/office/powerpoint/2010/main" val="2697891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Fabrication Steps (7): </a:t>
            </a:r>
            <a:br>
              <a:rPr lang="en-US" dirty="0"/>
            </a:br>
            <a:r>
              <a:rPr lang="en-US" dirty="0"/>
              <a:t>Top gate deposition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BFE1-9367-416A-AC6A-89437E0E883F}" type="slidenum">
              <a:rPr lang="en-US" smtClean="0"/>
              <a:t>92</a:t>
            </a:fld>
            <a:endParaRPr lang="en-US"/>
          </a:p>
        </p:txBody>
      </p:sp>
      <p:graphicFrame>
        <p:nvGraphicFramePr>
          <p:cNvPr id="5" name="Content Placeholder 3"/>
          <p:cNvGraphicFramePr>
            <a:graphicFrameLocks/>
          </p:cNvGraphicFramePr>
          <p:nvPr>
            <p:extLst/>
          </p:nvPr>
        </p:nvGraphicFramePr>
        <p:xfrm>
          <a:off x="838200" y="115137"/>
          <a:ext cx="10515600" cy="2499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" name="Content Placeholder 9"/>
          <p:cNvPicPr>
            <a:picLocks noGrp="1" noChangeAspect="1"/>
          </p:cNvPicPr>
          <p:nvPr>
            <p:ph sz="half" idx="1"/>
          </p:nvPr>
        </p:nvPicPr>
        <p:blipFill>
          <a:blip r:embed="rId7"/>
          <a:stretch>
            <a:fillRect/>
          </a:stretch>
        </p:blipFill>
        <p:spPr>
          <a:xfrm>
            <a:off x="1016000" y="2898569"/>
            <a:ext cx="4826000" cy="2205450"/>
          </a:xfrm>
          <a:prstGeom prst="rect">
            <a:avLst/>
          </a:prstGeom>
        </p:spPr>
      </p:pic>
      <p:pic>
        <p:nvPicPr>
          <p:cNvPr id="16" name="Content Placeholder 15"/>
          <p:cNvPicPr>
            <a:picLocks noGrp="1" noChangeAspect="1"/>
          </p:cNvPicPr>
          <p:nvPr>
            <p:ph sz="half" idx="2"/>
          </p:nvPr>
        </p:nvPicPr>
        <p:blipFill>
          <a:blip r:embed="rId8"/>
          <a:stretch>
            <a:fillRect/>
          </a:stretch>
        </p:blipFill>
        <p:spPr>
          <a:xfrm>
            <a:off x="6350000" y="3056266"/>
            <a:ext cx="4826000" cy="2057575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016000" y="5332837"/>
            <a:ext cx="4825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(a) Evaporation of top gate metal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350000" y="5332836"/>
            <a:ext cx="4825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(b) Lift-off of top gate metal in a dedicated acetone bath</a:t>
            </a:r>
          </a:p>
        </p:txBody>
      </p:sp>
    </p:spTree>
    <p:extLst>
      <p:ext uri="{BB962C8B-B14F-4D97-AF65-F5344CB8AC3E}">
        <p14:creationId xmlns:p14="http://schemas.microsoft.com/office/powerpoint/2010/main" val="1414548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Fabrication Steps (7): </a:t>
            </a:r>
            <a:br>
              <a:rPr lang="en-US" dirty="0"/>
            </a:br>
            <a:r>
              <a:rPr lang="en-US" dirty="0"/>
              <a:t>Top gate deposition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6414" y="1825625"/>
            <a:ext cx="5439172" cy="4351338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BFE1-9367-416A-AC6A-89437E0E883F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334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1957</TotalTime>
  <Words>4230</Words>
  <Application>Microsoft Office PowerPoint</Application>
  <PresentationFormat>Widescreen</PresentationFormat>
  <Paragraphs>1059</Paragraphs>
  <Slides>93</Slides>
  <Notes>3</Notes>
  <HiddenSlides>11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93</vt:i4>
      </vt:variant>
    </vt:vector>
  </HeadingPairs>
  <TitlesOfParts>
    <vt:vector size="101" baseType="lpstr">
      <vt:lpstr>Arial</vt:lpstr>
      <vt:lpstr>Calibri</vt:lpstr>
      <vt:lpstr>Calibri Light</vt:lpstr>
      <vt:lpstr>Cambria Math</vt:lpstr>
      <vt:lpstr>Times</vt:lpstr>
      <vt:lpstr>TimesNewRomanPS-ItalicMT</vt:lpstr>
      <vt:lpstr>TimesNewRomanPSMT</vt:lpstr>
      <vt:lpstr>Office Theme</vt:lpstr>
      <vt:lpstr>Graphene Devices for Beyond-CMOS Heterogeneous Integration</vt:lpstr>
      <vt:lpstr>What’s next on the Roadmap?</vt:lpstr>
      <vt:lpstr>Beyond-CMOS, More Moore and More than Moore</vt:lpstr>
      <vt:lpstr>New Architecture and Device Paradigms</vt:lpstr>
      <vt:lpstr>We Need Paradigm Shifts</vt:lpstr>
      <vt:lpstr>What is graphene?</vt:lpstr>
      <vt:lpstr>Graphene’s Band Structure</vt:lpstr>
      <vt:lpstr>Graphene’s dispersion relation – High Symmetry Points</vt:lpstr>
      <vt:lpstr>What’s special about the Dirac points?</vt:lpstr>
      <vt:lpstr>Why graphene?</vt:lpstr>
      <vt:lpstr>Outline</vt:lpstr>
      <vt:lpstr>Outline</vt:lpstr>
      <vt:lpstr>Why Cellular Neural Network?</vt:lpstr>
      <vt:lpstr>Cellular Neural Networks - Architecture</vt:lpstr>
      <vt:lpstr>Cellular Neural Networks – System Model</vt:lpstr>
      <vt:lpstr>Cellular Neural Networks – Neuron Circuit Model</vt:lpstr>
      <vt:lpstr>CMOS implementation of Canonical CNN</vt:lpstr>
      <vt:lpstr>Problems of CMOS CNN</vt:lpstr>
      <vt:lpstr>What can graphene do?</vt:lpstr>
      <vt:lpstr>Graphene Resistance vs Gate Voltage</vt:lpstr>
      <vt:lpstr>All-Graphene CNN - Architecture</vt:lpstr>
      <vt:lpstr>All-Graphene CNN – Architecture Properties</vt:lpstr>
      <vt:lpstr>All-Graphene CNN – Architecture Properties</vt:lpstr>
      <vt:lpstr>Constant Mobility Model</vt:lpstr>
      <vt:lpstr>Neuron/Synapse: Device Structure</vt:lpstr>
      <vt:lpstr>Notable Fabrication Details</vt:lpstr>
      <vt:lpstr>Neuron/Synapse: How they look like</vt:lpstr>
      <vt:lpstr>Interesting Synapse Behavior</vt:lpstr>
      <vt:lpstr>Synapse as Dual-Slope Digital-to-Resistance Converter</vt:lpstr>
      <vt:lpstr>Measured Synapse Resistance Change</vt:lpstr>
      <vt:lpstr>Synapses as Digital-to-Resistance Converter</vt:lpstr>
      <vt:lpstr>System-Level VerilogA Simulation</vt:lpstr>
      <vt:lpstr>Conclusion</vt:lpstr>
      <vt:lpstr>Outline</vt:lpstr>
      <vt:lpstr>A review of graphene diodes</vt:lpstr>
      <vt:lpstr>Mux Logic</vt:lpstr>
      <vt:lpstr>Geometric Graphene Diodes</vt:lpstr>
      <vt:lpstr>Principle of operation of geometric diodes</vt:lpstr>
      <vt:lpstr>Oblique Incidence Graphene Diodes</vt:lpstr>
      <vt:lpstr>Proposed Oblique Incidence diode </vt:lpstr>
      <vt:lpstr>Interface Transmission Asymmetry</vt:lpstr>
      <vt:lpstr>Oblique PN junction model</vt:lpstr>
      <vt:lpstr>Measurement Results</vt:lpstr>
      <vt:lpstr>Conclusion</vt:lpstr>
      <vt:lpstr>Outline</vt:lpstr>
      <vt:lpstr>Graphene Coupler</vt:lpstr>
      <vt:lpstr>Why study resistive coupling?</vt:lpstr>
      <vt:lpstr>Electrical model of diffusive coupler</vt:lpstr>
      <vt:lpstr>Electrical model details</vt:lpstr>
      <vt:lpstr>Is this model accurate?</vt:lpstr>
      <vt:lpstr>SPICE simulation results</vt:lpstr>
      <vt:lpstr>Coupling conductance estimation</vt:lpstr>
      <vt:lpstr>Coupling  conductance results</vt:lpstr>
      <vt:lpstr>Conclusion</vt:lpstr>
      <vt:lpstr>Outline</vt:lpstr>
      <vt:lpstr>Impact of Metal-Graphene Interface on Device Performance</vt:lpstr>
      <vt:lpstr>Contact Metal Choice</vt:lpstr>
      <vt:lpstr>FDTR setup</vt:lpstr>
      <vt:lpstr>Evaluated Metal-Graphene GTH</vt:lpstr>
      <vt:lpstr>Electrical Measurements</vt:lpstr>
      <vt:lpstr>Stress in GFETs</vt:lpstr>
      <vt:lpstr>Probing Stress in Graphene</vt:lpstr>
      <vt:lpstr>Device Structure used in Strain Evaluation</vt:lpstr>
      <vt:lpstr>Strain Evolution during GFET Fabrication </vt:lpstr>
      <vt:lpstr>Impact of Developer Chemistry on Device Performance</vt:lpstr>
      <vt:lpstr>Dirac Point Shift</vt:lpstr>
      <vt:lpstr>Field-Effect Mobility and Charged-Impurity Concentration</vt:lpstr>
      <vt:lpstr>Contact Resistance</vt:lpstr>
      <vt:lpstr>Mobility and Charged-Impurity Concentration</vt:lpstr>
      <vt:lpstr>Mobility vs Charged-Impurity Concentration</vt:lpstr>
      <vt:lpstr>What’s next?</vt:lpstr>
      <vt:lpstr>Future Work – Contact Engineering</vt:lpstr>
      <vt:lpstr>Future Work – Graphene leads for 2D materials</vt:lpstr>
      <vt:lpstr>Future Work – Oblique diodes using hBN/G/hBN heterostructure</vt:lpstr>
      <vt:lpstr>Future Work – CVD hBN with CVD graphene</vt:lpstr>
      <vt:lpstr>Acknowledgements (1)</vt:lpstr>
      <vt:lpstr>Acknowledgements (1)</vt:lpstr>
      <vt:lpstr>Acknowledgments (2)</vt:lpstr>
      <vt:lpstr>Acknowledgments (3)</vt:lpstr>
      <vt:lpstr>Acknowledgments (4)</vt:lpstr>
      <vt:lpstr>Acknowledgments (5)</vt:lpstr>
      <vt:lpstr>Questions?</vt:lpstr>
      <vt:lpstr>Fabrication Steps (1):  Contact photolithography</vt:lpstr>
      <vt:lpstr>Fabrication Steps (1):  Contact photolithography</vt:lpstr>
      <vt:lpstr>Fabrication Steps (2):  Contact deposition and lift-off</vt:lpstr>
      <vt:lpstr>Fabrication Steps (2):  Contact deposition and lift-off</vt:lpstr>
      <vt:lpstr>Fabrication Steps (3):  Channel Etch Mask Photolithography</vt:lpstr>
      <vt:lpstr>Fabrication Steps (4):  Channel Definition using RIE</vt:lpstr>
      <vt:lpstr>Fabrication Steps (3):  Channel Etch Mask Photolithography</vt:lpstr>
      <vt:lpstr>Fabrication Steps (5):  Top oxide seed layer and oxide deposition</vt:lpstr>
      <vt:lpstr>Fabrication Steps (6):  Top gate e-beam lithography</vt:lpstr>
      <vt:lpstr>Fabrication Steps (7):  Top gate deposition</vt:lpstr>
      <vt:lpstr>Fabrication Steps (7):  Top gate deposition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Graphene Devices for Beyond-CMOS Heterogeneous Integration</dc:title>
  <dc:creator>Mohammed Darwish</dc:creator>
  <cp:lastModifiedBy>Mohammed Darwish</cp:lastModifiedBy>
  <cp:revision>295</cp:revision>
  <dcterms:created xsi:type="dcterms:W3CDTF">2017-06-09T04:09:29Z</dcterms:created>
  <dcterms:modified xsi:type="dcterms:W3CDTF">2017-08-24T12:29:50Z</dcterms:modified>
</cp:coreProperties>
</file>